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53"/>
  </p:notesMasterIdLst>
  <p:sldIdLst>
    <p:sldId id="297" r:id="rId2"/>
    <p:sldId id="299" r:id="rId3"/>
    <p:sldId id="298" r:id="rId4"/>
    <p:sldId id="352" r:id="rId5"/>
    <p:sldId id="353" r:id="rId6"/>
    <p:sldId id="354" r:id="rId7"/>
    <p:sldId id="355" r:id="rId8"/>
    <p:sldId id="356" r:id="rId9"/>
    <p:sldId id="358" r:id="rId10"/>
    <p:sldId id="301" r:id="rId11"/>
    <p:sldId id="359" r:id="rId12"/>
    <p:sldId id="344" r:id="rId13"/>
    <p:sldId id="362" r:id="rId14"/>
    <p:sldId id="345" r:id="rId15"/>
    <p:sldId id="360" r:id="rId16"/>
    <p:sldId id="340" r:id="rId17"/>
    <p:sldId id="341" r:id="rId18"/>
    <p:sldId id="279" r:id="rId19"/>
    <p:sldId id="284" r:id="rId20"/>
    <p:sldId id="287" r:id="rId21"/>
    <p:sldId id="363" r:id="rId22"/>
    <p:sldId id="364" r:id="rId23"/>
    <p:sldId id="365" r:id="rId24"/>
    <p:sldId id="366" r:id="rId25"/>
    <p:sldId id="367" r:id="rId26"/>
    <p:sldId id="368" r:id="rId27"/>
    <p:sldId id="369" r:id="rId28"/>
    <p:sldId id="370" r:id="rId29"/>
    <p:sldId id="371" r:id="rId30"/>
    <p:sldId id="372" r:id="rId31"/>
    <p:sldId id="373" r:id="rId32"/>
    <p:sldId id="381" r:id="rId33"/>
    <p:sldId id="374" r:id="rId34"/>
    <p:sldId id="375" r:id="rId35"/>
    <p:sldId id="332" r:id="rId36"/>
    <p:sldId id="343" r:id="rId37"/>
    <p:sldId id="333" r:id="rId38"/>
    <p:sldId id="334" r:id="rId39"/>
    <p:sldId id="335" r:id="rId40"/>
    <p:sldId id="336" r:id="rId41"/>
    <p:sldId id="337" r:id="rId42"/>
    <p:sldId id="338" r:id="rId43"/>
    <p:sldId id="339" r:id="rId44"/>
    <p:sldId id="305" r:id="rId45"/>
    <p:sldId id="311" r:id="rId46"/>
    <p:sldId id="310" r:id="rId47"/>
    <p:sldId id="349" r:id="rId48"/>
    <p:sldId id="378" r:id="rId49"/>
    <p:sldId id="376" r:id="rId50"/>
    <p:sldId id="377" r:id="rId51"/>
    <p:sldId id="380"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Copperplate Gothic Light" panose="020E0507020206020404" pitchFamily="34" charset="0"/>
      <p:regular r:id="rId58"/>
    </p:embeddedFont>
    <p:embeddedFont>
      <p:font typeface="Comic Sans MS" panose="030F0702030302020204" pitchFamily="66" charset="0"/>
      <p:regular r:id="rId59"/>
      <p:bold r:id="rId60"/>
    </p:embeddedFont>
    <p:embeddedFont>
      <p:font typeface="Tahoma" panose="020B0604030504040204" pitchFamily="34" charset="0"/>
      <p:regular r:id="rId61"/>
      <p:bold r:id="rId62"/>
    </p:embeddedFont>
    <p:embeddedFont>
      <p:font typeface="Verdana" panose="020B0604030504040204" pitchFamily="34" charset="0"/>
      <p:regular r:id="rId63"/>
      <p:bold r:id="rId64"/>
      <p:italic r:id="rId65"/>
      <p:boldItalic r:id="rId66"/>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90" d="100"/>
          <a:sy n="90" d="100"/>
        </p:scale>
        <p:origin x="-6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87446-2D5C-4938-A24D-3277BD182919}" type="datetimeFigureOut">
              <a:rPr lang="en-US" smtClean="0"/>
              <a:t>6/7/2018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10</a:t>
            </a:fld>
            <a:endParaRPr lang="en-US"/>
          </a:p>
        </p:txBody>
      </p:sp>
    </p:spTree>
    <p:extLst>
      <p:ext uri="{BB962C8B-B14F-4D97-AF65-F5344CB8AC3E}">
        <p14:creationId xmlns:p14="http://schemas.microsoft.com/office/powerpoint/2010/main" val="370696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11</a:t>
            </a:fld>
            <a:endParaRPr lang="en-US"/>
          </a:p>
        </p:txBody>
      </p:sp>
    </p:spTree>
    <p:extLst>
      <p:ext uri="{BB962C8B-B14F-4D97-AF65-F5344CB8AC3E}">
        <p14:creationId xmlns:p14="http://schemas.microsoft.com/office/powerpoint/2010/main" val="82984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12</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13</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14</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15</a:t>
            </a:fld>
            <a:endParaRPr lang="en-US"/>
          </a:p>
        </p:txBody>
      </p:sp>
    </p:spTree>
    <p:extLst>
      <p:ext uri="{BB962C8B-B14F-4D97-AF65-F5344CB8AC3E}">
        <p14:creationId xmlns:p14="http://schemas.microsoft.com/office/powerpoint/2010/main" val="431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16</a:t>
            </a:fld>
            <a:endParaRPr lang="en-US"/>
          </a:p>
        </p:txBody>
      </p:sp>
    </p:spTree>
    <p:extLst>
      <p:ext uri="{BB962C8B-B14F-4D97-AF65-F5344CB8AC3E}">
        <p14:creationId xmlns:p14="http://schemas.microsoft.com/office/powerpoint/2010/main" val="64352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17</a:t>
            </a:fld>
            <a:endParaRPr lang="en-US"/>
          </a:p>
        </p:txBody>
      </p:sp>
    </p:spTree>
    <p:extLst>
      <p:ext uri="{BB962C8B-B14F-4D97-AF65-F5344CB8AC3E}">
        <p14:creationId xmlns:p14="http://schemas.microsoft.com/office/powerpoint/2010/main" val="165360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18</a:t>
            </a:fld>
            <a:endParaRPr lang="en-US"/>
          </a:p>
        </p:txBody>
      </p:sp>
    </p:spTree>
    <p:extLst>
      <p:ext uri="{BB962C8B-B14F-4D97-AF65-F5344CB8AC3E}">
        <p14:creationId xmlns:p14="http://schemas.microsoft.com/office/powerpoint/2010/main" val="3188483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189342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20</a:t>
            </a:fld>
            <a:endParaRPr lang="en-US"/>
          </a:p>
        </p:txBody>
      </p:sp>
    </p:spTree>
    <p:extLst>
      <p:ext uri="{BB962C8B-B14F-4D97-AF65-F5344CB8AC3E}">
        <p14:creationId xmlns:p14="http://schemas.microsoft.com/office/powerpoint/2010/main" val="257986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35</a:t>
            </a:fld>
            <a:endParaRPr lang="en-US"/>
          </a:p>
        </p:txBody>
      </p:sp>
    </p:spTree>
    <p:extLst>
      <p:ext uri="{BB962C8B-B14F-4D97-AF65-F5344CB8AC3E}">
        <p14:creationId xmlns:p14="http://schemas.microsoft.com/office/powerpoint/2010/main" val="430667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36</a:t>
            </a:fld>
            <a:endParaRPr lang="en-US"/>
          </a:p>
        </p:txBody>
      </p:sp>
    </p:spTree>
    <p:extLst>
      <p:ext uri="{BB962C8B-B14F-4D97-AF65-F5344CB8AC3E}">
        <p14:creationId xmlns:p14="http://schemas.microsoft.com/office/powerpoint/2010/main" val="397213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37</a:t>
            </a:fld>
            <a:endParaRPr lang="en-US"/>
          </a:p>
        </p:txBody>
      </p:sp>
    </p:spTree>
    <p:extLst>
      <p:ext uri="{BB962C8B-B14F-4D97-AF65-F5344CB8AC3E}">
        <p14:creationId xmlns:p14="http://schemas.microsoft.com/office/powerpoint/2010/main" val="1571518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38</a:t>
            </a:fld>
            <a:endParaRPr lang="en-US"/>
          </a:p>
        </p:txBody>
      </p:sp>
    </p:spTree>
    <p:extLst>
      <p:ext uri="{BB962C8B-B14F-4D97-AF65-F5344CB8AC3E}">
        <p14:creationId xmlns:p14="http://schemas.microsoft.com/office/powerpoint/2010/main" val="21515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39</a:t>
            </a:fld>
            <a:endParaRPr lang="en-US"/>
          </a:p>
        </p:txBody>
      </p:sp>
    </p:spTree>
    <p:extLst>
      <p:ext uri="{BB962C8B-B14F-4D97-AF65-F5344CB8AC3E}">
        <p14:creationId xmlns:p14="http://schemas.microsoft.com/office/powerpoint/2010/main" val="2418360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40</a:t>
            </a:fld>
            <a:endParaRPr lang="en-US"/>
          </a:p>
        </p:txBody>
      </p:sp>
    </p:spTree>
    <p:extLst>
      <p:ext uri="{BB962C8B-B14F-4D97-AF65-F5344CB8AC3E}">
        <p14:creationId xmlns:p14="http://schemas.microsoft.com/office/powerpoint/2010/main" val="86290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41</a:t>
            </a:fld>
            <a:endParaRPr lang="en-US"/>
          </a:p>
        </p:txBody>
      </p:sp>
    </p:spTree>
    <p:extLst>
      <p:ext uri="{BB962C8B-B14F-4D97-AF65-F5344CB8AC3E}">
        <p14:creationId xmlns:p14="http://schemas.microsoft.com/office/powerpoint/2010/main" val="1117872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42</a:t>
            </a:fld>
            <a:endParaRPr lang="en-US"/>
          </a:p>
        </p:txBody>
      </p:sp>
    </p:spTree>
    <p:extLst>
      <p:ext uri="{BB962C8B-B14F-4D97-AF65-F5344CB8AC3E}">
        <p14:creationId xmlns:p14="http://schemas.microsoft.com/office/powerpoint/2010/main" val="67653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43</a:t>
            </a:fld>
            <a:endParaRPr lang="en-US"/>
          </a:p>
        </p:txBody>
      </p:sp>
    </p:spTree>
    <p:extLst>
      <p:ext uri="{BB962C8B-B14F-4D97-AF65-F5344CB8AC3E}">
        <p14:creationId xmlns:p14="http://schemas.microsoft.com/office/powerpoint/2010/main" val="255593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44</a:t>
            </a:fld>
            <a:endParaRPr lang="en-US"/>
          </a:p>
        </p:txBody>
      </p:sp>
    </p:spTree>
    <p:extLst>
      <p:ext uri="{BB962C8B-B14F-4D97-AF65-F5344CB8AC3E}">
        <p14:creationId xmlns:p14="http://schemas.microsoft.com/office/powerpoint/2010/main" val="202382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45</a:t>
            </a:fld>
            <a:endParaRPr lang="en-US"/>
          </a:p>
        </p:txBody>
      </p:sp>
    </p:spTree>
    <p:extLst>
      <p:ext uri="{BB962C8B-B14F-4D97-AF65-F5344CB8AC3E}">
        <p14:creationId xmlns:p14="http://schemas.microsoft.com/office/powerpoint/2010/main" val="3422656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46</a:t>
            </a:fld>
            <a:endParaRPr lang="en-US"/>
          </a:p>
        </p:txBody>
      </p:sp>
    </p:spTree>
    <p:extLst>
      <p:ext uri="{BB962C8B-B14F-4D97-AF65-F5344CB8AC3E}">
        <p14:creationId xmlns:p14="http://schemas.microsoft.com/office/powerpoint/2010/main" val="4057950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47</a:t>
            </a:fld>
            <a:endParaRPr lang="en-US"/>
          </a:p>
        </p:txBody>
      </p:sp>
    </p:spTree>
    <p:extLst>
      <p:ext uri="{BB962C8B-B14F-4D97-AF65-F5344CB8AC3E}">
        <p14:creationId xmlns:p14="http://schemas.microsoft.com/office/powerpoint/2010/main" val="3613002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48</a:t>
            </a:fld>
            <a:endParaRPr lang="en-US"/>
          </a:p>
        </p:txBody>
      </p:sp>
    </p:spTree>
    <p:extLst>
      <p:ext uri="{BB962C8B-B14F-4D97-AF65-F5344CB8AC3E}">
        <p14:creationId xmlns:p14="http://schemas.microsoft.com/office/powerpoint/2010/main" val="22287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6</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7</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8</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9</a:t>
            </a:fld>
            <a:endParaRPr lang="en-US"/>
          </a:p>
        </p:txBody>
      </p:sp>
    </p:spTree>
    <p:extLst>
      <p:ext uri="{BB962C8B-B14F-4D97-AF65-F5344CB8AC3E}">
        <p14:creationId xmlns:p14="http://schemas.microsoft.com/office/powerpoint/2010/main" val="22816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ordsonimages.com/photo?id=103054-Horace+poet+the+envious+man+gr"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ightswithin.com/Ferdinand.Bol/Consul_Titus_Manlius_Torquatus_Beheading_His_Son/"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levigilant.com/Bulfinch_Mythology/bulfinch.englishatheist.org/fables/Fontain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Nine</a:t>
            </a:r>
            <a:endParaRPr lang="en-US" dirty="0">
              <a:solidFill>
                <a:srgbClr val="FFC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743200"/>
            <a:ext cx="6629400" cy="27432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[12]</a:t>
            </a:r>
            <a:endParaRPr lang="en-US"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mtClean="0"/>
              <a:t>    </a:t>
            </a:r>
            <a:r>
              <a:rPr lang="en-US" sz="3600" smtClean="0">
                <a:effectLst/>
                <a:latin typeface="Comic Sans MS" panose="030F0702030302020204" pitchFamily="66" charset="0"/>
              </a:rPr>
              <a:t>The Helvetii </a:t>
            </a:r>
          </a:p>
          <a:p>
            <a:pPr marL="0" indent="0">
              <a:buNone/>
            </a:pPr>
            <a:r>
              <a:rPr lang="en-US" sz="3600" smtClean="0">
                <a:effectLst/>
                <a:latin typeface="Comic Sans MS" panose="030F0702030302020204" pitchFamily="66" charset="0"/>
              </a:rPr>
              <a:t>begin to cross </a:t>
            </a:r>
          </a:p>
          <a:p>
            <a:pPr marL="0" indent="0">
              <a:buNone/>
            </a:pPr>
            <a:r>
              <a:rPr lang="en-US" sz="3600" smtClean="0">
                <a:effectLst/>
                <a:latin typeface="Comic Sans MS" panose="030F0702030302020204" pitchFamily="66" charset="0"/>
              </a:rPr>
              <a:t>over the Rhone </a:t>
            </a:r>
            <a:br>
              <a:rPr lang="en-US" sz="3600" smtClean="0">
                <a:effectLst/>
                <a:latin typeface="Comic Sans MS" panose="030F0702030302020204" pitchFamily="66" charset="0"/>
              </a:rPr>
            </a:br>
            <a:r>
              <a:rPr lang="en-US" sz="3600" smtClean="0">
                <a:effectLst/>
                <a:latin typeface="Comic Sans MS" panose="030F0702030302020204" pitchFamily="66" charset="0"/>
              </a:rPr>
              <a:t>River.</a:t>
            </a:r>
            <a:endParaRPr lang="en-US" sz="3600">
              <a:effectLst/>
              <a:latin typeface="Comic Sans MS" panose="030F0702030302020204" pitchFamily="66" charset="0"/>
            </a:endParaRPr>
          </a:p>
          <a:p>
            <a:pPr marL="1143000" indent="-114300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905000"/>
            <a:ext cx="3124200" cy="4747320"/>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[12]</a:t>
            </a:r>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Flumen est Arar, quod per fines Haeduorum et Sequanorum in Rhodanum </a:t>
            </a:r>
            <a:r>
              <a:rPr lang="en-US" sz="2800" smtClean="0">
                <a:effectLst/>
                <a:latin typeface="Comic Sans MS" panose="030F0702030302020204" pitchFamily="66" charset="0"/>
              </a:rPr>
              <a:t>influit, incredibili </a:t>
            </a:r>
            <a:r>
              <a:rPr lang="en-US" sz="2800">
                <a:effectLst/>
                <a:latin typeface="Comic Sans MS" panose="030F0702030302020204" pitchFamily="66" charset="0"/>
              </a:rPr>
              <a:t>lenitate, ita ut oculis in utram partem fluat iudicari non possit. Id Helvetii ratibus ac </a:t>
            </a:r>
            <a:r>
              <a:rPr lang="en-US" sz="2800" smtClean="0">
                <a:effectLst/>
                <a:latin typeface="Comic Sans MS" panose="030F0702030302020204" pitchFamily="66" charset="0"/>
              </a:rPr>
              <a:t>lintribus </a:t>
            </a:r>
            <a:r>
              <a:rPr lang="en-US" sz="2800">
                <a:effectLst/>
                <a:latin typeface="Comic Sans MS" panose="030F0702030302020204" pitchFamily="66" charset="0"/>
              </a:rPr>
              <a:t>iunctis transibant</a:t>
            </a:r>
            <a:r>
              <a:rPr lang="en-US" sz="2800" smtClean="0">
                <a:effectLst/>
                <a:latin typeface="Comic Sans MS" panose="030F0702030302020204" pitchFamily="66" charset="0"/>
              </a:rPr>
              <a:t>.</a:t>
            </a:r>
          </a:p>
          <a:p>
            <a:pPr marL="0" indent="0">
              <a:buNone/>
            </a:pPr>
            <a:r>
              <a:rPr lang="en-US" sz="2800">
                <a:effectLst/>
                <a:latin typeface="Comic Sans MS" panose="030F0702030302020204" pitchFamily="66" charset="0"/>
              </a:rPr>
              <a:t>Ubi per exploratores Caesar certior factus est tres iam partes copiarum Helvetios id flumen traduxisse,</a:t>
            </a:r>
            <a:endParaRPr lang="en-US" sz="2800">
              <a:latin typeface="Comic Sans MS" panose="030F0702030302020204" pitchFamily="66" charset="0"/>
            </a:endParaRPr>
          </a:p>
        </p:txBody>
      </p:sp>
    </p:spTree>
    <p:extLst>
      <p:ext uri="{BB962C8B-B14F-4D97-AF65-F5344CB8AC3E}">
        <p14:creationId xmlns:p14="http://schemas.microsoft.com/office/powerpoint/2010/main" val="211355074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[12]</a:t>
            </a:r>
          </a:p>
        </p:txBody>
      </p:sp>
      <p:sp>
        <p:nvSpPr>
          <p:cNvPr id="3" name="Content Placeholder 2"/>
          <p:cNvSpPr>
            <a:spLocks noGrp="1"/>
          </p:cNvSpPr>
          <p:nvPr>
            <p:ph idx="1"/>
          </p:nvPr>
        </p:nvSpPr>
        <p:spPr>
          <a:xfrm>
            <a:off x="1143000" y="1981200"/>
            <a:ext cx="7543800" cy="4114800"/>
          </a:xfrm>
        </p:spPr>
        <p:txBody>
          <a:bodyPr/>
          <a:lstStyle/>
          <a:p>
            <a:pPr marL="0" indent="0">
              <a:buNone/>
            </a:pPr>
            <a:r>
              <a:rPr lang="en-US" sz="2800">
                <a:effectLst/>
                <a:latin typeface="Comic Sans MS" panose="030F0702030302020204" pitchFamily="66" charset="0"/>
              </a:rPr>
              <a:t>quartam vero partem citra flumen Ararim reliquam esse, de tertia vigilia cum legionibus tribus e castris profectus ad eam partem pervenit quae nondum flumen transierat. </a:t>
            </a:r>
            <a:r>
              <a:rPr lang="en-US" sz="2800" smtClean="0">
                <a:effectLst/>
                <a:latin typeface="Comic Sans MS" panose="030F0702030302020204" pitchFamily="66" charset="0"/>
              </a:rPr>
              <a:t/>
            </a:r>
            <a:br>
              <a:rPr lang="en-US" sz="2800" smtClean="0">
                <a:effectLst/>
                <a:latin typeface="Comic Sans MS" panose="030F0702030302020204" pitchFamily="66" charset="0"/>
              </a:rPr>
            </a:br>
            <a:r>
              <a:rPr lang="en-US" sz="2800">
                <a:effectLst/>
                <a:latin typeface="Comic Sans MS" panose="030F0702030302020204" pitchFamily="66" charset="0"/>
              </a:rPr>
              <a:t>Eos impeditos et inopinantes adgressus magnam partem eorum concidit; reliqui sese fugae mandarunt atque in proximas silvas abdiderunt. </a:t>
            </a:r>
            <a:br>
              <a:rPr lang="en-US" sz="2800">
                <a:effectLst/>
                <a:latin typeface="Comic Sans MS" panose="030F0702030302020204" pitchFamily="66" charset="0"/>
              </a:rPr>
            </a:br>
            <a:r>
              <a:rPr lang="en-US" sz="2800">
                <a:effectLst/>
                <a:latin typeface="Comic Sans MS" panose="030F0702030302020204" pitchFamily="66" charset="0"/>
              </a:rPr>
              <a:t>Is pagus appellabatur Tigurinus; </a:t>
            </a:r>
            <a:endParaRPr lang="en-US" sz="2800">
              <a:latin typeface="Comic Sans MS" panose="030F0702030302020204" pitchFamily="66" charset="0"/>
            </a:endParaRP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90600" y="228601"/>
            <a:ext cx="6959600" cy="1143000"/>
          </a:xfrm>
        </p:spPr>
        <p:txBody>
          <a:bodyPr/>
          <a:lstStyle/>
          <a:p>
            <a:r>
              <a:rPr lang="en-US" b="0" smtClean="0">
                <a:solidFill>
                  <a:schemeClr val="tx2">
                    <a:lumMod val="60000"/>
                    <a:lumOff val="40000"/>
                  </a:schemeClr>
                </a:solidFill>
              </a:rPr>
              <a:t> </a:t>
            </a:r>
            <a:r>
              <a:rPr lang="en-US" b="0">
                <a:solidFill>
                  <a:srgbClr val="FFC000"/>
                </a:solidFill>
              </a:rPr>
              <a:t>Caesar [12]</a:t>
            </a:r>
            <a:endParaRPr lang="en-US" b="0" dirty="0">
              <a:solidFill>
                <a:srgbClr val="FFC000"/>
              </a:solidFill>
            </a:endParaRPr>
          </a:p>
        </p:txBody>
      </p:sp>
      <p:sp>
        <p:nvSpPr>
          <p:cNvPr id="22531" name="Rectangle 3"/>
          <p:cNvSpPr>
            <a:spLocks noGrp="1" noChangeArrowheads="1"/>
          </p:cNvSpPr>
          <p:nvPr>
            <p:ph type="subTitle" idx="1"/>
          </p:nvPr>
        </p:nvSpPr>
        <p:spPr>
          <a:xfrm>
            <a:off x="990600" y="1828800"/>
            <a:ext cx="7162800" cy="4495800"/>
          </a:xfrm>
        </p:spPr>
        <p:txBody>
          <a:bodyPr/>
          <a:lstStyle/>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 y="2209800"/>
            <a:ext cx="5334000" cy="3535680"/>
          </a:xfrm>
          <a:prstGeom prst="rect">
            <a:avLst/>
          </a:prstGeom>
        </p:spPr>
      </p:pic>
      <p:sp>
        <p:nvSpPr>
          <p:cNvPr id="4" name="TextBox 3"/>
          <p:cNvSpPr txBox="1"/>
          <p:nvPr/>
        </p:nvSpPr>
        <p:spPr>
          <a:xfrm>
            <a:off x="1508760" y="6017776"/>
            <a:ext cx="5867400" cy="584775"/>
          </a:xfrm>
          <a:prstGeom prst="rect">
            <a:avLst/>
          </a:prstGeom>
          <a:noFill/>
        </p:spPr>
        <p:txBody>
          <a:bodyPr wrap="square" rtlCol="0">
            <a:spAutoFit/>
          </a:bodyPr>
          <a:lstStyle/>
          <a:p>
            <a:pPr algn="ctr"/>
            <a:r>
              <a:rPr lang="en-US" sz="3200" smtClean="0">
                <a:latin typeface="Verdana" panose="020B0604030504040204" pitchFamily="34" charset="0"/>
                <a:ea typeface="Verdana" panose="020B0604030504040204" pitchFamily="34" charset="0"/>
                <a:cs typeface="Verdana" panose="020B0604030504040204" pitchFamily="34" charset="0"/>
              </a:rPr>
              <a:t>in proximas silvas </a:t>
            </a:r>
            <a:endParaRPr lang="en-US" sz="32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[12]</a:t>
            </a:r>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nam omnis civitas Helvetia in quattuor pagos divisa est. Hic pagus unus, cum domo exisset, patrum nostrorum memoria L. Cassium consulem interfecerat et eius exercitum sub iugum </a:t>
            </a:r>
            <a:r>
              <a:rPr lang="en-US" sz="2800" smtClean="0">
                <a:effectLst/>
                <a:latin typeface="Comic Sans MS" panose="030F0702030302020204" pitchFamily="66" charset="0"/>
              </a:rPr>
              <a:t>miserat</a:t>
            </a:r>
            <a:r>
              <a:rPr lang="en-US" sz="2800">
                <a:effectLst/>
                <a:latin typeface="Comic Sans MS" panose="030F0702030302020204" pitchFamily="66" charset="0"/>
              </a:rPr>
              <a:t>. </a:t>
            </a:r>
            <a:endParaRPr lang="en-US" sz="2800" smtClean="0">
              <a:effectLst/>
              <a:latin typeface="Comic Sans MS" panose="030F0702030302020204" pitchFamily="66" charset="0"/>
            </a:endParaRPr>
          </a:p>
          <a:p>
            <a:pPr marL="0" indent="0">
              <a:buNone/>
            </a:pPr>
            <a:r>
              <a:rPr lang="en-US" sz="2800">
                <a:effectLst/>
                <a:latin typeface="Comic Sans MS" panose="030F0702030302020204" pitchFamily="66" charset="0"/>
              </a:rPr>
              <a:t>Ita sive casu sive consilio deorum immortalium quae pars civitatis Helvetiae insignem calamitatem populo Romano intulerat,</a:t>
            </a:r>
            <a:endParaRPr lang="en-US" sz="2800">
              <a:latin typeface="Comic Sans MS" panose="030F0702030302020204" pitchFamily="66" charset="0"/>
            </a:endParaRP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[12]</a:t>
            </a:r>
            <a:endParaRPr lang="en-US"/>
          </a:p>
        </p:txBody>
      </p:sp>
      <p:sp>
        <p:nvSpPr>
          <p:cNvPr id="6" name="Content Placeholder 5"/>
          <p:cNvSpPr>
            <a:spLocks noGrp="1"/>
          </p:cNvSpPr>
          <p:nvPr>
            <p:ph idx="1"/>
          </p:nvPr>
        </p:nvSpPr>
        <p:spPr>
          <a:xfrm>
            <a:off x="1066800" y="1905000"/>
            <a:ext cx="7543800" cy="4114800"/>
          </a:xfrm>
        </p:spPr>
        <p:txBody>
          <a:bodyPr/>
          <a:lstStyle/>
          <a:p>
            <a:pPr marL="0" indent="0">
              <a:buNone/>
            </a:pPr>
            <a:r>
              <a:rPr lang="en-US" sz="2800" smtClean="0">
                <a:effectLst/>
                <a:latin typeface="Comic Sans MS" panose="030F0702030302020204" pitchFamily="66" charset="0"/>
              </a:rPr>
              <a:t>ea princeps poenam persolvit. Qua in re Caesar non solum publicas, sed etiam privatas iniurias ultus est, quod eius soceri L. Pisonis avum, L. Pisonem legatum,</a:t>
            </a:r>
          </a:p>
          <a:p>
            <a:pPr marL="0" indent="0">
              <a:buNone/>
            </a:pPr>
            <a:r>
              <a:rPr lang="en-US" sz="2800">
                <a:effectLst/>
                <a:latin typeface="Comic Sans MS" panose="030F0702030302020204" pitchFamily="66" charset="0"/>
              </a:rPr>
              <a:t>Tigurini eodem proelio quo Cassium interfecerant.</a:t>
            </a: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377781072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Venerable Bede</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5610" y="2575560"/>
            <a:ext cx="3726180" cy="2926080"/>
          </a:xfr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2209800"/>
          </a:xfrm>
        </p:spPr>
        <p:txBody>
          <a:bodyPr/>
          <a:lstStyle/>
          <a:p>
            <a:r>
              <a:rPr lang="en-US" smtClean="0"/>
              <a:t>The first part of Bede</a:t>
            </a:r>
            <a:endParaRPr lang="en-US"/>
          </a:p>
        </p:txBody>
      </p:sp>
      <p:sp>
        <p:nvSpPr>
          <p:cNvPr id="3" name="Content Placeholder 2"/>
          <p:cNvSpPr>
            <a:spLocks noGrp="1"/>
          </p:cNvSpPr>
          <p:nvPr>
            <p:ph idx="1"/>
          </p:nvPr>
        </p:nvSpPr>
        <p:spPr>
          <a:xfrm>
            <a:off x="1066800" y="2057400"/>
            <a:ext cx="7543800" cy="3352800"/>
          </a:xfrm>
        </p:spPr>
        <p:txBody>
          <a:bodyPr/>
          <a:lstStyle/>
          <a:p>
            <a:pPr marL="0" indent="0">
              <a:buNone/>
            </a:pPr>
            <a:r>
              <a:rPr lang="en-US" sz="2800" dirty="0">
                <a:effectLst/>
              </a:rPr>
              <a:t>In </a:t>
            </a:r>
            <a:r>
              <a:rPr lang="en-US" sz="2800" dirty="0" err="1">
                <a:effectLst/>
              </a:rPr>
              <a:t>huius</a:t>
            </a:r>
            <a:r>
              <a:rPr lang="en-US" sz="2800" dirty="0">
                <a:effectLst/>
              </a:rPr>
              <a:t> </a:t>
            </a:r>
            <a:r>
              <a:rPr lang="en-US" sz="2800" dirty="0" err="1">
                <a:effectLst/>
              </a:rPr>
              <a:t>monasterio</a:t>
            </a:r>
            <a:r>
              <a:rPr lang="en-US" sz="2800" dirty="0">
                <a:effectLst/>
              </a:rPr>
              <a:t> </a:t>
            </a:r>
            <a:r>
              <a:rPr lang="en-US" sz="2800" dirty="0" err="1">
                <a:effectLst/>
              </a:rPr>
              <a:t>abbatissae</a:t>
            </a:r>
            <a:r>
              <a:rPr lang="en-US" sz="2800" dirty="0">
                <a:effectLst/>
              </a:rPr>
              <a:t> (Hilda) </a:t>
            </a:r>
            <a:r>
              <a:rPr lang="en-US" sz="2800" dirty="0" err="1">
                <a:effectLst/>
              </a:rPr>
              <a:t>fuit</a:t>
            </a:r>
            <a:r>
              <a:rPr lang="en-US" sz="2800" dirty="0">
                <a:effectLst/>
              </a:rPr>
              <a:t> frater </a:t>
            </a:r>
            <a:r>
              <a:rPr lang="en-US" sz="2800" dirty="0" err="1">
                <a:effectLst/>
              </a:rPr>
              <a:t>quidam</a:t>
            </a:r>
            <a:r>
              <a:rPr lang="en-US" sz="2800" dirty="0">
                <a:effectLst/>
              </a:rPr>
              <a:t> </a:t>
            </a:r>
            <a:r>
              <a:rPr lang="en-US" sz="2800" dirty="0" err="1" smtClean="0">
                <a:effectLst/>
              </a:rPr>
              <a:t>divinā</a:t>
            </a:r>
            <a:r>
              <a:rPr lang="en-US" sz="2800" dirty="0" smtClean="0">
                <a:effectLst/>
              </a:rPr>
              <a:t> </a:t>
            </a:r>
            <a:r>
              <a:rPr lang="en-US" sz="2800" dirty="0" err="1" smtClean="0">
                <a:effectLst/>
              </a:rPr>
              <a:t>gratiā</a:t>
            </a:r>
            <a:r>
              <a:rPr lang="en-US" sz="2800" dirty="0" smtClean="0">
                <a:effectLst/>
              </a:rPr>
              <a:t> </a:t>
            </a:r>
            <a:r>
              <a:rPr lang="en-US" sz="2800" dirty="0" err="1">
                <a:effectLst/>
              </a:rPr>
              <a:t>specialiter</a:t>
            </a:r>
            <a:r>
              <a:rPr lang="en-US" sz="2800" dirty="0">
                <a:effectLst/>
              </a:rPr>
              <a:t> insignis, </a:t>
            </a:r>
            <a:r>
              <a:rPr lang="en-US" sz="2800" dirty="0" err="1">
                <a:effectLst/>
              </a:rPr>
              <a:t>quia</a:t>
            </a:r>
            <a:r>
              <a:rPr lang="en-US" sz="2800" dirty="0">
                <a:effectLst/>
              </a:rPr>
              <a:t> </a:t>
            </a:r>
            <a:r>
              <a:rPr lang="en-US" sz="2800" dirty="0" err="1">
                <a:effectLst/>
              </a:rPr>
              <a:t>carmina</a:t>
            </a:r>
            <a:r>
              <a:rPr lang="en-US" sz="2800" dirty="0">
                <a:effectLst/>
              </a:rPr>
              <a:t> </a:t>
            </a:r>
            <a:r>
              <a:rPr lang="en-US" sz="2800" dirty="0" err="1">
                <a:effectLst/>
              </a:rPr>
              <a:t>religioni</a:t>
            </a:r>
            <a:r>
              <a:rPr lang="en-US" sz="2800" dirty="0">
                <a:effectLst/>
              </a:rPr>
              <a:t> et </a:t>
            </a:r>
            <a:r>
              <a:rPr lang="en-US" sz="2800" dirty="0" err="1">
                <a:effectLst/>
              </a:rPr>
              <a:t>pietati</a:t>
            </a:r>
            <a:r>
              <a:rPr lang="en-US" sz="2800" dirty="0">
                <a:effectLst/>
              </a:rPr>
              <a:t> </a:t>
            </a:r>
            <a:r>
              <a:rPr lang="en-US" sz="2800" dirty="0" err="1">
                <a:effectLst/>
              </a:rPr>
              <a:t>apta</a:t>
            </a:r>
            <a:r>
              <a:rPr lang="en-US" sz="2800" dirty="0">
                <a:effectLst/>
              </a:rPr>
              <a:t> </a:t>
            </a:r>
            <a:r>
              <a:rPr lang="en-US" sz="2800" dirty="0" err="1">
                <a:effectLst/>
              </a:rPr>
              <a:t>facere</a:t>
            </a:r>
            <a:r>
              <a:rPr lang="en-US" sz="2800" dirty="0">
                <a:effectLst/>
              </a:rPr>
              <a:t> </a:t>
            </a:r>
            <a:r>
              <a:rPr lang="en-US" sz="2800" dirty="0" err="1">
                <a:effectLst/>
              </a:rPr>
              <a:t>solebat</a:t>
            </a:r>
            <a:r>
              <a:rPr lang="en-US" sz="2800" dirty="0">
                <a:effectLst/>
              </a:rPr>
              <a:t>; </a:t>
            </a:r>
            <a:r>
              <a:rPr lang="en-US" sz="2800" dirty="0" err="1">
                <a:effectLst/>
              </a:rPr>
              <a:t>ita</a:t>
            </a:r>
            <a:r>
              <a:rPr lang="en-US" sz="2800" dirty="0">
                <a:effectLst/>
              </a:rPr>
              <a:t> </a:t>
            </a:r>
            <a:r>
              <a:rPr lang="en-US" sz="2800" dirty="0" err="1">
                <a:effectLst/>
              </a:rPr>
              <a:t>ut</a:t>
            </a:r>
            <a:r>
              <a:rPr lang="en-US" sz="2800" dirty="0">
                <a:effectLst/>
              </a:rPr>
              <a:t> </a:t>
            </a:r>
            <a:r>
              <a:rPr lang="en-US" sz="2800" dirty="0" err="1">
                <a:effectLst/>
              </a:rPr>
              <a:t>quicquid</a:t>
            </a:r>
            <a:r>
              <a:rPr lang="en-US" sz="2800" dirty="0">
                <a:effectLst/>
              </a:rPr>
              <a:t> ex </a:t>
            </a:r>
            <a:r>
              <a:rPr lang="en-US" sz="2800" dirty="0" err="1">
                <a:effectLst/>
              </a:rPr>
              <a:t>divinis</a:t>
            </a:r>
            <a:r>
              <a:rPr lang="en-US" sz="2800" dirty="0">
                <a:effectLst/>
              </a:rPr>
              <a:t> </a:t>
            </a:r>
            <a:r>
              <a:rPr lang="en-US" sz="2800" dirty="0" err="1">
                <a:effectLst/>
              </a:rPr>
              <a:t>litteris</a:t>
            </a:r>
            <a:r>
              <a:rPr lang="en-US" sz="2800" dirty="0">
                <a:effectLst/>
              </a:rPr>
              <a:t> (</a:t>
            </a:r>
            <a:r>
              <a:rPr lang="en-US" sz="2800" dirty="0" err="1">
                <a:effectLst/>
              </a:rPr>
              <a:t>scripturis</a:t>
            </a:r>
            <a:r>
              <a:rPr lang="en-US" sz="2800" dirty="0">
                <a:effectLst/>
              </a:rPr>
              <a:t>) per </a:t>
            </a:r>
            <a:r>
              <a:rPr lang="en-US" sz="2800" dirty="0" err="1">
                <a:effectLst/>
              </a:rPr>
              <a:t>interpretes</a:t>
            </a:r>
            <a:r>
              <a:rPr lang="en-US" sz="2800" dirty="0">
                <a:effectLst/>
              </a:rPr>
              <a:t> </a:t>
            </a:r>
            <a:r>
              <a:rPr lang="en-US" sz="2800" dirty="0" err="1">
                <a:effectLst/>
              </a:rPr>
              <a:t>disceret</a:t>
            </a:r>
            <a:r>
              <a:rPr lang="en-US" sz="2800" dirty="0">
                <a:effectLst/>
              </a:rPr>
              <a:t>, hoc ipse post </a:t>
            </a:r>
            <a:r>
              <a:rPr lang="en-US" sz="2800" dirty="0" err="1">
                <a:effectLst/>
              </a:rPr>
              <a:t>pusillum</a:t>
            </a:r>
            <a:r>
              <a:rPr lang="en-US" sz="2800" dirty="0">
                <a:effectLst/>
              </a:rPr>
              <a:t> </a:t>
            </a:r>
            <a:r>
              <a:rPr lang="en-US" sz="2800" dirty="0" err="1">
                <a:effectLst/>
              </a:rPr>
              <a:t>verbis</a:t>
            </a:r>
            <a:r>
              <a:rPr lang="en-US" sz="2800" dirty="0">
                <a:effectLst/>
              </a:rPr>
              <a:t> </a:t>
            </a:r>
            <a:r>
              <a:rPr lang="en-US" sz="2800" dirty="0" err="1">
                <a:effectLst/>
              </a:rPr>
              <a:t>poeticis</a:t>
            </a:r>
            <a:r>
              <a:rPr lang="en-US" sz="2800" dirty="0">
                <a:effectLst/>
              </a:rPr>
              <a:t> maxima </a:t>
            </a:r>
            <a:r>
              <a:rPr lang="en-US" sz="2800" dirty="0" err="1">
                <a:effectLst/>
              </a:rPr>
              <a:t>suavitate</a:t>
            </a:r>
            <a:r>
              <a:rPr lang="en-US" sz="2800" dirty="0">
                <a:effectLst/>
              </a:rPr>
              <a:t> et </a:t>
            </a:r>
            <a:r>
              <a:rPr lang="en-US" sz="2800" dirty="0" err="1">
                <a:effectLst/>
              </a:rPr>
              <a:t>compunctione</a:t>
            </a:r>
            <a:r>
              <a:rPr lang="en-US" sz="2800" dirty="0">
                <a:effectLst/>
              </a:rPr>
              <a:t> </a:t>
            </a:r>
            <a:r>
              <a:rPr lang="en-US" sz="2800" dirty="0" err="1">
                <a:effectLst/>
              </a:rPr>
              <a:t>compositis</a:t>
            </a:r>
            <a:r>
              <a:rPr lang="en-US" sz="2800" dirty="0">
                <a:effectLst/>
              </a:rPr>
              <a:t> in </a:t>
            </a:r>
            <a:r>
              <a:rPr lang="en-US" sz="2800" dirty="0" err="1">
                <a:effectLst/>
              </a:rPr>
              <a:t>sua</a:t>
            </a:r>
            <a:r>
              <a:rPr lang="en-US" sz="2800" dirty="0">
                <a:effectLst/>
              </a:rPr>
              <a:t>, id </a:t>
            </a:r>
            <a:r>
              <a:rPr lang="en-US" sz="2800" dirty="0" err="1">
                <a:effectLst/>
              </a:rPr>
              <a:t>est</a:t>
            </a:r>
            <a:r>
              <a:rPr lang="en-US" sz="2800" dirty="0">
                <a:effectLst/>
              </a:rPr>
              <a:t>, </a:t>
            </a:r>
            <a:r>
              <a:rPr lang="en-US" sz="2800" dirty="0" err="1">
                <a:effectLst/>
              </a:rPr>
              <a:t>Anglorum</a:t>
            </a:r>
            <a:r>
              <a:rPr lang="en-US" sz="2800" dirty="0">
                <a:effectLst/>
              </a:rPr>
              <a:t> lingua </a:t>
            </a:r>
            <a:r>
              <a:rPr lang="en-US" sz="2800" dirty="0" err="1">
                <a:effectLst/>
              </a:rPr>
              <a:t>profert</a:t>
            </a:r>
            <a:r>
              <a:rPr lang="en-US" sz="2800" dirty="0">
                <a:effectLst/>
              </a:rPr>
              <a:t>.</a:t>
            </a:r>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90600" y="228600"/>
            <a:ext cx="7086600" cy="1431925"/>
          </a:xfrm>
        </p:spPr>
        <p:txBody>
          <a:bodyPr/>
          <a:lstStyle/>
          <a:p>
            <a:r>
              <a:rPr lang="en-US" b="0" smtClean="0">
                <a:solidFill>
                  <a:srgbClr val="FFFF00"/>
                </a:solidFill>
              </a:rPr>
              <a:t>Next part of Bede</a:t>
            </a:r>
            <a:endParaRPr lang="en-US" b="0" dirty="0">
              <a:solidFill>
                <a:srgbClr val="FFFF00"/>
              </a:solidFill>
            </a:endParaRPr>
          </a:p>
        </p:txBody>
      </p:sp>
      <p:sp>
        <p:nvSpPr>
          <p:cNvPr id="35843" name="Rectangle 3"/>
          <p:cNvSpPr>
            <a:spLocks noGrp="1" noChangeArrowheads="1"/>
          </p:cNvSpPr>
          <p:nvPr>
            <p:ph type="subTitle" idx="1"/>
          </p:nvPr>
        </p:nvSpPr>
        <p:spPr>
          <a:xfrm>
            <a:off x="990600" y="1981200"/>
            <a:ext cx="7315200" cy="4495800"/>
          </a:xfrm>
        </p:spPr>
        <p:txBody>
          <a:bodyPr/>
          <a:lstStyle/>
          <a:p>
            <a:r>
              <a:rPr lang="en-US" sz="2800" dirty="0">
                <a:effectLst/>
              </a:rPr>
              <a:t>(Per) </a:t>
            </a:r>
            <a:r>
              <a:rPr lang="en-US" sz="2800" dirty="0" err="1">
                <a:effectLst/>
              </a:rPr>
              <a:t>eius</a:t>
            </a:r>
            <a:r>
              <a:rPr lang="en-US" sz="2800" dirty="0">
                <a:effectLst/>
              </a:rPr>
              <a:t> </a:t>
            </a:r>
            <a:r>
              <a:rPr lang="en-US" sz="2800" dirty="0" err="1">
                <a:effectLst/>
              </a:rPr>
              <a:t>carmina</a:t>
            </a:r>
            <a:r>
              <a:rPr lang="en-US" sz="2800" dirty="0">
                <a:effectLst/>
              </a:rPr>
              <a:t> animi </a:t>
            </a:r>
            <a:r>
              <a:rPr lang="en-US" sz="2800" dirty="0" err="1">
                <a:effectLst/>
              </a:rPr>
              <a:t>multorum</a:t>
            </a:r>
            <a:r>
              <a:rPr lang="en-US" sz="2800" dirty="0">
                <a:effectLst/>
              </a:rPr>
              <a:t> </a:t>
            </a:r>
            <a:r>
              <a:rPr lang="en-US" sz="2800" dirty="0" err="1">
                <a:effectLst/>
              </a:rPr>
              <a:t>saepe</a:t>
            </a:r>
            <a:r>
              <a:rPr lang="en-US" sz="2800" dirty="0">
                <a:effectLst/>
              </a:rPr>
              <a:t> ad </a:t>
            </a:r>
            <a:r>
              <a:rPr lang="en-US" sz="2800" dirty="0" err="1">
                <a:effectLst/>
              </a:rPr>
              <a:t>contemptum</a:t>
            </a:r>
            <a:r>
              <a:rPr lang="en-US" sz="2800" dirty="0">
                <a:effectLst/>
              </a:rPr>
              <a:t> </a:t>
            </a:r>
            <a:r>
              <a:rPr lang="en-US" sz="2800" dirty="0" err="1">
                <a:effectLst/>
              </a:rPr>
              <a:t>saeculi</a:t>
            </a:r>
            <a:r>
              <a:rPr lang="en-US" sz="2800" dirty="0">
                <a:effectLst/>
              </a:rPr>
              <a:t>, et </a:t>
            </a:r>
            <a:r>
              <a:rPr lang="en-US" sz="2800" dirty="0" err="1">
                <a:effectLst/>
              </a:rPr>
              <a:t>appetitum</a:t>
            </a:r>
            <a:r>
              <a:rPr lang="en-US" sz="2800" dirty="0">
                <a:effectLst/>
              </a:rPr>
              <a:t> vitae </a:t>
            </a:r>
            <a:r>
              <a:rPr lang="en-US" sz="2800" dirty="0" err="1">
                <a:effectLst/>
              </a:rPr>
              <a:t>caelestis</a:t>
            </a:r>
            <a:r>
              <a:rPr lang="en-US" sz="2800" dirty="0">
                <a:effectLst/>
              </a:rPr>
              <a:t> </a:t>
            </a:r>
            <a:r>
              <a:rPr lang="en-US" sz="2800" dirty="0" err="1">
                <a:effectLst/>
              </a:rPr>
              <a:t>accensi</a:t>
            </a:r>
            <a:r>
              <a:rPr lang="en-US" sz="2800" dirty="0">
                <a:effectLst/>
              </a:rPr>
              <a:t> </a:t>
            </a:r>
            <a:r>
              <a:rPr lang="en-US" sz="2800" dirty="0" err="1">
                <a:effectLst/>
              </a:rPr>
              <a:t>sunt</a:t>
            </a:r>
            <a:r>
              <a:rPr lang="en-US" sz="2800" dirty="0">
                <a:effectLst/>
              </a:rPr>
              <a:t>. Et </a:t>
            </a:r>
            <a:r>
              <a:rPr lang="en-US" sz="2800" dirty="0" err="1">
                <a:effectLst/>
              </a:rPr>
              <a:t>quidem</a:t>
            </a:r>
            <a:r>
              <a:rPr lang="en-US" sz="2800" dirty="0">
                <a:effectLst/>
              </a:rPr>
              <a:t> et </a:t>
            </a:r>
            <a:r>
              <a:rPr lang="en-US" sz="2800" dirty="0" err="1">
                <a:effectLst/>
              </a:rPr>
              <a:t>alii</a:t>
            </a:r>
            <a:r>
              <a:rPr lang="en-US" sz="2800" dirty="0">
                <a:effectLst/>
              </a:rPr>
              <a:t> post </a:t>
            </a:r>
            <a:r>
              <a:rPr lang="en-US" sz="2800" dirty="0" err="1">
                <a:effectLst/>
              </a:rPr>
              <a:t>illum</a:t>
            </a:r>
            <a:r>
              <a:rPr lang="en-US" sz="2800" dirty="0">
                <a:effectLst/>
              </a:rPr>
              <a:t> in </a:t>
            </a:r>
            <a:r>
              <a:rPr lang="en-US" sz="2800" dirty="0" err="1">
                <a:effectLst/>
              </a:rPr>
              <a:t>gente</a:t>
            </a:r>
            <a:r>
              <a:rPr lang="en-US" sz="2800" dirty="0">
                <a:effectLst/>
              </a:rPr>
              <a:t> </a:t>
            </a:r>
            <a:r>
              <a:rPr lang="en-US" sz="2800" dirty="0" err="1">
                <a:effectLst/>
              </a:rPr>
              <a:t>Anglorum</a:t>
            </a:r>
            <a:r>
              <a:rPr lang="en-US" sz="2800" dirty="0">
                <a:effectLst/>
              </a:rPr>
              <a:t> </a:t>
            </a:r>
            <a:r>
              <a:rPr lang="en-US" sz="2800" dirty="0" err="1">
                <a:effectLst/>
              </a:rPr>
              <a:t>religiosa</a:t>
            </a:r>
            <a:r>
              <a:rPr lang="en-US" sz="2800" dirty="0">
                <a:effectLst/>
              </a:rPr>
              <a:t> </a:t>
            </a:r>
            <a:r>
              <a:rPr lang="en-US" sz="2800" dirty="0" err="1">
                <a:effectLst/>
              </a:rPr>
              <a:t>poemata</a:t>
            </a:r>
            <a:r>
              <a:rPr lang="en-US" sz="2800" dirty="0">
                <a:effectLst/>
              </a:rPr>
              <a:t> </a:t>
            </a:r>
            <a:r>
              <a:rPr lang="en-US" sz="2800" dirty="0" err="1">
                <a:effectLst/>
              </a:rPr>
              <a:t>facere</a:t>
            </a:r>
            <a:r>
              <a:rPr lang="en-US" sz="2800" dirty="0">
                <a:effectLst/>
              </a:rPr>
              <a:t> </a:t>
            </a:r>
            <a:r>
              <a:rPr lang="en-US" sz="2800" dirty="0" err="1">
                <a:effectLst/>
              </a:rPr>
              <a:t>temptabant</a:t>
            </a:r>
            <a:r>
              <a:rPr lang="en-US" sz="2800" dirty="0">
                <a:effectLst/>
              </a:rPr>
              <a:t>; </a:t>
            </a:r>
            <a:r>
              <a:rPr lang="en-US" sz="2800" dirty="0" err="1">
                <a:effectLst/>
              </a:rPr>
              <a:t>sed</a:t>
            </a:r>
            <a:r>
              <a:rPr lang="en-US" sz="2800" dirty="0">
                <a:effectLst/>
              </a:rPr>
              <a:t> </a:t>
            </a:r>
            <a:r>
              <a:rPr lang="en-US" sz="2800" dirty="0" err="1">
                <a:effectLst/>
              </a:rPr>
              <a:t>nullus</a:t>
            </a:r>
            <a:r>
              <a:rPr lang="en-US" sz="2800" dirty="0">
                <a:effectLst/>
              </a:rPr>
              <a:t> </a:t>
            </a:r>
            <a:r>
              <a:rPr lang="en-US" sz="2800" dirty="0" err="1">
                <a:effectLst/>
              </a:rPr>
              <a:t>ei</a:t>
            </a:r>
            <a:r>
              <a:rPr lang="en-US" sz="2800" dirty="0">
                <a:effectLst/>
              </a:rPr>
              <a:t> </a:t>
            </a:r>
            <a:r>
              <a:rPr lang="en-US" sz="2800" dirty="0" err="1">
                <a:effectLst/>
              </a:rPr>
              <a:t>aequiparare</a:t>
            </a:r>
            <a:r>
              <a:rPr lang="en-US" sz="2800" dirty="0">
                <a:effectLst/>
              </a:rPr>
              <a:t> </a:t>
            </a:r>
            <a:r>
              <a:rPr lang="en-US" sz="2800" dirty="0" err="1">
                <a:effectLst/>
              </a:rPr>
              <a:t>potuit</a:t>
            </a:r>
            <a:r>
              <a:rPr lang="en-US" sz="2800" dirty="0">
                <a:effectLst/>
              </a:rPr>
              <a:t>. </a:t>
            </a:r>
            <a:r>
              <a:rPr lang="en-US" sz="2800" dirty="0" err="1">
                <a:effectLst/>
              </a:rPr>
              <a:t>Namque</a:t>
            </a:r>
            <a:r>
              <a:rPr lang="en-US" sz="2800" dirty="0">
                <a:effectLst/>
              </a:rPr>
              <a:t> ipse non ab </a:t>
            </a:r>
            <a:r>
              <a:rPr lang="en-US" sz="2800" dirty="0" err="1">
                <a:effectLst/>
              </a:rPr>
              <a:t>hominibus</a:t>
            </a:r>
            <a:r>
              <a:rPr lang="en-US" sz="2800" dirty="0">
                <a:effectLst/>
              </a:rPr>
              <a:t>, </a:t>
            </a:r>
            <a:r>
              <a:rPr lang="en-US" sz="2800" dirty="0" err="1">
                <a:effectLst/>
              </a:rPr>
              <a:t>neque</a:t>
            </a:r>
            <a:r>
              <a:rPr lang="en-US" sz="2800" dirty="0">
                <a:effectLst/>
              </a:rPr>
              <a:t> per hominem </a:t>
            </a:r>
            <a:r>
              <a:rPr lang="en-US" sz="2800" dirty="0" err="1">
                <a:effectLst/>
              </a:rPr>
              <a:t>institutus</a:t>
            </a:r>
            <a:r>
              <a:rPr lang="en-US" sz="2800" dirty="0">
                <a:effectLst/>
              </a:rPr>
              <a:t> </a:t>
            </a:r>
            <a:r>
              <a:rPr lang="en-US" sz="2800" dirty="0" err="1">
                <a:effectLst/>
              </a:rPr>
              <a:t>canendi</a:t>
            </a:r>
            <a:r>
              <a:rPr lang="en-US" sz="2800" dirty="0">
                <a:effectLst/>
              </a:rPr>
              <a:t> </a:t>
            </a:r>
            <a:r>
              <a:rPr lang="en-US" sz="2800" dirty="0" err="1">
                <a:effectLst/>
              </a:rPr>
              <a:t>artem</a:t>
            </a:r>
            <a:r>
              <a:rPr lang="en-US" sz="2800" dirty="0">
                <a:effectLst/>
              </a:rPr>
              <a:t> </a:t>
            </a:r>
            <a:r>
              <a:rPr lang="en-US" sz="2800" dirty="0" err="1" smtClean="0">
                <a:effectLst/>
              </a:rPr>
              <a:t>didicit</a:t>
            </a:r>
            <a:r>
              <a:rPr lang="en-US" sz="2800" dirty="0" smtClean="0">
                <a:effectLst/>
              </a:rPr>
              <a:t>;</a:t>
            </a:r>
            <a:endParaRPr lang="en-US" sz="28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90600" y="228601"/>
            <a:ext cx="7086600" cy="1219200"/>
          </a:xfrm>
        </p:spPr>
        <p:txBody>
          <a:bodyPr/>
          <a:lstStyle/>
          <a:p>
            <a:r>
              <a:rPr lang="en-US" sz="3600" b="0" smtClean="0">
                <a:solidFill>
                  <a:srgbClr val="FFFF00"/>
                </a:solidFill>
              </a:rPr>
              <a:t>One more section of Bede</a:t>
            </a:r>
            <a:endParaRPr lang="en-US" sz="3600" b="0" i="1" dirty="0">
              <a:solidFill>
                <a:srgbClr val="00B050"/>
              </a:solidFill>
            </a:endParaRPr>
          </a:p>
        </p:txBody>
      </p:sp>
      <p:sp>
        <p:nvSpPr>
          <p:cNvPr id="40963" name="Rectangle 3"/>
          <p:cNvSpPr>
            <a:spLocks noGrp="1" noChangeArrowheads="1"/>
          </p:cNvSpPr>
          <p:nvPr>
            <p:ph type="subTitle" idx="1"/>
          </p:nvPr>
        </p:nvSpPr>
        <p:spPr>
          <a:xfrm>
            <a:off x="685800" y="1981200"/>
            <a:ext cx="7620000" cy="4648200"/>
          </a:xfrm>
        </p:spPr>
        <p:txBody>
          <a:bodyPr/>
          <a:lstStyle/>
          <a:p>
            <a:r>
              <a:rPr lang="en-US" sz="2800" dirty="0" err="1">
                <a:effectLst/>
              </a:rPr>
              <a:t>sed</a:t>
            </a:r>
            <a:r>
              <a:rPr lang="en-US" sz="2800" dirty="0">
                <a:effectLst/>
              </a:rPr>
              <a:t> </a:t>
            </a:r>
            <a:r>
              <a:rPr lang="en-US" sz="2800" dirty="0" err="1" smtClean="0">
                <a:effectLst/>
              </a:rPr>
              <a:t>divinitus</a:t>
            </a:r>
            <a:r>
              <a:rPr lang="en-US" sz="2800" dirty="0" smtClean="0">
                <a:effectLst/>
              </a:rPr>
              <a:t> </a:t>
            </a:r>
            <a:r>
              <a:rPr lang="en-US" sz="2800" dirty="0" err="1">
                <a:effectLst/>
              </a:rPr>
              <a:t>adiutus</a:t>
            </a:r>
            <a:r>
              <a:rPr lang="en-US" sz="2800" dirty="0">
                <a:effectLst/>
              </a:rPr>
              <a:t> gratis </a:t>
            </a:r>
            <a:r>
              <a:rPr lang="en-US" sz="2800" dirty="0" err="1">
                <a:effectLst/>
              </a:rPr>
              <a:t>canendi</a:t>
            </a:r>
            <a:r>
              <a:rPr lang="en-US" sz="2800" dirty="0">
                <a:effectLst/>
              </a:rPr>
              <a:t> </a:t>
            </a:r>
            <a:r>
              <a:rPr lang="en-US" sz="2800" dirty="0" err="1">
                <a:effectLst/>
              </a:rPr>
              <a:t>donum</a:t>
            </a:r>
            <a:r>
              <a:rPr lang="en-US" sz="2800" dirty="0">
                <a:effectLst/>
              </a:rPr>
              <a:t> </a:t>
            </a:r>
            <a:r>
              <a:rPr lang="en-US" sz="2800" dirty="0" err="1">
                <a:effectLst/>
              </a:rPr>
              <a:t>accepit</a:t>
            </a:r>
            <a:r>
              <a:rPr lang="en-US" sz="2800" dirty="0">
                <a:effectLst/>
              </a:rPr>
              <a:t>. </a:t>
            </a:r>
            <a:r>
              <a:rPr lang="en-US" sz="2800" dirty="0" err="1">
                <a:effectLst/>
              </a:rPr>
              <a:t>Unde</a:t>
            </a:r>
            <a:r>
              <a:rPr lang="en-US" sz="2800" dirty="0">
                <a:effectLst/>
              </a:rPr>
              <a:t> nihil </a:t>
            </a:r>
            <a:r>
              <a:rPr lang="en-US" sz="2800" dirty="0" err="1">
                <a:effectLst/>
              </a:rPr>
              <a:t>umquam</a:t>
            </a:r>
            <a:r>
              <a:rPr lang="en-US" sz="2800" dirty="0">
                <a:effectLst/>
              </a:rPr>
              <a:t> </a:t>
            </a:r>
            <a:r>
              <a:rPr lang="en-US" sz="2800" dirty="0" err="1" smtClean="0">
                <a:effectLst/>
              </a:rPr>
              <a:t>frovola</a:t>
            </a:r>
            <a:r>
              <a:rPr lang="en-US" sz="2800" dirty="0" smtClean="0">
                <a:effectLst/>
              </a:rPr>
              <a:t> </a:t>
            </a:r>
            <a:r>
              <a:rPr lang="en-US" sz="2800" dirty="0">
                <a:effectLst/>
              </a:rPr>
              <a:t>et </a:t>
            </a:r>
            <a:r>
              <a:rPr lang="en-US" sz="2800" dirty="0" smtClean="0">
                <a:effectLst/>
              </a:rPr>
              <a:t>super-</a:t>
            </a:r>
            <a:r>
              <a:rPr lang="en-US" sz="2800" dirty="0" err="1" smtClean="0">
                <a:effectLst/>
              </a:rPr>
              <a:t>vacua</a:t>
            </a:r>
            <a:r>
              <a:rPr lang="en-US" sz="2800" dirty="0" smtClean="0">
                <a:effectLst/>
              </a:rPr>
              <a:t> </a:t>
            </a:r>
            <a:r>
              <a:rPr lang="en-US" sz="2800" dirty="0" err="1" smtClean="0">
                <a:effectLst/>
              </a:rPr>
              <a:t>poema</a:t>
            </a:r>
            <a:r>
              <a:rPr lang="en-US" sz="2800" dirty="0" smtClean="0">
                <a:effectLst/>
              </a:rPr>
              <a:t> </a:t>
            </a:r>
            <a:r>
              <a:rPr lang="en-US" sz="2800" dirty="0" err="1">
                <a:effectLst/>
              </a:rPr>
              <a:t>facere</a:t>
            </a:r>
            <a:r>
              <a:rPr lang="en-US" sz="2800" dirty="0">
                <a:effectLst/>
              </a:rPr>
              <a:t> </a:t>
            </a:r>
            <a:r>
              <a:rPr lang="en-US" sz="2800" dirty="0" err="1">
                <a:effectLst/>
              </a:rPr>
              <a:t>potuit</a:t>
            </a:r>
            <a:r>
              <a:rPr lang="en-US" sz="2800" dirty="0">
                <a:effectLst/>
              </a:rPr>
              <a:t>; </a:t>
            </a:r>
            <a:r>
              <a:rPr lang="en-US" sz="2800" dirty="0" err="1">
                <a:effectLst/>
              </a:rPr>
              <a:t>sed</a:t>
            </a:r>
            <a:r>
              <a:rPr lang="en-US" sz="2800" dirty="0">
                <a:effectLst/>
              </a:rPr>
              <a:t> </a:t>
            </a:r>
            <a:r>
              <a:rPr lang="en-US" sz="2800" dirty="0" err="1">
                <a:effectLst/>
              </a:rPr>
              <a:t>ea</a:t>
            </a:r>
            <a:r>
              <a:rPr lang="en-US" sz="2800" dirty="0">
                <a:effectLst/>
              </a:rPr>
              <a:t> </a:t>
            </a:r>
            <a:r>
              <a:rPr lang="en-US" sz="2800" dirty="0" err="1">
                <a:effectLst/>
              </a:rPr>
              <a:t>tantummodo</a:t>
            </a:r>
            <a:r>
              <a:rPr lang="en-US" sz="2800" dirty="0">
                <a:effectLst/>
              </a:rPr>
              <a:t> quae ad </a:t>
            </a:r>
            <a:r>
              <a:rPr lang="en-US" sz="2800" dirty="0" err="1">
                <a:effectLst/>
              </a:rPr>
              <a:t>religionem</a:t>
            </a:r>
            <a:r>
              <a:rPr lang="en-US" sz="2800" dirty="0">
                <a:effectLst/>
              </a:rPr>
              <a:t> pertinent, </a:t>
            </a:r>
            <a:r>
              <a:rPr lang="en-US" sz="2800" dirty="0" err="1">
                <a:effectLst/>
              </a:rPr>
              <a:t>religiosam</a:t>
            </a:r>
            <a:r>
              <a:rPr lang="en-US" sz="2800" dirty="0">
                <a:effectLst/>
              </a:rPr>
              <a:t> </a:t>
            </a:r>
            <a:r>
              <a:rPr lang="en-US" sz="2800" dirty="0" err="1">
                <a:effectLst/>
              </a:rPr>
              <a:t>eius</a:t>
            </a:r>
            <a:r>
              <a:rPr lang="en-US" sz="2800" dirty="0">
                <a:effectLst/>
              </a:rPr>
              <a:t> </a:t>
            </a:r>
            <a:r>
              <a:rPr lang="en-US" sz="2800" dirty="0" err="1">
                <a:effectLst/>
              </a:rPr>
              <a:t>linguam</a:t>
            </a:r>
            <a:r>
              <a:rPr lang="en-US" sz="2800" dirty="0">
                <a:effectLst/>
              </a:rPr>
              <a:t> </a:t>
            </a:r>
            <a:r>
              <a:rPr lang="en-US" sz="2800" dirty="0" err="1">
                <a:effectLst/>
              </a:rPr>
              <a:t>decebant</a:t>
            </a:r>
            <a:r>
              <a:rPr lang="en-US" sz="2800" dirty="0">
                <a:effectLst/>
              </a:rPr>
              <a:t>.</a:t>
            </a:r>
          </a:p>
          <a:p>
            <a:r>
              <a:rPr lang="en-US" sz="2800" dirty="0">
                <a:effectLst/>
              </a:rPr>
              <a:t> </a:t>
            </a:r>
          </a:p>
          <a:p>
            <a:r>
              <a:rPr lang="en-US" sz="2800" dirty="0" err="1" smtClean="0">
                <a:effectLst/>
              </a:rPr>
              <a:t>Siquidem</a:t>
            </a:r>
            <a:r>
              <a:rPr lang="en-US" sz="2800" dirty="0" smtClean="0">
                <a:effectLst/>
              </a:rPr>
              <a:t> </a:t>
            </a:r>
            <a:r>
              <a:rPr lang="en-US" sz="2800" dirty="0">
                <a:effectLst/>
              </a:rPr>
              <a:t>in </a:t>
            </a:r>
            <a:r>
              <a:rPr lang="en-US" sz="2800" dirty="0" err="1">
                <a:effectLst/>
              </a:rPr>
              <a:t>habitu</a:t>
            </a:r>
            <a:r>
              <a:rPr lang="en-US" sz="2800" dirty="0">
                <a:effectLst/>
              </a:rPr>
              <a:t> </a:t>
            </a:r>
            <a:r>
              <a:rPr lang="en-US" sz="2800" dirty="0" err="1">
                <a:effectLst/>
              </a:rPr>
              <a:t>saeculari</a:t>
            </a:r>
            <a:r>
              <a:rPr lang="en-US" sz="2800" dirty="0">
                <a:effectLst/>
              </a:rPr>
              <a:t> </a:t>
            </a:r>
            <a:r>
              <a:rPr lang="en-US" sz="2800" dirty="0" err="1">
                <a:effectLst/>
              </a:rPr>
              <a:t>usque</a:t>
            </a:r>
            <a:r>
              <a:rPr lang="en-US" sz="2800" dirty="0">
                <a:effectLst/>
              </a:rPr>
              <a:t> ad </a:t>
            </a:r>
            <a:r>
              <a:rPr lang="en-US" sz="2800" dirty="0" err="1">
                <a:effectLst/>
              </a:rPr>
              <a:t>tempora</a:t>
            </a:r>
            <a:r>
              <a:rPr lang="en-US" sz="2800" dirty="0">
                <a:effectLst/>
              </a:rPr>
              <a:t> </a:t>
            </a:r>
            <a:r>
              <a:rPr lang="en-US" sz="2800" dirty="0" err="1" smtClean="0">
                <a:effectLst/>
              </a:rPr>
              <a:t>provectioris</a:t>
            </a:r>
            <a:r>
              <a:rPr lang="en-US" sz="2800" dirty="0" smtClean="0">
                <a:effectLst/>
              </a:rPr>
              <a:t> </a:t>
            </a:r>
            <a:r>
              <a:rPr lang="en-US" sz="2800" dirty="0" err="1">
                <a:effectLst/>
              </a:rPr>
              <a:t>aetatis</a:t>
            </a:r>
            <a:r>
              <a:rPr lang="en-US" sz="2800" dirty="0">
                <a:effectLst/>
              </a:rPr>
              <a:t> </a:t>
            </a:r>
            <a:r>
              <a:rPr lang="en-US" sz="2800" dirty="0" smtClean="0">
                <a:effectLst/>
              </a:rPr>
              <a:t>nil </a:t>
            </a:r>
            <a:r>
              <a:rPr lang="en-US" sz="2800" dirty="0" err="1">
                <a:effectLst/>
              </a:rPr>
              <a:t>carminum</a:t>
            </a:r>
            <a:r>
              <a:rPr lang="en-US" sz="2800" dirty="0">
                <a:effectLst/>
              </a:rPr>
              <a:t> </a:t>
            </a:r>
            <a:r>
              <a:rPr lang="en-US" sz="2800" dirty="0" err="1">
                <a:effectLst/>
              </a:rPr>
              <a:t>aliquando</a:t>
            </a:r>
            <a:r>
              <a:rPr lang="en-US" sz="2800" dirty="0">
                <a:effectLst/>
              </a:rPr>
              <a:t> </a:t>
            </a:r>
            <a:r>
              <a:rPr lang="en-US" sz="2800" dirty="0" err="1">
                <a:effectLst/>
              </a:rPr>
              <a:t>didicerat</a:t>
            </a:r>
            <a:r>
              <a:rPr lang="en-US" sz="2800" dirty="0">
                <a:effectLst/>
              </a:rPr>
              <a:t>.</a:t>
            </a:r>
          </a:p>
          <a:p>
            <a:r>
              <a:rPr lang="en-US" sz="2800" dirty="0">
                <a:effectLst/>
              </a:rPr>
              <a:t/>
            </a:r>
            <a:br>
              <a:rPr lang="en-US" sz="2800" dirty="0">
                <a:effectLst/>
              </a:rPr>
            </a:br>
            <a:endParaRPr lang="en-US" sz="2800" dirty="0">
              <a:effectLst/>
            </a:endParaRPr>
          </a:p>
          <a:p>
            <a:r>
              <a:rPr lang="en-US" sz="2800" dirty="0">
                <a:effectLs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514600"/>
            <a:ext cx="6400800" cy="2862322"/>
          </a:xfrm>
          <a:prstGeom prst="rect">
            <a:avLst/>
          </a:prstGeom>
          <a:noFill/>
        </p:spPr>
        <p:txBody>
          <a:bodyPr wrap="square" rtlCol="0">
            <a:spAutoFit/>
          </a:bodyPr>
          <a:lstStyle/>
          <a:p>
            <a:pPr algn="ctr"/>
            <a:r>
              <a:rPr lang="en-US" sz="3600" u="sng">
                <a:latin typeface="Comic Sans MS" panose="030F0702030302020204" pitchFamily="66" charset="0"/>
              </a:rPr>
              <a:t>Magistra</a:t>
            </a:r>
            <a:r>
              <a:rPr lang="en-US" sz="3600">
                <a:latin typeface="Comic Sans MS" panose="030F0702030302020204" pitchFamily="66" charset="0"/>
              </a:rPr>
              <a:t>: Festina, Claudi! </a:t>
            </a:r>
            <a:endParaRPr lang="en-US" sz="3600" smtClean="0">
              <a:latin typeface="Comic Sans MS" panose="030F0702030302020204" pitchFamily="66" charset="0"/>
            </a:endParaRPr>
          </a:p>
          <a:p>
            <a:pPr algn="ctr"/>
            <a:endParaRPr lang="en-US" sz="3600">
              <a:latin typeface="Comic Sans MS" panose="030F0702030302020204" pitchFamily="66" charset="0"/>
            </a:endParaRPr>
          </a:p>
          <a:p>
            <a:pPr algn="ctr"/>
            <a:r>
              <a:rPr lang="en-US" sz="3600" u="sng" smtClean="0">
                <a:latin typeface="Comic Sans MS" panose="030F0702030302020204" pitchFamily="66" charset="0"/>
              </a:rPr>
              <a:t>Claudius</a:t>
            </a:r>
            <a:r>
              <a:rPr lang="en-US" sz="3600">
                <a:latin typeface="Comic Sans MS" panose="030F0702030302020204" pitchFamily="66" charset="0"/>
              </a:rPr>
              <a:t>: Sedebo nunc, Magistra.</a:t>
            </a:r>
          </a:p>
          <a:p>
            <a:pPr algn="ctr"/>
            <a:endParaRPr lang="en-US" sz="3600" dirty="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228600"/>
            <a:ext cx="7086600" cy="1431925"/>
          </a:xfrm>
        </p:spPr>
        <p:txBody>
          <a:bodyPr/>
          <a:lstStyle/>
          <a:p>
            <a:r>
              <a:rPr lang="en-US" sz="3600" b="0" smtClean="0">
                <a:solidFill>
                  <a:srgbClr val="FFFF00"/>
                </a:solidFill>
              </a:rPr>
              <a:t>Bede Question</a:t>
            </a:r>
            <a:endParaRPr lang="en-US" sz="3600" b="0" i="1" dirty="0">
              <a:solidFill>
                <a:srgbClr val="00B050"/>
              </a:solidFill>
            </a:endParaRPr>
          </a:p>
        </p:txBody>
      </p:sp>
      <p:sp>
        <p:nvSpPr>
          <p:cNvPr id="44035" name="Rectangle 3"/>
          <p:cNvSpPr>
            <a:spLocks noGrp="1" noChangeArrowheads="1"/>
          </p:cNvSpPr>
          <p:nvPr>
            <p:ph type="subTitle" idx="1"/>
          </p:nvPr>
        </p:nvSpPr>
        <p:spPr>
          <a:xfrm>
            <a:off x="990600" y="1981200"/>
            <a:ext cx="7315200" cy="3657600"/>
          </a:xfrm>
        </p:spPr>
        <p:txBody>
          <a:bodyPr/>
          <a:lstStyle/>
          <a:p>
            <a:pPr marL="762000" indent="-762000"/>
            <a:endParaRPr lang="en-US" smtClean="0"/>
          </a:p>
          <a:p>
            <a:pPr marL="762000" indent="-762000"/>
            <a:r>
              <a:rPr lang="en-US" i="1" smtClean="0">
                <a:solidFill>
                  <a:srgbClr val="92D050"/>
                </a:solidFill>
              </a:rPr>
              <a:t>Why did Bede stop reading fiction?</a:t>
            </a:r>
            <a:endParaRPr lang="en-US" i="1" dirty="0" smtClean="0">
              <a:solidFill>
                <a:srgbClr val="92D050"/>
              </a:solidFill>
            </a:endParaRPr>
          </a:p>
          <a:p>
            <a:pPr marL="762000" indent="-762000"/>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 1.24</a:t>
            </a:r>
            <a:endParaRPr lang="en-US"/>
          </a:p>
        </p:txBody>
      </p:sp>
      <p:sp>
        <p:nvSpPr>
          <p:cNvPr id="3" name="Content Placeholder 2"/>
          <p:cNvSpPr>
            <a:spLocks noGrp="1"/>
          </p:cNvSpPr>
          <p:nvPr>
            <p:ph idx="1"/>
          </p:nvPr>
        </p:nvSpPr>
        <p:spPr/>
        <p:txBody>
          <a:bodyPr/>
          <a:lstStyle/>
          <a:p>
            <a:pPr marL="0" indent="0">
              <a:buNone/>
            </a:pPr>
            <a:r>
              <a:rPr lang="en-US" sz="2800" smtClean="0">
                <a:effectLst/>
              </a:rPr>
              <a:t> </a:t>
            </a:r>
            <a:r>
              <a:rPr lang="en-US" sz="2800">
                <a:effectLst/>
              </a:rPr>
              <a:t>Quis desiderio sit pudor aut modus</a:t>
            </a:r>
          </a:p>
          <a:p>
            <a:pPr marL="0" indent="0">
              <a:buNone/>
            </a:pPr>
            <a:r>
              <a:rPr lang="en-US" sz="2800">
                <a:effectLst/>
              </a:rPr>
              <a:t>tam cari capitis? praecipe lugubris</a:t>
            </a:r>
          </a:p>
          <a:p>
            <a:pPr marL="0" indent="0">
              <a:buNone/>
            </a:pPr>
            <a:r>
              <a:rPr lang="en-US" sz="2800">
                <a:effectLst/>
              </a:rPr>
              <a:t>cantus, Melpomene, cui liquidam pater</a:t>
            </a:r>
          </a:p>
          <a:p>
            <a:pPr marL="0" indent="0">
              <a:buNone/>
            </a:pPr>
            <a:r>
              <a:rPr lang="en-US" sz="2800">
                <a:effectLst/>
              </a:rPr>
              <a:t>vocem cum cithara dedit.</a:t>
            </a:r>
          </a:p>
          <a:p>
            <a:pPr marL="0" indent="0">
              <a:buNone/>
            </a:pPr>
            <a:endParaRPr lang="en-US" sz="2800"/>
          </a:p>
        </p:txBody>
      </p:sp>
    </p:spTree>
    <p:extLst>
      <p:ext uri="{BB962C8B-B14F-4D97-AF65-F5344CB8AC3E}">
        <p14:creationId xmlns:p14="http://schemas.microsoft.com/office/powerpoint/2010/main" val="249075755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Horace 1.24</a:t>
            </a:r>
          </a:p>
        </p:txBody>
      </p:sp>
      <p:sp>
        <p:nvSpPr>
          <p:cNvPr id="3" name="Content Placeholder 2"/>
          <p:cNvSpPr>
            <a:spLocks noGrp="1"/>
          </p:cNvSpPr>
          <p:nvPr>
            <p:ph idx="1"/>
          </p:nvPr>
        </p:nvSpPr>
        <p:spPr/>
        <p:txBody>
          <a:bodyPr/>
          <a:lstStyle/>
          <a:p>
            <a:pPr marL="0" indent="0">
              <a:buNone/>
            </a:pPr>
            <a:r>
              <a:rPr lang="en-US" sz="2800" smtClean="0">
                <a:effectLst/>
              </a:rPr>
              <a:t>ergo </a:t>
            </a:r>
            <a:r>
              <a:rPr lang="en-US" sz="2800">
                <a:effectLst/>
              </a:rPr>
              <a:t>Quintilium perpetuus sopor    		</a:t>
            </a:r>
          </a:p>
          <a:p>
            <a:pPr marL="0" indent="0">
              <a:buNone/>
            </a:pPr>
            <a:r>
              <a:rPr lang="en-US" sz="2800">
                <a:effectLst/>
              </a:rPr>
              <a:t>urget, cui Pudor et Iustitiae soror</a:t>
            </a:r>
          </a:p>
          <a:p>
            <a:pPr marL="0" indent="0">
              <a:buNone/>
            </a:pPr>
            <a:r>
              <a:rPr lang="en-US" sz="2800">
                <a:effectLst/>
              </a:rPr>
              <a:t>incorrupta Fides nudaque Veritas</a:t>
            </a:r>
          </a:p>
          <a:p>
            <a:pPr marL="0" indent="0">
              <a:buNone/>
            </a:pPr>
            <a:r>
              <a:rPr lang="en-US" sz="2800">
                <a:effectLst/>
              </a:rPr>
              <a:t>quando ullum inveniet parem?</a:t>
            </a:r>
          </a:p>
          <a:p>
            <a:pPr marL="0" indent="0">
              <a:buNone/>
            </a:pPr>
            <a:endParaRPr lang="en-US" sz="2800"/>
          </a:p>
        </p:txBody>
      </p:sp>
    </p:spTree>
    <p:extLst>
      <p:ext uri="{BB962C8B-B14F-4D97-AF65-F5344CB8AC3E}">
        <p14:creationId xmlns:p14="http://schemas.microsoft.com/office/powerpoint/2010/main" val="276497829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Horace 1.24</a:t>
            </a:r>
          </a:p>
        </p:txBody>
      </p:sp>
      <p:sp>
        <p:nvSpPr>
          <p:cNvPr id="3" name="Content Placeholder 2"/>
          <p:cNvSpPr>
            <a:spLocks noGrp="1"/>
          </p:cNvSpPr>
          <p:nvPr>
            <p:ph idx="1"/>
          </p:nvPr>
        </p:nvSpPr>
        <p:spPr/>
        <p:txBody>
          <a:bodyPr/>
          <a:lstStyle/>
          <a:p>
            <a:pPr marL="0" indent="0">
              <a:buNone/>
            </a:pPr>
            <a:r>
              <a:rPr lang="en-US" sz="2800">
                <a:effectLst/>
              </a:rPr>
              <a:t>multis ille bonis flebilis occidit,</a:t>
            </a:r>
          </a:p>
          <a:p>
            <a:pPr marL="0" indent="0">
              <a:buNone/>
            </a:pPr>
            <a:r>
              <a:rPr lang="en-US" sz="2800">
                <a:effectLst/>
              </a:rPr>
              <a:t>nulli flebilior quam tibi, Vergili;	</a:t>
            </a:r>
            <a:r>
              <a:rPr lang="en-US" sz="2800" smtClean="0">
                <a:effectLst/>
              </a:rPr>
              <a:t/>
            </a:r>
            <a:br>
              <a:rPr lang="en-US" sz="2800" smtClean="0">
                <a:effectLst/>
              </a:rPr>
            </a:br>
            <a:r>
              <a:rPr lang="en-US" sz="2800" smtClean="0">
                <a:effectLst/>
              </a:rPr>
              <a:t>tu</a:t>
            </a:r>
            <a:r>
              <a:rPr lang="en-US" sz="2800">
                <a:effectLst/>
              </a:rPr>
              <a:t>, frustra pius, heu non ita creditum</a:t>
            </a:r>
          </a:p>
          <a:p>
            <a:pPr marL="0" indent="0">
              <a:buNone/>
            </a:pPr>
            <a:r>
              <a:rPr lang="en-US" sz="2800">
                <a:effectLst/>
              </a:rPr>
              <a:t>poscis Quintilium deos.</a:t>
            </a:r>
          </a:p>
        </p:txBody>
      </p:sp>
    </p:spTree>
    <p:extLst>
      <p:ext uri="{BB962C8B-B14F-4D97-AF65-F5344CB8AC3E}">
        <p14:creationId xmlns:p14="http://schemas.microsoft.com/office/powerpoint/2010/main" val="162481347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Horace 1.24</a:t>
            </a:r>
          </a:p>
        </p:txBody>
      </p:sp>
      <p:sp>
        <p:nvSpPr>
          <p:cNvPr id="3" name="Content Placeholder 2"/>
          <p:cNvSpPr>
            <a:spLocks noGrp="1"/>
          </p:cNvSpPr>
          <p:nvPr>
            <p:ph idx="1"/>
          </p:nvPr>
        </p:nvSpPr>
        <p:spPr/>
        <p:txBody>
          <a:bodyPr/>
          <a:lstStyle/>
          <a:p>
            <a:pPr marL="0" indent="0">
              <a:buNone/>
            </a:pPr>
            <a:r>
              <a:rPr lang="en-US" sz="2800">
                <a:effectLst/>
              </a:rPr>
              <a:t>quid? si Threicio blandius Orpheo</a:t>
            </a:r>
          </a:p>
          <a:p>
            <a:pPr marL="0" indent="0">
              <a:buNone/>
            </a:pPr>
            <a:r>
              <a:rPr lang="en-US" sz="2800">
                <a:effectLst/>
              </a:rPr>
              <a:t>auditam moderere arboribus fidem</a:t>
            </a:r>
          </a:p>
          <a:p>
            <a:pPr marL="0" indent="0">
              <a:buNone/>
            </a:pPr>
            <a:r>
              <a:rPr lang="en-US" sz="2800" smtClean="0">
                <a:effectLst/>
              </a:rPr>
              <a:t>num </a:t>
            </a:r>
            <a:r>
              <a:rPr lang="en-US" sz="2800">
                <a:effectLst/>
              </a:rPr>
              <a:t>vanae redeat sanguis </a:t>
            </a:r>
            <a:r>
              <a:rPr lang="en-US" sz="2800" smtClean="0">
                <a:effectLst/>
              </a:rPr>
              <a:t>imagini,</a:t>
            </a:r>
          </a:p>
          <a:p>
            <a:pPr marL="0" indent="0">
              <a:buNone/>
            </a:pPr>
            <a:r>
              <a:rPr lang="en-US" sz="2800" smtClean="0">
                <a:effectLst/>
              </a:rPr>
              <a:t>quam </a:t>
            </a:r>
            <a:r>
              <a:rPr lang="en-US" sz="2800">
                <a:effectLst/>
              </a:rPr>
              <a:t>virga semel horrida</a:t>
            </a:r>
          </a:p>
          <a:p>
            <a:pPr marL="0" indent="0">
              <a:buNone/>
            </a:pPr>
            <a:endParaRPr lang="en-US" sz="2800"/>
          </a:p>
        </p:txBody>
      </p:sp>
    </p:spTree>
    <p:extLst>
      <p:ext uri="{BB962C8B-B14F-4D97-AF65-F5344CB8AC3E}">
        <p14:creationId xmlns:p14="http://schemas.microsoft.com/office/powerpoint/2010/main" val="18524817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Horace 1.24</a:t>
            </a:r>
          </a:p>
        </p:txBody>
      </p:sp>
      <p:sp>
        <p:nvSpPr>
          <p:cNvPr id="3" name="Content Placeholder 2"/>
          <p:cNvSpPr>
            <a:spLocks noGrp="1"/>
          </p:cNvSpPr>
          <p:nvPr>
            <p:ph idx="1"/>
          </p:nvPr>
        </p:nvSpPr>
        <p:spPr/>
        <p:txBody>
          <a:bodyPr/>
          <a:lstStyle/>
          <a:p>
            <a:pPr marL="0" indent="0">
              <a:buNone/>
            </a:pPr>
            <a:r>
              <a:rPr lang="en-US" sz="2800">
                <a:effectLst/>
              </a:rPr>
              <a:t>non lenis precibus fata recludere</a:t>
            </a:r>
          </a:p>
          <a:p>
            <a:pPr marL="0" indent="0">
              <a:buNone/>
            </a:pPr>
            <a:r>
              <a:rPr lang="en-US" sz="2800">
                <a:effectLst/>
              </a:rPr>
              <a:t>nigro conpulerit Mercurius gregi?</a:t>
            </a:r>
          </a:p>
          <a:p>
            <a:pPr marL="0" indent="0">
              <a:buNone/>
            </a:pPr>
            <a:r>
              <a:rPr lang="en-US" sz="2800">
                <a:effectLst/>
              </a:rPr>
              <a:t>durum; sed levius fit patientia</a:t>
            </a:r>
          </a:p>
          <a:p>
            <a:pPr marL="0" indent="0">
              <a:buNone/>
            </a:pPr>
            <a:r>
              <a:rPr lang="en-US" sz="2800">
                <a:effectLst/>
              </a:rPr>
              <a:t>quidquid corrigere est nefas.</a:t>
            </a:r>
            <a:endParaRPr lang="en-US" sz="2800"/>
          </a:p>
        </p:txBody>
      </p:sp>
    </p:spTree>
    <p:extLst>
      <p:ext uri="{BB962C8B-B14F-4D97-AF65-F5344CB8AC3E}">
        <p14:creationId xmlns:p14="http://schemas.microsoft.com/office/powerpoint/2010/main" val="95281083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Horace’s words of wisdom</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300" y="1981200"/>
            <a:ext cx="4114800" cy="4114800"/>
          </a:xfrm>
        </p:spPr>
      </p:pic>
      <p:sp>
        <p:nvSpPr>
          <p:cNvPr id="5" name="Rectangle 4"/>
          <p:cNvSpPr/>
          <p:nvPr/>
        </p:nvSpPr>
        <p:spPr>
          <a:xfrm>
            <a:off x="3151194" y="6248400"/>
            <a:ext cx="2841612" cy="369332"/>
          </a:xfrm>
          <a:prstGeom prst="rect">
            <a:avLst/>
          </a:prstGeom>
        </p:spPr>
        <p:txBody>
          <a:bodyPr wrap="none">
            <a:spAutoFit/>
          </a:bodyPr>
          <a:lstStyle/>
          <a:p>
            <a:r>
              <a:rPr lang="en-US">
                <a:hlinkClick r:id="rId3"/>
              </a:rPr>
              <a:t>www.wordsonimages.com</a:t>
            </a:r>
            <a:endParaRPr lang="en-US"/>
          </a:p>
        </p:txBody>
      </p:sp>
    </p:spTree>
    <p:extLst>
      <p:ext uri="{BB962C8B-B14F-4D97-AF65-F5344CB8AC3E}">
        <p14:creationId xmlns:p14="http://schemas.microsoft.com/office/powerpoint/2010/main" val="381571120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about Torquatus</a:t>
            </a:r>
            <a:endParaRPr lang="en-US"/>
          </a:p>
        </p:txBody>
      </p:sp>
      <p:sp>
        <p:nvSpPr>
          <p:cNvPr id="3" name="Content Placeholder 2"/>
          <p:cNvSpPr>
            <a:spLocks noGrp="1"/>
          </p:cNvSpPr>
          <p:nvPr>
            <p:ph idx="1"/>
          </p:nvPr>
        </p:nvSpPr>
        <p:spPr/>
        <p:txBody>
          <a:bodyPr/>
          <a:lstStyle/>
          <a:p>
            <a:pPr marL="0" indent="0">
              <a:buNone/>
            </a:pPr>
            <a:r>
              <a:rPr lang="en-US" sz="2800" b="1">
                <a:effectLst/>
              </a:rPr>
              <a:t>III.</a:t>
            </a:r>
            <a:r>
              <a:rPr lang="en-US" sz="2800">
                <a:effectLst/>
              </a:rPr>
              <a:t> Armant deinde iuvenem aequales; scutum capit, Hispano cingitur gladio ad propiorem pugnam habili.  Exspectabat eum Gallus stolide laetus et linguam ab inrisu exserens.  Ubi constitere inter duas acies, Gallus ensem cum ingenti sonitu in arma Manli deiecit.  Manlius vero insinuavit sese inter corpus et arma Galli atque uno et altero ictu ventrem transfodit; </a:t>
            </a:r>
            <a:endParaRPr lang="en-US" sz="2800"/>
          </a:p>
        </p:txBody>
      </p:sp>
    </p:spTree>
    <p:extLst>
      <p:ext uri="{BB962C8B-B14F-4D97-AF65-F5344CB8AC3E}">
        <p14:creationId xmlns:p14="http://schemas.microsoft.com/office/powerpoint/2010/main" val="36332985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about Torquatus</a:t>
            </a:r>
          </a:p>
        </p:txBody>
      </p:sp>
      <p:sp>
        <p:nvSpPr>
          <p:cNvPr id="3" name="Content Placeholder 2"/>
          <p:cNvSpPr>
            <a:spLocks noGrp="1"/>
          </p:cNvSpPr>
          <p:nvPr>
            <p:ph idx="1"/>
          </p:nvPr>
        </p:nvSpPr>
        <p:spPr/>
        <p:txBody>
          <a:bodyPr/>
          <a:lstStyle/>
          <a:p>
            <a:pPr marL="0" indent="0">
              <a:buNone/>
            </a:pPr>
            <a:r>
              <a:rPr lang="en-US" sz="2800" smtClean="0">
                <a:effectLst/>
              </a:rPr>
              <a:t>  iacenti </a:t>
            </a:r>
            <a:r>
              <a:rPr lang="en-US" sz="2800">
                <a:effectLst/>
              </a:rPr>
              <a:t>torquem detraxit, quem cruore respersum collo circumdedit suo.  Defixerat pavor cum admiratione Gallos. Romani alacres obviam militi suo progrediuntur et gratulantes laudantesque ad imperatorem perducunt. Manlius inde Torquati nomen </a:t>
            </a:r>
            <a:r>
              <a:rPr lang="en-US" sz="2800" smtClean="0">
                <a:effectLst/>
              </a:rPr>
              <a:t>accepit.</a:t>
            </a:r>
            <a:endParaRPr lang="en-US" sz="2800"/>
          </a:p>
        </p:txBody>
      </p:sp>
    </p:spTree>
    <p:extLst>
      <p:ext uri="{BB962C8B-B14F-4D97-AF65-F5344CB8AC3E}">
        <p14:creationId xmlns:p14="http://schemas.microsoft.com/office/powerpoint/2010/main" val="225560724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about Torquatus</a:t>
            </a:r>
          </a:p>
        </p:txBody>
      </p:sp>
      <p:sp>
        <p:nvSpPr>
          <p:cNvPr id="3" name="Content Placeholder 2"/>
          <p:cNvSpPr>
            <a:spLocks noGrp="1"/>
          </p:cNvSpPr>
          <p:nvPr>
            <p:ph idx="1"/>
          </p:nvPr>
        </p:nvSpPr>
        <p:spPr/>
        <p:txBody>
          <a:bodyPr/>
          <a:lstStyle/>
          <a:p>
            <a:pPr marL="0" indent="0">
              <a:buNone/>
            </a:pPr>
            <a:r>
              <a:rPr lang="en-US" sz="2800" b="1">
                <a:effectLst/>
              </a:rPr>
              <a:t>IV.</a:t>
            </a:r>
            <a:r>
              <a:rPr lang="en-US" sz="2800">
                <a:effectLst/>
              </a:rPr>
              <a:t>  Idem Manlius, postea consul factus, bello Latino, ut disciplinam militarem restitueret, exdixit ne quis extra ordinem pugnaret. Forte filius eius accessit prope stationem hostium; is qui Latino equitatui praeerat, ubi consulis filium agnovit.  “Visne,” inquit, “congredi mecum ut singularis certaminis eventu cernatur, quantum eques Latinus Romano praestet?” </a:t>
            </a:r>
            <a:endParaRPr lang="en-US" sz="2800"/>
          </a:p>
        </p:txBody>
      </p:sp>
    </p:spTree>
    <p:extLst>
      <p:ext uri="{BB962C8B-B14F-4D97-AF65-F5344CB8AC3E}">
        <p14:creationId xmlns:p14="http://schemas.microsoft.com/office/powerpoint/2010/main" val="215631218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676400" y="2286000"/>
            <a:ext cx="6705600" cy="2862322"/>
          </a:xfrm>
          <a:prstGeom prst="rect">
            <a:avLst/>
          </a:prstGeom>
          <a:noFill/>
        </p:spPr>
        <p:txBody>
          <a:bodyPr wrap="square" rtlCol="0">
            <a:spAutoFit/>
          </a:bodyPr>
          <a:lstStyle/>
          <a:p>
            <a:r>
              <a:rPr lang="en-US" sz="3600" u="sng">
                <a:latin typeface="Comic Sans MS" panose="030F0702030302020204" pitchFamily="66" charset="0"/>
              </a:rPr>
              <a:t>Magistra</a:t>
            </a:r>
            <a:r>
              <a:rPr lang="en-US" sz="3600">
                <a:latin typeface="Comic Sans MS" panose="030F0702030302020204" pitchFamily="66" charset="0"/>
              </a:rPr>
              <a:t>: Potest-ne mihi videre opus domesticum? </a:t>
            </a:r>
            <a:endParaRPr lang="en-US" sz="3600" smtClean="0">
              <a:latin typeface="Comic Sans MS" panose="030F0702030302020204" pitchFamily="66" charset="0"/>
            </a:endParaRPr>
          </a:p>
          <a:p>
            <a:endParaRPr lang="en-US" sz="3600">
              <a:latin typeface="Comic Sans MS" panose="030F0702030302020204" pitchFamily="66" charset="0"/>
            </a:endParaRPr>
          </a:p>
          <a:p>
            <a:r>
              <a:rPr lang="en-US" sz="3600" u="sng" smtClean="0">
                <a:latin typeface="Comic Sans MS" panose="030F0702030302020204" pitchFamily="66" charset="0"/>
              </a:rPr>
              <a:t>Omnes</a:t>
            </a:r>
            <a:r>
              <a:rPr lang="en-US" sz="3600">
                <a:latin typeface="Comic Sans MS" panose="030F0702030302020204" pitchFamily="66" charset="0"/>
              </a:rPr>
              <a:t>: Trademus tibi nostrum scriptum </a:t>
            </a:r>
            <a:r>
              <a:rPr lang="en-US" sz="3600" smtClean="0">
                <a:latin typeface="Comic Sans MS" panose="030F0702030302020204" pitchFamily="66" charset="0"/>
              </a:rPr>
              <a:t>opus </a:t>
            </a:r>
            <a:r>
              <a:rPr lang="en-US" sz="3600">
                <a:latin typeface="Comic Sans MS" panose="030F0702030302020204" pitchFamily="66" charset="0"/>
              </a:rPr>
              <a:t>nunc</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about Torquatus</a:t>
            </a:r>
          </a:p>
        </p:txBody>
      </p:sp>
      <p:sp>
        <p:nvSpPr>
          <p:cNvPr id="3" name="Content Placeholder 2"/>
          <p:cNvSpPr>
            <a:spLocks noGrp="1"/>
          </p:cNvSpPr>
          <p:nvPr>
            <p:ph idx="1"/>
          </p:nvPr>
        </p:nvSpPr>
        <p:spPr/>
        <p:txBody>
          <a:bodyPr/>
          <a:lstStyle/>
          <a:p>
            <a:pPr marL="0" indent="0">
              <a:buNone/>
            </a:pPr>
            <a:r>
              <a:rPr lang="en-US" sz="2800">
                <a:effectLst/>
              </a:rPr>
              <a:t>Movit ferocem animum iuvenis seu ira seu detrectandi certaminis pudor.  Oblitus itaque imperi paterni in certamen ruit et Latinum ex equo excussum transfixit spoliisque lectus, in castra ad patrem venit.  Extemplo filium aversatus consul milites classico advocat; qui postquam frequentes convenere: “Quandoquidem,” inquit, “tu, fili, contra imperium consulis pugnavisti, </a:t>
            </a:r>
            <a:endParaRPr lang="en-US" sz="2800"/>
          </a:p>
        </p:txBody>
      </p:sp>
    </p:spTree>
    <p:extLst>
      <p:ext uri="{BB962C8B-B14F-4D97-AF65-F5344CB8AC3E}">
        <p14:creationId xmlns:p14="http://schemas.microsoft.com/office/powerpoint/2010/main" val="15324449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about Torquatus</a:t>
            </a:r>
          </a:p>
        </p:txBody>
      </p:sp>
      <p:sp>
        <p:nvSpPr>
          <p:cNvPr id="3" name="Content Placeholder 2"/>
          <p:cNvSpPr>
            <a:spLocks noGrp="1"/>
          </p:cNvSpPr>
          <p:nvPr>
            <p:ph idx="1"/>
          </p:nvPr>
        </p:nvSpPr>
        <p:spPr/>
        <p:txBody>
          <a:bodyPr/>
          <a:lstStyle/>
          <a:p>
            <a:pPr marL="0" indent="0">
              <a:buNone/>
            </a:pPr>
            <a:r>
              <a:rPr lang="en-US" sz="2800">
                <a:effectLst/>
              </a:rPr>
              <a:t>oportet disciplinam poenā tuā restituas.  Triste exemplum sed in posterum salubre inventuti eris.  I, lictor, deliga ad palum.”   Metu omnes obstupuere; sed postquam, cervice caesā, fusus est cruor, in questūs et lamenta erupere. Manlio Romam redeunti seniores tantum obviam exierunt; iuventus et tunc eum et omni deinde vitā exsecratā est. </a:t>
            </a:r>
          </a:p>
          <a:p>
            <a:pPr marL="0" indent="0">
              <a:buNone/>
            </a:pPr>
            <a:r>
              <a:rPr lang="en-US" sz="2800" b="1">
                <a:effectLst/>
              </a:rPr>
              <a:t> </a:t>
            </a:r>
            <a:endParaRPr lang="en-US" sz="2800">
              <a:effectLst/>
            </a:endParaRPr>
          </a:p>
          <a:p>
            <a:pPr marL="0" indent="0">
              <a:buNone/>
            </a:pPr>
            <a:endParaRPr lang="en-US" sz="2800"/>
          </a:p>
        </p:txBody>
      </p:sp>
    </p:spTree>
    <p:extLst>
      <p:ext uri="{BB962C8B-B14F-4D97-AF65-F5344CB8AC3E}">
        <p14:creationId xmlns:p14="http://schemas.microsoft.com/office/powerpoint/2010/main" val="189087516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 son is beheaded.</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4624" y="1981200"/>
            <a:ext cx="4368152" cy="4114800"/>
          </a:xfrm>
        </p:spPr>
      </p:pic>
      <p:sp>
        <p:nvSpPr>
          <p:cNvPr id="5" name="Rectangle 4"/>
          <p:cNvSpPr/>
          <p:nvPr/>
        </p:nvSpPr>
        <p:spPr>
          <a:xfrm>
            <a:off x="3357532" y="6248400"/>
            <a:ext cx="2428935" cy="369332"/>
          </a:xfrm>
          <a:prstGeom prst="rect">
            <a:avLst/>
          </a:prstGeom>
        </p:spPr>
        <p:txBody>
          <a:bodyPr wrap="none">
            <a:spAutoFit/>
          </a:bodyPr>
          <a:lstStyle/>
          <a:p>
            <a:r>
              <a:rPr lang="en-US">
                <a:solidFill>
                  <a:srgbClr val="7D7D7D"/>
                </a:solidFill>
                <a:latin typeface="arial"/>
                <a:hlinkClick r:id="rId3"/>
              </a:rPr>
              <a:t>www.sightswithin.com</a:t>
            </a:r>
            <a:endParaRPr lang="en-US"/>
          </a:p>
        </p:txBody>
      </p:sp>
    </p:spTree>
    <p:extLst>
      <p:ext uri="{BB962C8B-B14F-4D97-AF65-F5344CB8AC3E}">
        <p14:creationId xmlns:p14="http://schemas.microsoft.com/office/powerpoint/2010/main" val="300870950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Pliny continues his letter.</a:t>
            </a:r>
            <a:endParaRPr lang="en-US"/>
          </a:p>
        </p:txBody>
      </p:sp>
      <p:sp>
        <p:nvSpPr>
          <p:cNvPr id="3" name="Content Placeholder 2"/>
          <p:cNvSpPr>
            <a:spLocks noGrp="1"/>
          </p:cNvSpPr>
          <p:nvPr>
            <p:ph idx="1"/>
          </p:nvPr>
        </p:nvSpPr>
        <p:spPr/>
        <p:txBody>
          <a:bodyPr/>
          <a:lstStyle/>
          <a:p>
            <a:pPr marL="0" indent="0">
              <a:buNone/>
            </a:pPr>
            <a:r>
              <a:rPr lang="en-US" sz="2800">
                <a:effectLst/>
              </a:rPr>
              <a:t>Qui negabant se esse Christianos aut fuisse, cum praeeunte me deos appellarent, et imagini tuae, quam propter hoc iusseram cum simulacris numinum adferri, ture ac vino supplicarent, praeterea maledicerent Christo, quorum nihil posse cogi dicuntur, qui sunt re vera Christiani, dimittendos esse putavi. </a:t>
            </a:r>
            <a:endParaRPr lang="en-US" sz="2800"/>
          </a:p>
        </p:txBody>
      </p:sp>
    </p:spTree>
    <p:extLst>
      <p:ext uri="{BB962C8B-B14F-4D97-AF65-F5344CB8AC3E}">
        <p14:creationId xmlns:p14="http://schemas.microsoft.com/office/powerpoint/2010/main" val="155335552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Pliny – What to do?</a:t>
            </a:r>
            <a:endParaRPr lang="en-US"/>
          </a:p>
        </p:txBody>
      </p:sp>
      <p:sp>
        <p:nvSpPr>
          <p:cNvPr id="3" name="Content Placeholder 2"/>
          <p:cNvSpPr>
            <a:spLocks noGrp="1"/>
          </p:cNvSpPr>
          <p:nvPr>
            <p:ph idx="1"/>
          </p:nvPr>
        </p:nvSpPr>
        <p:spPr/>
        <p:txBody>
          <a:bodyPr/>
          <a:lstStyle/>
          <a:p>
            <a:pPr marL="0" indent="0">
              <a:buNone/>
            </a:pPr>
            <a:r>
              <a:rPr lang="en-US" sz="2800">
                <a:effectLst/>
              </a:rPr>
              <a:t>Alii ab indice nominati esse se Christiani dixerunt et mox negaverunt; fuisse quidem, sed desiisse, quidam ante triennium, quidam ante plures annos, non nemo etiam ante viginti quinque.  Omnes et imaginem tuam deorumque simulacra venerati sunt: et Christo maledixerunt.</a:t>
            </a:r>
          </a:p>
          <a:p>
            <a:pPr marL="0" indent="0">
              <a:buNone/>
            </a:pPr>
            <a:endParaRPr lang="en-US" sz="2400"/>
          </a:p>
        </p:txBody>
      </p:sp>
    </p:spTree>
    <p:extLst>
      <p:ext uri="{BB962C8B-B14F-4D97-AF65-F5344CB8AC3E}">
        <p14:creationId xmlns:p14="http://schemas.microsoft.com/office/powerpoint/2010/main" val="170016769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Reading Lesson Part One</a:t>
            </a:r>
            <a:endParaRPr lang="en-US" dirty="0"/>
          </a:p>
        </p:txBody>
      </p:sp>
      <p:sp>
        <p:nvSpPr>
          <p:cNvPr id="3" name="Content Placeholder 2"/>
          <p:cNvSpPr>
            <a:spLocks noGrp="1"/>
          </p:cNvSpPr>
          <p:nvPr>
            <p:ph idx="1"/>
          </p:nvPr>
        </p:nvSpPr>
        <p:spPr/>
        <p:txBody>
          <a:bodyPr/>
          <a:lstStyle/>
          <a:p>
            <a:pPr>
              <a:buNone/>
            </a:pPr>
            <a:r>
              <a:rPr lang="en-US" dirty="0" smtClean="0"/>
              <a:t>     </a:t>
            </a:r>
            <a:br>
              <a:rPr lang="en-US" dirty="0" smtClean="0"/>
            </a:br>
            <a:endParaRPr lang="en-US" dirty="0"/>
          </a:p>
        </p:txBody>
      </p:sp>
      <p:sp>
        <p:nvSpPr>
          <p:cNvPr id="4" name="TextBox 3"/>
          <p:cNvSpPr txBox="1"/>
          <p:nvPr/>
        </p:nvSpPr>
        <p:spPr>
          <a:xfrm>
            <a:off x="1295400" y="1905000"/>
            <a:ext cx="6781800" cy="4247317"/>
          </a:xfrm>
          <a:prstGeom prst="rect">
            <a:avLst/>
          </a:prstGeom>
          <a:noFill/>
        </p:spPr>
        <p:txBody>
          <a:bodyPr wrap="square" rtlCol="0">
            <a:spAutoFit/>
          </a:bodyPr>
          <a:lstStyle/>
          <a:p>
            <a:r>
              <a:rPr lang="en-US" sz="2800" dirty="0"/>
              <a:t>Anno </a:t>
            </a:r>
            <a:r>
              <a:rPr lang="en-US" sz="2800" dirty="0" smtClean="0"/>
              <a:t>Domini </a:t>
            </a:r>
            <a:r>
              <a:rPr lang="en-US" sz="2800" dirty="0"/>
              <a:t>XXX, </a:t>
            </a:r>
            <a:r>
              <a:rPr lang="en-US" sz="2800" dirty="0" err="1"/>
              <a:t>Fidelius</a:t>
            </a:r>
            <a:r>
              <a:rPr lang="en-US" sz="2800" dirty="0"/>
              <a:t> </a:t>
            </a:r>
            <a:r>
              <a:rPr lang="en-US" sz="2800" dirty="0" err="1"/>
              <a:t>possessiones</a:t>
            </a:r>
            <a:r>
              <a:rPr lang="en-US" sz="2800" dirty="0"/>
              <a:t> </a:t>
            </a:r>
            <a:r>
              <a:rPr lang="en-US" sz="2800" dirty="0" err="1"/>
              <a:t>Bethaniā</a:t>
            </a:r>
            <a:r>
              <a:rPr lang="en-US" sz="2800" dirty="0"/>
              <a:t> </a:t>
            </a:r>
            <a:r>
              <a:rPr lang="en-US" sz="2800" dirty="0" err="1"/>
              <a:t>vendebat</a:t>
            </a:r>
            <a:r>
              <a:rPr lang="en-US" sz="2800" dirty="0"/>
              <a:t>, et is et Aquila et </a:t>
            </a:r>
            <a:r>
              <a:rPr lang="en-US" sz="2800" dirty="0" err="1"/>
              <a:t>Fidelia</a:t>
            </a:r>
            <a:r>
              <a:rPr lang="en-US" sz="2800" dirty="0"/>
              <a:t> et Titus et Priscilla ad </a:t>
            </a:r>
            <a:r>
              <a:rPr lang="en-US" sz="2800" dirty="0" err="1"/>
              <a:t>villam</a:t>
            </a:r>
            <a:r>
              <a:rPr lang="en-US" sz="2800" dirty="0"/>
              <a:t> </a:t>
            </a:r>
            <a:r>
              <a:rPr lang="en-US" sz="2800" dirty="0" err="1"/>
              <a:t>cuius</a:t>
            </a:r>
            <a:r>
              <a:rPr lang="en-US" sz="2800" dirty="0"/>
              <a:t> </a:t>
            </a:r>
            <a:r>
              <a:rPr lang="en-US" sz="2800" dirty="0" err="1"/>
              <a:t>dominus</a:t>
            </a:r>
            <a:r>
              <a:rPr lang="en-US" sz="2800" dirty="0"/>
              <a:t> </a:t>
            </a:r>
            <a:r>
              <a:rPr lang="en-US" sz="2800" dirty="0" err="1"/>
              <a:t>erat</a:t>
            </a:r>
            <a:r>
              <a:rPr lang="en-US" sz="2800" dirty="0"/>
              <a:t> </a:t>
            </a:r>
            <a:r>
              <a:rPr lang="en-US" sz="2800" dirty="0" err="1"/>
              <a:t>Herodes</a:t>
            </a:r>
            <a:r>
              <a:rPr lang="en-US" sz="2800" dirty="0"/>
              <a:t> in </a:t>
            </a:r>
            <a:r>
              <a:rPr lang="en-US" sz="2800" dirty="0" err="1"/>
              <a:t>Capharnao</a:t>
            </a:r>
            <a:r>
              <a:rPr lang="en-US" sz="2800" dirty="0"/>
              <a:t> </a:t>
            </a:r>
            <a:r>
              <a:rPr lang="en-US" sz="2800" dirty="0" err="1"/>
              <a:t>redierunt</a:t>
            </a:r>
            <a:r>
              <a:rPr lang="en-US" sz="2800" dirty="0"/>
              <a:t>. </a:t>
            </a:r>
            <a:r>
              <a:rPr lang="en-US" sz="2800" dirty="0" err="1"/>
              <a:t>Servi</a:t>
            </a:r>
            <a:r>
              <a:rPr lang="en-US" sz="2800" dirty="0"/>
              <a:t>, </a:t>
            </a:r>
            <a:r>
              <a:rPr lang="en-US" sz="2800" dirty="0" err="1"/>
              <a:t>Ioannes</a:t>
            </a:r>
            <a:r>
              <a:rPr lang="en-US" sz="2800" dirty="0"/>
              <a:t> et Clara, in </a:t>
            </a:r>
            <a:r>
              <a:rPr lang="en-US" sz="2800" dirty="0" err="1"/>
              <a:t>matrimonium</a:t>
            </a:r>
            <a:r>
              <a:rPr lang="en-US" sz="2800" dirty="0"/>
              <a:t> </a:t>
            </a:r>
            <a:r>
              <a:rPr lang="en-US" sz="2800" dirty="0" err="1"/>
              <a:t>ducti</a:t>
            </a:r>
            <a:r>
              <a:rPr lang="en-US" sz="2800" dirty="0"/>
              <a:t> </a:t>
            </a:r>
            <a:r>
              <a:rPr lang="en-US" sz="2800" dirty="0" err="1"/>
              <a:t>erant</a:t>
            </a:r>
            <a:r>
              <a:rPr lang="en-US" sz="2800" dirty="0"/>
              <a:t>. Maximus </a:t>
            </a:r>
            <a:r>
              <a:rPr lang="en-US" sz="2800" dirty="0" err="1"/>
              <a:t>domus</a:t>
            </a:r>
            <a:r>
              <a:rPr lang="en-US" sz="2800" dirty="0"/>
              <a:t> </a:t>
            </a:r>
            <a:r>
              <a:rPr lang="en-US" sz="2800" dirty="0" err="1"/>
              <a:t>erat</a:t>
            </a:r>
            <a:r>
              <a:rPr lang="en-US" sz="2800" dirty="0"/>
              <a:t> </a:t>
            </a:r>
            <a:r>
              <a:rPr lang="en-US" sz="2800" dirty="0" err="1"/>
              <a:t>Simoni</a:t>
            </a:r>
            <a:r>
              <a:rPr lang="en-US" sz="2800" dirty="0"/>
              <a:t> </a:t>
            </a:r>
            <a:r>
              <a:rPr lang="en-US" sz="2800" dirty="0" err="1"/>
              <a:t>leproso</a:t>
            </a:r>
            <a:r>
              <a:rPr lang="en-US" sz="2800" dirty="0"/>
              <a:t> in </a:t>
            </a:r>
            <a:r>
              <a:rPr lang="en-US" sz="2800" dirty="0" err="1"/>
              <a:t>Capharnao</a:t>
            </a:r>
            <a:r>
              <a:rPr lang="en-US" sz="2800" dirty="0"/>
              <a:t>, </a:t>
            </a:r>
            <a:r>
              <a:rPr lang="en-US" sz="2800" dirty="0" err="1"/>
              <a:t>itaque</a:t>
            </a:r>
            <a:r>
              <a:rPr lang="en-US" sz="2800" dirty="0"/>
              <a:t> </a:t>
            </a:r>
            <a:r>
              <a:rPr lang="en-US" sz="2800" dirty="0" err="1"/>
              <a:t>Bethaniā</a:t>
            </a:r>
            <a:r>
              <a:rPr lang="en-US" sz="2800" dirty="0"/>
              <a:t> </a:t>
            </a:r>
            <a:r>
              <a:rPr lang="en-US" sz="2800" dirty="0" err="1"/>
              <a:t>villam</a:t>
            </a:r>
            <a:r>
              <a:rPr lang="en-US" sz="2800" dirty="0"/>
              <a:t> </a:t>
            </a:r>
            <a:r>
              <a:rPr lang="en-US" sz="2800" dirty="0" err="1"/>
              <a:t>vendebat</a:t>
            </a:r>
            <a:r>
              <a:rPr lang="en-US" sz="2800" dirty="0"/>
              <a:t> et ad </a:t>
            </a:r>
            <a:r>
              <a:rPr lang="en-US" sz="2800" dirty="0" err="1"/>
              <a:t>Capharnaum</a:t>
            </a:r>
            <a:r>
              <a:rPr lang="en-US" sz="2800" dirty="0"/>
              <a:t> </a:t>
            </a:r>
            <a:r>
              <a:rPr lang="en-US" sz="2800" dirty="0" err="1"/>
              <a:t>iterum</a:t>
            </a:r>
            <a:r>
              <a:rPr lang="en-US" sz="2800" dirty="0"/>
              <a:t> </a:t>
            </a:r>
            <a:r>
              <a:rPr lang="en-US" sz="2800" dirty="0" err="1"/>
              <a:t>movebat</a:t>
            </a:r>
            <a:r>
              <a:rPr lang="en-US" sz="2800" dirty="0"/>
              <a:t>.</a:t>
            </a:r>
          </a:p>
          <a:p>
            <a:endParaRPr lang="en-US"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Reading Lesson Part </a:t>
            </a:r>
            <a:r>
              <a:rPr lang="en-US" smtClean="0">
                <a:solidFill>
                  <a:srgbClr val="FFFF00"/>
                </a:solidFill>
              </a:rPr>
              <a:t>Two</a:t>
            </a:r>
            <a:endParaRPr lang="en-US"/>
          </a:p>
        </p:txBody>
      </p:sp>
      <p:sp>
        <p:nvSpPr>
          <p:cNvPr id="3" name="Content Placeholder 2"/>
          <p:cNvSpPr>
            <a:spLocks noGrp="1"/>
          </p:cNvSpPr>
          <p:nvPr>
            <p:ph idx="1"/>
          </p:nvPr>
        </p:nvSpPr>
        <p:spPr>
          <a:xfrm>
            <a:off x="1066800" y="1981200"/>
            <a:ext cx="7543800" cy="4572000"/>
          </a:xfrm>
        </p:spPr>
        <p:txBody>
          <a:bodyPr/>
          <a:lstStyle/>
          <a:p>
            <a:pPr marL="0" indent="0">
              <a:buNone/>
            </a:pPr>
            <a:r>
              <a:rPr lang="en-US" sz="2800" dirty="0">
                <a:effectLst/>
              </a:rPr>
              <a:t>Anno </a:t>
            </a:r>
            <a:r>
              <a:rPr lang="en-US" sz="2800" dirty="0" smtClean="0">
                <a:effectLst/>
              </a:rPr>
              <a:t>Domini </a:t>
            </a:r>
            <a:r>
              <a:rPr lang="en-US" sz="2800" dirty="0">
                <a:effectLst/>
              </a:rPr>
              <a:t>XXXI, </a:t>
            </a:r>
            <a:r>
              <a:rPr lang="en-US" sz="2800" dirty="0" err="1">
                <a:effectLst/>
              </a:rPr>
              <a:t>Davus</a:t>
            </a:r>
            <a:r>
              <a:rPr lang="en-US" sz="2800" dirty="0">
                <a:effectLst/>
              </a:rPr>
              <a:t> et </a:t>
            </a:r>
            <a:r>
              <a:rPr lang="en-US" sz="2800" dirty="0" err="1">
                <a:effectLst/>
              </a:rPr>
              <a:t>Thius</a:t>
            </a:r>
            <a:r>
              <a:rPr lang="en-US" sz="2800" dirty="0">
                <a:effectLst/>
              </a:rPr>
              <a:t> </a:t>
            </a:r>
            <a:r>
              <a:rPr lang="en-US" sz="2800" dirty="0" err="1">
                <a:effectLst/>
              </a:rPr>
              <a:t>exercitationem</a:t>
            </a:r>
            <a:r>
              <a:rPr lang="en-US" sz="2800" dirty="0">
                <a:effectLst/>
              </a:rPr>
              <a:t> </a:t>
            </a:r>
            <a:r>
              <a:rPr lang="en-US" sz="2800" dirty="0" err="1">
                <a:effectLst/>
              </a:rPr>
              <a:t>suorum</a:t>
            </a:r>
            <a:r>
              <a:rPr lang="en-US" sz="2800" dirty="0">
                <a:effectLst/>
              </a:rPr>
              <a:t> 2Romae </a:t>
            </a:r>
            <a:r>
              <a:rPr lang="en-US" sz="2800" dirty="0" err="1">
                <a:effectLst/>
              </a:rPr>
              <a:t>confecerant</a:t>
            </a:r>
            <a:r>
              <a:rPr lang="en-US" sz="2800" dirty="0">
                <a:effectLst/>
              </a:rPr>
              <a:t>. </a:t>
            </a:r>
            <a:r>
              <a:rPr lang="en-US" sz="2800" dirty="0" err="1">
                <a:effectLst/>
              </a:rPr>
              <a:t>Fidelius</a:t>
            </a:r>
            <a:r>
              <a:rPr lang="en-US" sz="2800" dirty="0">
                <a:effectLst/>
              </a:rPr>
              <a:t> </a:t>
            </a:r>
            <a:r>
              <a:rPr lang="en-US" sz="2800" dirty="0" err="1">
                <a:effectLst/>
              </a:rPr>
              <a:t>postulationem</a:t>
            </a:r>
            <a:r>
              <a:rPr lang="en-US" sz="2800" dirty="0">
                <a:effectLst/>
              </a:rPr>
              <a:t> </a:t>
            </a:r>
            <a:r>
              <a:rPr lang="en-US" sz="2800" dirty="0" err="1">
                <a:effectLst/>
              </a:rPr>
              <a:t>Tiberio</a:t>
            </a:r>
            <a:r>
              <a:rPr lang="en-US" sz="2800" dirty="0">
                <a:effectLst/>
              </a:rPr>
              <a:t> </a:t>
            </a:r>
            <a:r>
              <a:rPr lang="en-US" sz="2800" dirty="0" err="1">
                <a:effectLst/>
              </a:rPr>
              <a:t>fecerat</a:t>
            </a:r>
            <a:r>
              <a:rPr lang="en-US" sz="2800" dirty="0">
                <a:effectLst/>
              </a:rPr>
              <a:t> </a:t>
            </a:r>
            <a:r>
              <a:rPr lang="en-US" sz="2800" dirty="0" err="1">
                <a:effectLst/>
              </a:rPr>
              <a:t>ut</a:t>
            </a:r>
            <a:r>
              <a:rPr lang="en-US" sz="2800" dirty="0">
                <a:effectLst/>
              </a:rPr>
              <a:t> duo </a:t>
            </a:r>
            <a:r>
              <a:rPr lang="en-US" sz="2800" dirty="0" err="1">
                <a:effectLst/>
              </a:rPr>
              <a:t>adulescentes</a:t>
            </a:r>
            <a:r>
              <a:rPr lang="en-US" sz="2800" dirty="0">
                <a:effectLst/>
              </a:rPr>
              <a:t> in </a:t>
            </a:r>
            <a:r>
              <a:rPr lang="en-US" sz="2800" dirty="0" err="1">
                <a:effectLst/>
              </a:rPr>
              <a:t>Caesareā</a:t>
            </a:r>
            <a:r>
              <a:rPr lang="en-US" sz="2800" dirty="0">
                <a:effectLst/>
              </a:rPr>
              <a:t> sub </a:t>
            </a:r>
            <a:r>
              <a:rPr lang="en-US" sz="2800" dirty="0" err="1">
                <a:effectLst/>
              </a:rPr>
              <a:t>auctoritatem</a:t>
            </a:r>
            <a:r>
              <a:rPr lang="en-US" sz="2800" dirty="0">
                <a:effectLst/>
              </a:rPr>
              <a:t> </a:t>
            </a:r>
            <a:r>
              <a:rPr lang="en-US" sz="2800" dirty="0" err="1">
                <a:effectLst/>
              </a:rPr>
              <a:t>Centurionis</a:t>
            </a:r>
            <a:r>
              <a:rPr lang="en-US" sz="2800" dirty="0">
                <a:effectLst/>
              </a:rPr>
              <a:t> </a:t>
            </a:r>
            <a:r>
              <a:rPr lang="en-US" sz="2800" dirty="0" err="1">
                <a:effectLst/>
              </a:rPr>
              <a:t>Corneli</a:t>
            </a:r>
            <a:r>
              <a:rPr lang="en-US" sz="2800" dirty="0">
                <a:effectLst/>
              </a:rPr>
              <a:t> </a:t>
            </a:r>
            <a:r>
              <a:rPr lang="en-US" sz="2800" dirty="0" err="1">
                <a:effectLst/>
              </a:rPr>
              <a:t>locarentur</a:t>
            </a:r>
            <a:r>
              <a:rPr lang="en-US" sz="2800" dirty="0">
                <a:effectLst/>
              </a:rPr>
              <a:t>. Tiberius Fidelio </a:t>
            </a:r>
            <a:r>
              <a:rPr lang="en-US" sz="2800" dirty="0" err="1">
                <a:effectLst/>
              </a:rPr>
              <a:t>postulationem</a:t>
            </a:r>
            <a:r>
              <a:rPr lang="en-US" sz="2800" dirty="0">
                <a:effectLst/>
              </a:rPr>
              <a:t> </a:t>
            </a:r>
            <a:r>
              <a:rPr lang="en-US" sz="2800" dirty="0" err="1">
                <a:effectLst/>
              </a:rPr>
              <a:t>eius</a:t>
            </a:r>
            <a:r>
              <a:rPr lang="en-US" sz="2800" dirty="0">
                <a:effectLst/>
              </a:rPr>
              <a:t> </a:t>
            </a:r>
            <a:r>
              <a:rPr lang="en-US" sz="2800" dirty="0" err="1">
                <a:effectLst/>
              </a:rPr>
              <a:t>dedit</a:t>
            </a:r>
            <a:r>
              <a:rPr lang="en-US" sz="2800" dirty="0">
                <a:effectLst/>
              </a:rPr>
              <a:t>. </a:t>
            </a:r>
            <a:r>
              <a:rPr lang="en-US" sz="2800" dirty="0" err="1">
                <a:effectLst/>
              </a:rPr>
              <a:t>Fidelius</a:t>
            </a:r>
            <a:r>
              <a:rPr lang="en-US" sz="2800" dirty="0">
                <a:effectLst/>
              </a:rPr>
              <a:t> </a:t>
            </a:r>
            <a:r>
              <a:rPr lang="en-US" sz="2800" dirty="0" err="1">
                <a:effectLst/>
              </a:rPr>
              <a:t>adhuc</a:t>
            </a:r>
            <a:r>
              <a:rPr lang="en-US" sz="2800" dirty="0">
                <a:effectLst/>
              </a:rPr>
              <a:t> inter </a:t>
            </a:r>
            <a:r>
              <a:rPr lang="en-US" sz="2800" dirty="0" err="1">
                <a:effectLst/>
              </a:rPr>
              <a:t>Hierusalem</a:t>
            </a:r>
            <a:r>
              <a:rPr lang="en-US" sz="2800" dirty="0">
                <a:effectLst/>
              </a:rPr>
              <a:t> et </a:t>
            </a:r>
            <a:r>
              <a:rPr lang="en-US" sz="2800" dirty="0" err="1">
                <a:effectLst/>
              </a:rPr>
              <a:t>Caesaream</a:t>
            </a:r>
            <a:r>
              <a:rPr lang="en-US" sz="2800" dirty="0">
                <a:effectLst/>
              </a:rPr>
              <a:t> </a:t>
            </a:r>
            <a:r>
              <a:rPr lang="en-US" sz="2800" dirty="0" err="1">
                <a:effectLst/>
              </a:rPr>
              <a:t>iter</a:t>
            </a:r>
            <a:r>
              <a:rPr lang="en-US" sz="2800" dirty="0">
                <a:effectLst/>
              </a:rPr>
              <a:t> </a:t>
            </a:r>
            <a:r>
              <a:rPr lang="en-US" sz="2800" dirty="0" err="1">
                <a:effectLst/>
              </a:rPr>
              <a:t>faciebat</a:t>
            </a:r>
            <a:r>
              <a:rPr lang="en-US" sz="2800" dirty="0">
                <a:effectLst/>
              </a:rPr>
              <a:t>. </a:t>
            </a:r>
            <a:endParaRPr lang="en-US" sz="3200" dirty="0"/>
          </a:p>
          <a:p>
            <a:pPr>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96200" cy="1431925"/>
          </a:xfrm>
        </p:spPr>
        <p:txBody>
          <a:bodyPr/>
          <a:lstStyle/>
          <a:p>
            <a:r>
              <a:rPr lang="en-US" sz="4000" dirty="0" smtClean="0"/>
              <a:t/>
            </a:r>
            <a:br>
              <a:rPr lang="en-US" sz="4000" dirty="0" smtClean="0"/>
            </a:br>
            <a:r>
              <a:rPr lang="en-US" sz="4000" smtClean="0"/>
              <a:t/>
            </a:r>
            <a:br>
              <a:rPr lang="en-US" sz="4000" smtClean="0"/>
            </a:br>
            <a:r>
              <a:rPr lang="en-US" sz="4000" smtClean="0"/>
              <a:t>The Jordan River in Caesarea</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400" b="1" dirty="0" smtClean="0"/>
              <a:t>   </a:t>
            </a:r>
            <a:br>
              <a:rPr lang="en-US" sz="2400" b="1" dirty="0" smtClean="0"/>
            </a:br>
            <a:r>
              <a:rPr lang="en-US" sz="2400" b="1" smtClean="0"/>
              <a:t/>
            </a:r>
            <a:br>
              <a:rPr lang="en-US" sz="2400" b="1" smtClean="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458" y="2345698"/>
            <a:ext cx="5586984" cy="3511296"/>
          </a:xfrm>
          <a:prstGeom prst="rect">
            <a:avLst/>
          </a:prstGeom>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endParaRPr lang="en-US" dirty="0"/>
          </a:p>
        </p:txBody>
      </p:sp>
      <p:sp>
        <p:nvSpPr>
          <p:cNvPr id="3" name="Content Placeholder 2"/>
          <p:cNvSpPr>
            <a:spLocks noGrp="1"/>
          </p:cNvSpPr>
          <p:nvPr>
            <p:ph idx="1"/>
          </p:nvPr>
        </p:nvSpPr>
        <p:spPr/>
        <p:txBody>
          <a:bodyPr/>
          <a:lstStyle/>
          <a:p>
            <a:pPr marL="0" indent="0">
              <a:buNone/>
            </a:pPr>
            <a:r>
              <a:rPr lang="en-US" sz="2400" smtClean="0"/>
              <a:t/>
            </a:r>
            <a:br>
              <a:rPr lang="en-US" sz="2400" smtClean="0"/>
            </a:br>
            <a:r>
              <a:rPr lang="en-US" sz="2800">
                <a:effectLst/>
              </a:rPr>
              <a:t> </a:t>
            </a:r>
          </a:p>
          <a:p>
            <a:pPr>
              <a:buNone/>
            </a:pPr>
            <a:endParaRPr lang="en-US" sz="2800" i="1" dirty="0" smtClean="0"/>
          </a:p>
          <a:p>
            <a:endParaRPr lang="en-US" sz="2400" dirty="0" smtClean="0"/>
          </a:p>
          <a:p>
            <a:pPr>
              <a:buNone/>
            </a:pPr>
            <a:r>
              <a:rPr lang="en-US" sz="2400" b="1" dirty="0" smtClean="0"/>
              <a:t> </a:t>
            </a:r>
            <a:endParaRPr lang="en-US" sz="2400" dirty="0" smtClean="0"/>
          </a:p>
        </p:txBody>
      </p:sp>
      <p:pic>
        <p:nvPicPr>
          <p:cNvPr id="8" name="Picture 2" descr="http://a.abcnews.com/images/Entertainment/ht_dwayne_johnson_rock_hercules_jc_140717_16x9_9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260" y="2743200"/>
            <a:ext cx="5311140" cy="2987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The Oxen of Geryon</a:t>
            </a:r>
            <a:endParaRPr lang="en-US" sz="2000" dirty="0">
              <a:solidFill>
                <a:srgbClr val="92D050"/>
              </a:solidFill>
            </a:endParaRPr>
          </a:p>
        </p:txBody>
      </p:sp>
      <p:sp>
        <p:nvSpPr>
          <p:cNvPr id="3" name="Content Placeholder 2"/>
          <p:cNvSpPr>
            <a:spLocks noGrp="1"/>
          </p:cNvSpPr>
          <p:nvPr>
            <p:ph idx="1"/>
          </p:nvPr>
        </p:nvSpPr>
        <p:spPr>
          <a:xfrm>
            <a:off x="1066800" y="1981200"/>
            <a:ext cx="7848600" cy="4114800"/>
          </a:xfrm>
        </p:spPr>
        <p:txBody>
          <a:bodyPr/>
          <a:lstStyle/>
          <a:p>
            <a:pPr marL="0" indent="0">
              <a:buNone/>
            </a:pPr>
            <a:endParaRPr lang="en-US" sz="2800" smtClean="0">
              <a:effectLst/>
            </a:endParaRPr>
          </a:p>
          <a:p>
            <a:pPr marL="0" indent="0">
              <a:buNone/>
            </a:pPr>
            <a:r>
              <a:rPr lang="en-US" sz="2800" smtClean="0">
                <a:effectLst/>
              </a:rPr>
              <a:t>Post </a:t>
            </a:r>
            <a:r>
              <a:rPr lang="en-US" sz="2800">
                <a:effectLst/>
              </a:rPr>
              <a:t>haec iussus est Hercules ad insulam </a:t>
            </a:r>
            <a:r>
              <a:rPr lang="en-US" sz="2800" smtClean="0">
                <a:effectLst/>
              </a:rPr>
              <a:t>Erythiam </a:t>
            </a:r>
            <a:r>
              <a:rPr lang="en-US" sz="2800">
                <a:effectLst/>
              </a:rPr>
              <a:t>ire bovesque Geryonis arcessere. Res erat summae difficultatis, quod boves a gigante Eurytione et a cane bicipite </a:t>
            </a:r>
            <a:r>
              <a:rPr lang="en-US" sz="2800" smtClean="0">
                <a:effectLst/>
              </a:rPr>
              <a:t>custodiebantur</a:t>
            </a:r>
            <a:r>
              <a:rPr lang="en-US" sz="2800">
                <a:effectLst/>
              </a:rPr>
              <a:t>.  Ipse autem Geryon speciem horribilem praebebat; habebat enim tria corpora inter se coniuncta. </a:t>
            </a: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pPr marL="0" indent="0">
              <a:buNone/>
            </a:pPr>
            <a:r>
              <a:rPr lang="en-US" sz="3600" u="sng">
                <a:effectLst/>
                <a:latin typeface="Comic Sans MS" panose="030F0702030302020204" pitchFamily="66" charset="0"/>
              </a:rPr>
              <a:t>Magistra</a:t>
            </a:r>
            <a:r>
              <a:rPr lang="en-US" sz="3600">
                <a:effectLst/>
                <a:latin typeface="Comic Sans MS" panose="030F0702030302020204" pitchFamily="66" charset="0"/>
              </a:rPr>
              <a:t>:, Nulla-ne, Marcia, graphis est tibi</a:t>
            </a:r>
            <a:r>
              <a:rPr lang="en-US" sz="3600" smtClean="0">
                <a:effectLst/>
                <a:latin typeface="Comic Sans MS" panose="030F0702030302020204" pitchFamily="66" charset="0"/>
              </a:rPr>
              <a:t>?</a:t>
            </a:r>
          </a:p>
          <a:p>
            <a:pPr marL="0" indent="0">
              <a:buNone/>
            </a:pPr>
            <a:endParaRPr lang="en-US" sz="3600">
              <a:effectLst/>
              <a:latin typeface="Comic Sans MS" panose="030F0702030302020204" pitchFamily="66" charset="0"/>
            </a:endParaRPr>
          </a:p>
          <a:p>
            <a:pPr marL="0" indent="0">
              <a:buNone/>
            </a:pPr>
            <a:r>
              <a:rPr lang="en-US" sz="3600" u="sng">
                <a:effectLst/>
                <a:latin typeface="Comic Sans MS" panose="030F0702030302020204" pitchFamily="66" charset="0"/>
              </a:rPr>
              <a:t>Marcia</a:t>
            </a:r>
            <a:r>
              <a:rPr lang="en-US" sz="3600">
                <a:effectLst/>
                <a:latin typeface="Comic Sans MS" panose="030F0702030302020204" pitchFamily="66" charset="0"/>
              </a:rPr>
              <a:t>: Est domi. </a:t>
            </a:r>
            <a:endParaRPr lang="en-US" sz="3600" smtClean="0">
              <a:effectLst/>
              <a:latin typeface="Comic Sans MS" panose="030F0702030302020204" pitchFamily="66" charset="0"/>
            </a:endParaRPr>
          </a:p>
          <a:p>
            <a:pPr marL="0" indent="0">
              <a:buNone/>
            </a:pPr>
            <a:endParaRPr lang="en-US" sz="3600">
              <a:effectLst/>
              <a:latin typeface="Comic Sans MS" panose="030F0702030302020204" pitchFamily="66" charset="0"/>
            </a:endParaRPr>
          </a:p>
          <a:p>
            <a:pPr marL="0" indent="0">
              <a:buNone/>
            </a:pPr>
            <a:r>
              <a:rPr lang="en-US" sz="3600" u="sng" smtClean="0">
                <a:effectLst/>
                <a:latin typeface="Comic Sans MS" panose="030F0702030302020204" pitchFamily="66" charset="0"/>
              </a:rPr>
              <a:t>Omnes</a:t>
            </a:r>
            <a:r>
              <a:rPr lang="en-US" sz="3600">
                <a:effectLst/>
                <a:latin typeface="Comic Sans MS" panose="030F0702030302020204" pitchFamily="66" charset="0"/>
              </a:rPr>
              <a:t>: (</a:t>
            </a:r>
            <a:r>
              <a:rPr lang="en-US" sz="3600" smtClean="0">
                <a:effectLst/>
                <a:latin typeface="Comic Sans MS" panose="030F0702030302020204" pitchFamily="66" charset="0"/>
              </a:rPr>
              <a:t>loquantur) </a:t>
            </a:r>
            <a:endParaRPr lang="en-US" sz="3600">
              <a:latin typeface="Comic Sans MS" panose="030F0702030302020204" pitchFamily="66" charset="0"/>
            </a:endParaRP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The Oxen of Geryon</a:t>
            </a:r>
            <a:endParaRPr lang="en-US" sz="2000" dirty="0"/>
          </a:p>
        </p:txBody>
      </p:sp>
      <p:sp>
        <p:nvSpPr>
          <p:cNvPr id="3" name="Content Placeholder 2"/>
          <p:cNvSpPr>
            <a:spLocks noGrp="1"/>
          </p:cNvSpPr>
          <p:nvPr>
            <p:ph idx="1"/>
          </p:nvPr>
        </p:nvSpPr>
        <p:spPr/>
        <p:txBody>
          <a:bodyPr/>
          <a:lstStyle/>
          <a:p>
            <a:pPr marL="0" indent="0">
              <a:buNone/>
            </a:pPr>
            <a:r>
              <a:rPr lang="en-US" sz="2400">
                <a:effectLst/>
              </a:rPr>
              <a:t>Hercules tamen, </a:t>
            </a:r>
            <a:r>
              <a:rPr lang="en-US" sz="2400" smtClean="0">
                <a:effectLst/>
              </a:rPr>
              <a:t>etsi</a:t>
            </a:r>
          </a:p>
          <a:p>
            <a:pPr marL="0" indent="0">
              <a:buNone/>
            </a:pPr>
            <a:r>
              <a:rPr lang="en-US" sz="2400" smtClean="0">
                <a:effectLst/>
              </a:rPr>
              <a:t>intellegebat </a:t>
            </a:r>
            <a:r>
              <a:rPr lang="en-US" sz="2400">
                <a:effectLst/>
              </a:rPr>
              <a:t>periculum magnum esse, negotium suscepit et, postquam per multas terras iter fecit, ad eam partem Libyae pervenit quae Europae proxima est. Ibi in </a:t>
            </a:r>
            <a:r>
              <a:rPr lang="en-US" sz="2400" smtClean="0">
                <a:effectLst/>
              </a:rPr>
              <a:t>utraque </a:t>
            </a:r>
            <a:r>
              <a:rPr lang="en-US" sz="2400">
                <a:effectLst/>
              </a:rPr>
              <a:t>parte freti quod Europam a Libyā dividit, columnas constituit, quae postea </a:t>
            </a:r>
            <a:r>
              <a:rPr lang="en-US" sz="2400" smtClean="0">
                <a:effectLst/>
              </a:rPr>
              <a:t>“Herculis </a:t>
            </a:r>
            <a:r>
              <a:rPr lang="en-US" sz="2400">
                <a:effectLst/>
              </a:rPr>
              <a:t>Columnae” appellatae sunt.</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The Oxen of Geryon</a:t>
            </a:r>
            <a:endParaRPr lang="en-US" sz="2000" dirty="0"/>
          </a:p>
        </p:txBody>
      </p:sp>
      <p:sp>
        <p:nvSpPr>
          <p:cNvPr id="3" name="Content Placeholder 2"/>
          <p:cNvSpPr>
            <a:spLocks noGrp="1"/>
          </p:cNvSpPr>
          <p:nvPr>
            <p:ph idx="1"/>
          </p:nvPr>
        </p:nvSpPr>
        <p:spPr/>
        <p:txBody>
          <a:bodyPr/>
          <a:lstStyle/>
          <a:p>
            <a:pPr marL="0" indent="0">
              <a:buNone/>
            </a:pPr>
            <a:r>
              <a:rPr lang="en-US" sz="2800">
                <a:effectLst/>
              </a:rPr>
              <a:t>Post breve tempus ad insulam Erythiam pervenit atque a rege Beryone boves postulavit. Quod tamen ille hos tradere nolebat, Hercules et regem ipsum et gigantem Eurytionem statim interfecit. Tum </a:t>
            </a:r>
            <a:r>
              <a:rPr lang="en-US" sz="2800" smtClean="0">
                <a:effectLst/>
              </a:rPr>
              <a:t>per Hispaniam </a:t>
            </a:r>
            <a:r>
              <a:rPr lang="en-US" sz="2800">
                <a:effectLst/>
              </a:rPr>
              <a:t>et </a:t>
            </a:r>
            <a:r>
              <a:rPr lang="en-US" sz="2800" smtClean="0">
                <a:effectLst/>
              </a:rPr>
              <a:t>Liguriam </a:t>
            </a:r>
            <a:r>
              <a:rPr lang="en-US" sz="2800">
                <a:effectLst/>
              </a:rPr>
              <a:t>boves compellere constituit.</a:t>
            </a:r>
          </a:p>
          <a:p>
            <a:pPr>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Across the Alps</a:t>
            </a:r>
            <a:endParaRPr lang="en-US" sz="2000" dirty="0">
              <a:solidFill>
                <a:srgbClr val="92D050"/>
              </a:solidFill>
            </a:endParaRPr>
          </a:p>
        </p:txBody>
      </p:sp>
      <p:sp>
        <p:nvSpPr>
          <p:cNvPr id="3" name="Content Placeholder 2"/>
          <p:cNvSpPr>
            <a:spLocks noGrp="1"/>
          </p:cNvSpPr>
          <p:nvPr>
            <p:ph idx="1"/>
          </p:nvPr>
        </p:nvSpPr>
        <p:spPr/>
        <p:txBody>
          <a:bodyPr/>
          <a:lstStyle/>
          <a:p>
            <a:pPr marL="0" indent="0">
              <a:buNone/>
            </a:pPr>
            <a:endParaRPr lang="en-US" sz="2800" smtClean="0">
              <a:effectLst/>
            </a:endParaRPr>
          </a:p>
          <a:p>
            <a:pPr marL="0" indent="0">
              <a:buNone/>
            </a:pPr>
            <a:r>
              <a:rPr lang="en-US" sz="2800" smtClean="0">
                <a:effectLst/>
              </a:rPr>
              <a:t>Celerrime </a:t>
            </a:r>
            <a:r>
              <a:rPr lang="en-US" sz="2800">
                <a:effectLst/>
              </a:rPr>
              <a:t>progressus est, et post paucos dies ad Alpes pervenit</a:t>
            </a:r>
            <a:r>
              <a:rPr lang="en-US" sz="2800" smtClean="0">
                <a:effectLst/>
              </a:rPr>
              <a:t>. </a:t>
            </a:r>
            <a:r>
              <a:rPr lang="en-US" sz="2800">
                <a:effectLst/>
              </a:rPr>
              <a:t>Necesse erat has transire, quod </a:t>
            </a:r>
            <a:r>
              <a:rPr lang="en-US" sz="2800" smtClean="0">
                <a:effectLst/>
              </a:rPr>
              <a:t>in </a:t>
            </a:r>
            <a:r>
              <a:rPr lang="en-US" sz="2800">
                <a:effectLst/>
              </a:rPr>
              <a:t>Italiam boves ducere volebat. Res tamen summae erat </a:t>
            </a:r>
            <a:r>
              <a:rPr lang="en-US" sz="2800" smtClean="0">
                <a:effectLst/>
              </a:rPr>
              <a:t>difficultatis; </a:t>
            </a:r>
            <a:r>
              <a:rPr lang="en-US" sz="2800">
                <a:effectLst/>
              </a:rPr>
              <a:t>hi enim montes, qui Galliam Ulteriorem ab Italiā dividunt,</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Across the Alps</a:t>
            </a:r>
            <a:endParaRPr lang="en-US" sz="2000" dirty="0"/>
          </a:p>
        </p:txBody>
      </p:sp>
      <p:sp>
        <p:nvSpPr>
          <p:cNvPr id="3" name="Content Placeholder 2"/>
          <p:cNvSpPr>
            <a:spLocks noGrp="1"/>
          </p:cNvSpPr>
          <p:nvPr>
            <p:ph idx="1"/>
          </p:nvPr>
        </p:nvSpPr>
        <p:spPr/>
        <p:txBody>
          <a:bodyPr/>
          <a:lstStyle/>
          <a:p>
            <a:pPr marL="0" indent="0">
              <a:buNone/>
            </a:pPr>
            <a:r>
              <a:rPr lang="en-US" sz="2800" smtClean="0"/>
              <a:t> </a:t>
            </a:r>
            <a:r>
              <a:rPr lang="en-US" sz="2800">
                <a:effectLst/>
              </a:rPr>
              <a:t>nive perenni </a:t>
            </a:r>
            <a:r>
              <a:rPr lang="en-US" sz="2800" smtClean="0">
                <a:effectLst/>
              </a:rPr>
              <a:t>teguntur</a:t>
            </a:r>
            <a:r>
              <a:rPr lang="en-US" sz="2800">
                <a:effectLst/>
              </a:rPr>
              <a:t>. Quam ob </a:t>
            </a:r>
            <a:r>
              <a:rPr lang="en-US" sz="2800" smtClean="0">
                <a:effectLst/>
              </a:rPr>
              <a:t>causam </a:t>
            </a:r>
            <a:r>
              <a:rPr lang="en-US" sz="2800">
                <a:effectLst/>
              </a:rPr>
              <a:t>neque frumentum neque pabulum in his regionibus inveniri potest</a:t>
            </a:r>
            <a:r>
              <a:rPr lang="en-US" sz="2800" smtClean="0">
                <a:effectLst/>
              </a:rPr>
              <a:t>.</a:t>
            </a:r>
          </a:p>
          <a:p>
            <a:pPr marL="0" indent="0">
              <a:buNone/>
            </a:pPr>
            <a:r>
              <a:rPr lang="en-US" sz="2800">
                <a:effectLst/>
              </a:rPr>
              <a:t>Hercules igitur, antequam ascendere coepit, magnam copiam frumenti et pabuli comparavit, et boves onoravit</a:t>
            </a:r>
            <a:endParaRPr lang="en-US" sz="2800" dirty="0" smtClean="0"/>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Across the Alps</a:t>
            </a:r>
            <a:endParaRPr lang="en-US" sz="2000" dirty="0"/>
          </a:p>
        </p:txBody>
      </p:sp>
      <p:sp>
        <p:nvSpPr>
          <p:cNvPr id="3" name="Content Placeholder 2"/>
          <p:cNvSpPr>
            <a:spLocks noGrp="1"/>
          </p:cNvSpPr>
          <p:nvPr>
            <p:ph idx="1"/>
          </p:nvPr>
        </p:nvSpPr>
        <p:spPr>
          <a:xfrm>
            <a:off x="1066800" y="1981200"/>
            <a:ext cx="7543800" cy="5105400"/>
          </a:xfrm>
        </p:spPr>
        <p:txBody>
          <a:bodyPr/>
          <a:lstStyle/>
          <a:p>
            <a:pPr marL="0" indent="0">
              <a:buNone/>
            </a:pPr>
            <a:r>
              <a:rPr lang="en-US" sz="2800">
                <a:effectLst/>
              </a:rPr>
              <a:t>Postquam in his rebus tres dies consumpserat, quarto die profectus est et, contra omnium opinionem, boves incolumes in Italiam traduxit</a:t>
            </a:r>
            <a:r>
              <a:rPr lang="en-US" sz="2800" smtClean="0">
                <a:effectLst/>
              </a:rPr>
              <a:t>.</a:t>
            </a:r>
          </a:p>
          <a:p>
            <a:pPr marL="0" indent="0">
              <a:buNone/>
            </a:pPr>
            <a:endParaRPr lang="en-US" sz="2800">
              <a:effectLst/>
            </a:endParaRPr>
          </a:p>
          <a:p>
            <a:pPr marL="0" indent="0">
              <a:buNone/>
            </a:pPr>
            <a:r>
              <a:rPr lang="en-US" sz="2800" smtClean="0">
                <a:effectLst/>
              </a:rPr>
              <a:t>Why was this task so difficult?</a:t>
            </a:r>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A Cattle Thief</a:t>
            </a:r>
            <a:endParaRPr lang="en-US" sz="2000" dirty="0">
              <a:solidFill>
                <a:srgbClr val="92D050"/>
              </a:solidFill>
            </a:endParaRPr>
          </a:p>
        </p:txBody>
      </p:sp>
      <p:sp>
        <p:nvSpPr>
          <p:cNvPr id="3" name="Content Placeholder 2"/>
          <p:cNvSpPr>
            <a:spLocks noGrp="1"/>
          </p:cNvSpPr>
          <p:nvPr>
            <p:ph idx="1"/>
          </p:nvPr>
        </p:nvSpPr>
        <p:spPr/>
        <p:txBody>
          <a:bodyPr/>
          <a:lstStyle/>
          <a:p>
            <a:pPr marL="0" indent="0">
              <a:buNone/>
            </a:pPr>
            <a:endParaRPr lang="en-US" sz="2400" smtClean="0">
              <a:effectLst/>
            </a:endParaRPr>
          </a:p>
          <a:p>
            <a:pPr marL="0" indent="0">
              <a:buNone/>
            </a:pPr>
            <a:r>
              <a:rPr lang="en-US" sz="2400" smtClean="0">
                <a:effectLst/>
              </a:rPr>
              <a:t>Post </a:t>
            </a:r>
            <a:r>
              <a:rPr lang="en-US" sz="2400">
                <a:effectLst/>
              </a:rPr>
              <a:t>breve tempus ad flumen Tiberim venit. Illo tamen tempore nulla erat urbs in eo loco; Roma </a:t>
            </a:r>
            <a:r>
              <a:rPr lang="en-US" sz="2400" smtClean="0">
                <a:effectLst/>
              </a:rPr>
              <a:t>enim nondum </a:t>
            </a:r>
            <a:r>
              <a:rPr lang="en-US" sz="2400">
                <a:effectLst/>
              </a:rPr>
              <a:t>statuta erat. Hercules, itinere defessus, constituit ibi paucos dies morari atque se ex laboribus</a:t>
            </a:r>
          </a:p>
          <a:p>
            <a:pPr marL="0" indent="0">
              <a:buNone/>
            </a:pPr>
            <a:r>
              <a:rPr lang="en-US" sz="2400" smtClean="0">
                <a:effectLst/>
              </a:rPr>
              <a:t>recreare. </a:t>
            </a:r>
            <a:r>
              <a:rPr lang="en-US" sz="2400">
                <a:effectLst/>
              </a:rPr>
              <a:t>Haud procul a valle ubi boves pascebantur antrum </a:t>
            </a:r>
            <a:r>
              <a:rPr lang="en-US" sz="2400" smtClean="0">
                <a:effectLst/>
              </a:rPr>
              <a:t>erat,</a:t>
            </a:r>
            <a:endParaRPr lang="en-US" sz="2400">
              <a:effectLst/>
            </a:endParaRPr>
          </a:p>
          <a:p>
            <a:pPr marL="457200" indent="-457200">
              <a:buFont typeface="+mj-lt"/>
              <a:buAutoNum type="arabicPeriod"/>
            </a:pPr>
            <a:endParaRPr lang="en-US" sz="2400"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A Cattle Thief</a:t>
            </a:r>
            <a:endParaRPr lang="en-US" sz="2000" dirty="0"/>
          </a:p>
        </p:txBody>
      </p:sp>
      <p:sp>
        <p:nvSpPr>
          <p:cNvPr id="3" name="Content Placeholder 2"/>
          <p:cNvSpPr>
            <a:spLocks noGrp="1"/>
          </p:cNvSpPr>
          <p:nvPr>
            <p:ph idx="1"/>
          </p:nvPr>
        </p:nvSpPr>
        <p:spPr>
          <a:xfrm>
            <a:off x="1066800" y="1981200"/>
            <a:ext cx="7543800" cy="1295400"/>
          </a:xfrm>
        </p:spPr>
        <p:txBody>
          <a:bodyPr/>
          <a:lstStyle/>
          <a:p>
            <a:pPr marL="0" indent="0">
              <a:buNone/>
            </a:pPr>
            <a:r>
              <a:rPr lang="en-US" smtClean="0"/>
              <a:t> </a:t>
            </a:r>
            <a:r>
              <a:rPr lang="en-US" sz="2800" smtClean="0">
                <a:effectLst/>
              </a:rPr>
              <a:t>in </a:t>
            </a:r>
            <a:r>
              <a:rPr lang="en-US" sz="2800">
                <a:effectLst/>
              </a:rPr>
              <a:t>quo gigas quidam, nomine Cacus, tum habitabat. Hic speciem terribilem praebebat, non modo quod ingens corpus </a:t>
            </a:r>
            <a:r>
              <a:rPr lang="en-US" sz="2800" smtClean="0">
                <a:effectLst/>
              </a:rPr>
              <a:t>habebat, sed </a:t>
            </a:r>
            <a:r>
              <a:rPr lang="en-US" sz="2800">
                <a:effectLst/>
              </a:rPr>
              <a:t>quod ignem ex ore </a:t>
            </a:r>
            <a:r>
              <a:rPr lang="en-US" sz="2800" smtClean="0">
                <a:effectLst/>
              </a:rPr>
              <a:t>expirabat.</a:t>
            </a:r>
            <a:r>
              <a:rPr lang="en-US" sz="2800" smtClean="0"/>
              <a:t> </a:t>
            </a:r>
            <a:br>
              <a:rPr lang="en-US" sz="2800" smtClean="0"/>
            </a:br>
            <a:r>
              <a:rPr lang="en-US" sz="2800" smtClean="0"/>
              <a:t/>
            </a:r>
            <a:br>
              <a:rPr lang="en-US" sz="2800" smtClean="0"/>
            </a:br>
            <a:r>
              <a:rPr lang="en-US" sz="2800">
                <a:effectLst/>
              </a:rPr>
              <a:t>Cacus autem de adventu Herculis famam acceperat;</a:t>
            </a:r>
            <a:endParaRPr lang="en-US" sz="2800" smtClean="0"/>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A Cattle Thief</a:t>
            </a:r>
            <a:endParaRPr lang="en-US" sz="2000"/>
          </a:p>
        </p:txBody>
      </p:sp>
      <p:sp>
        <p:nvSpPr>
          <p:cNvPr id="3" name="Content Placeholder 2"/>
          <p:cNvSpPr>
            <a:spLocks noGrp="1"/>
          </p:cNvSpPr>
          <p:nvPr>
            <p:ph idx="1"/>
          </p:nvPr>
        </p:nvSpPr>
        <p:spPr/>
        <p:txBody>
          <a:bodyPr/>
          <a:lstStyle/>
          <a:p>
            <a:pPr marL="0" indent="0">
              <a:buNone/>
            </a:pPr>
            <a:r>
              <a:rPr lang="en-US" sz="2800">
                <a:effectLst/>
              </a:rPr>
              <a:t>noctu igitur venit, </a:t>
            </a:r>
            <a:r>
              <a:rPr lang="en-US" sz="2800" smtClean="0">
                <a:effectLst/>
              </a:rPr>
              <a:t>et </a:t>
            </a:r>
            <a:r>
              <a:rPr lang="en-US" sz="2800">
                <a:effectLst/>
              </a:rPr>
              <a:t>dum Hercules </a:t>
            </a:r>
            <a:r>
              <a:rPr lang="en-US" sz="2800" smtClean="0">
                <a:effectLst/>
              </a:rPr>
              <a:t>dormivit</a:t>
            </a:r>
            <a:r>
              <a:rPr lang="en-US" sz="2800">
                <a:effectLst/>
              </a:rPr>
              <a:t>, quattuor </a:t>
            </a:r>
            <a:r>
              <a:rPr lang="en-US" sz="2800" smtClean="0">
                <a:effectLst/>
              </a:rPr>
              <a:t>pulcherrimorum boves abripuit. </a:t>
            </a:r>
            <a:r>
              <a:rPr lang="en-US" sz="2800">
                <a:effectLst/>
              </a:rPr>
              <a:t>Hos </a:t>
            </a:r>
            <a:r>
              <a:rPr lang="en-US" sz="2800" smtClean="0">
                <a:effectLst/>
              </a:rPr>
              <a:t>caudis </a:t>
            </a:r>
            <a:r>
              <a:rPr lang="en-US" sz="2800">
                <a:effectLst/>
              </a:rPr>
              <a:t>in antrum traxit; </a:t>
            </a:r>
            <a:r>
              <a:rPr lang="en-US" sz="2800" smtClean="0">
                <a:effectLst/>
              </a:rPr>
              <a:t>hoc </a:t>
            </a:r>
            <a:r>
              <a:rPr lang="en-US" sz="2800">
                <a:effectLst/>
              </a:rPr>
              <a:t>enim modo putavit Herculem vestigiis deceptum boves non inventurum esse.</a:t>
            </a:r>
          </a:p>
          <a:p>
            <a:pPr marL="0" indent="0">
              <a:buNone/>
            </a:pPr>
            <a:endParaRPr lang="en-US"/>
          </a:p>
        </p:txBody>
      </p:sp>
    </p:spTree>
    <p:extLst>
      <p:ext uri="{BB962C8B-B14F-4D97-AF65-F5344CB8AC3E}">
        <p14:creationId xmlns:p14="http://schemas.microsoft.com/office/powerpoint/2010/main" val="269270797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Cows of Hercules</a:t>
            </a:r>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2185987"/>
            <a:ext cx="5562600" cy="4140186"/>
          </a:xfrm>
        </p:spPr>
      </p:pic>
    </p:spTree>
    <p:extLst>
      <p:ext uri="{BB962C8B-B14F-4D97-AF65-F5344CB8AC3E}">
        <p14:creationId xmlns:p14="http://schemas.microsoft.com/office/powerpoint/2010/main" val="484761343"/>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latin typeface="Comic Sans MS" panose="030F0702030302020204" pitchFamily="66" charset="0"/>
              </a:rPr>
              <a:t>A Fox falls into a Well.</a:t>
            </a:r>
            <a:endParaRPr lang="en-US" i="1">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sz="2400">
                <a:effectLst/>
                <a:latin typeface="Comic Sans MS" panose="030F0702030302020204" pitchFamily="66" charset="0"/>
              </a:rPr>
              <a:t>Vulpes in puteum fortuito incidit.</a:t>
            </a:r>
          </a:p>
          <a:p>
            <a:pPr marL="0" indent="0">
              <a:buNone/>
            </a:pPr>
            <a:r>
              <a:rPr lang="en-US" sz="2400">
                <a:effectLst/>
                <a:latin typeface="Comic Sans MS" panose="030F0702030302020204" pitchFamily="66" charset="0"/>
              </a:rPr>
              <a:t>Lupus in ripa praeterit,</a:t>
            </a:r>
          </a:p>
          <a:p>
            <a:pPr marL="0" indent="0">
              <a:buNone/>
            </a:pPr>
            <a:r>
              <a:rPr lang="en-US" sz="2400">
                <a:effectLst/>
                <a:latin typeface="Comic Sans MS" panose="030F0702030302020204" pitchFamily="66" charset="0"/>
              </a:rPr>
              <a:t>et vulpes eum videt.</a:t>
            </a:r>
          </a:p>
          <a:p>
            <a:pPr marL="0" indent="0">
              <a:buNone/>
            </a:pPr>
            <a:r>
              <a:rPr lang="en-US" sz="2400">
                <a:effectLst/>
                <a:latin typeface="Comic Sans MS" panose="030F0702030302020204" pitchFamily="66" charset="0"/>
              </a:rPr>
              <a:t>Vulpes lupum rogat, "O lupe, opem mihi da!</a:t>
            </a:r>
          </a:p>
          <a:p>
            <a:pPr marL="0" indent="0">
              <a:buNone/>
            </a:pPr>
            <a:r>
              <a:rPr lang="en-US" sz="2400">
                <a:effectLst/>
                <a:latin typeface="Comic Sans MS" panose="030F0702030302020204" pitchFamily="66" charset="0"/>
              </a:rPr>
              <a:t>Si funem mihi comparas, ab hoc periculo me extrahere potes</a:t>
            </a:r>
            <a:r>
              <a:rPr lang="en-US" sz="2400" smtClean="0">
                <a:effectLst/>
                <a:latin typeface="Comic Sans MS" panose="030F0702030302020204" pitchFamily="66" charset="0"/>
              </a:rPr>
              <a:t>.“</a:t>
            </a:r>
            <a:br>
              <a:rPr lang="en-US" sz="2400" smtClean="0">
                <a:effectLst/>
                <a:latin typeface="Comic Sans MS" panose="030F0702030302020204" pitchFamily="66" charset="0"/>
              </a:rPr>
            </a:br>
            <a:r>
              <a:rPr lang="en-US" sz="2400">
                <a:effectLst/>
              </a:rPr>
              <a:t>Lupus vulpi dicit, "Miserrima vulpes,</a:t>
            </a:r>
          </a:p>
          <a:p>
            <a:pPr marL="0" indent="0">
              <a:buNone/>
            </a:pPr>
            <a:r>
              <a:rPr lang="en-US" sz="2400">
                <a:effectLst/>
              </a:rPr>
              <a:t>condoleo tuum infortunium.</a:t>
            </a:r>
          </a:p>
          <a:p>
            <a:pPr marL="0" indent="0">
              <a:buNone/>
            </a:pPr>
            <a:endParaRPr lang="en-US" sz="2400">
              <a:effectLst/>
              <a:latin typeface="Comic Sans MS" panose="030F0702030302020204" pitchFamily="66" charset="0"/>
            </a:endParaRPr>
          </a:p>
          <a:p>
            <a:pPr marL="0" indent="0">
              <a:buNone/>
            </a:pPr>
            <a:endParaRPr lang="en-US" sz="2400">
              <a:latin typeface="Comic Sans MS" panose="030F0702030302020204" pitchFamily="66" charset="0"/>
            </a:endParaRPr>
          </a:p>
        </p:txBody>
      </p:sp>
    </p:spTree>
    <p:extLst>
      <p:ext uri="{BB962C8B-B14F-4D97-AF65-F5344CB8AC3E}">
        <p14:creationId xmlns:p14="http://schemas.microsoft.com/office/powerpoint/2010/main" val="300981571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4</a:t>
            </a:r>
            <a:endParaRPr lang="en-US"/>
          </a:p>
        </p:txBody>
      </p:sp>
      <p:sp>
        <p:nvSpPr>
          <p:cNvPr id="3" name="Content Placeholder 2"/>
          <p:cNvSpPr>
            <a:spLocks noGrp="1"/>
          </p:cNvSpPr>
          <p:nvPr>
            <p:ph idx="1"/>
          </p:nvPr>
        </p:nvSpPr>
        <p:spPr/>
        <p:txBody>
          <a:bodyPr/>
          <a:lstStyle/>
          <a:p>
            <a:pPr marL="0" indent="0">
              <a:buNone/>
            </a:pPr>
            <a:r>
              <a:rPr lang="en-US" sz="3600" u="sng">
                <a:effectLst/>
                <a:latin typeface="Comic Sans MS" panose="030F0702030302020204" pitchFamily="66" charset="0"/>
              </a:rPr>
              <a:t>Magistra</a:t>
            </a:r>
            <a:r>
              <a:rPr lang="en-US" sz="3600">
                <a:effectLst/>
                <a:latin typeface="Comic Sans MS" panose="030F0702030302020204" pitchFamily="66" charset="0"/>
              </a:rPr>
              <a:t>: Omnes, tacite!</a:t>
            </a:r>
          </a:p>
          <a:p>
            <a:pPr marL="0" indent="0">
              <a:buNone/>
            </a:pPr>
            <a:r>
              <a:rPr lang="en-US" sz="3600" u="sng">
                <a:effectLst/>
                <a:latin typeface="Comic Sans MS" panose="030F0702030302020204" pitchFamily="66" charset="0"/>
              </a:rPr>
              <a:t>Magistra</a:t>
            </a:r>
            <a:r>
              <a:rPr lang="en-US" sz="3600">
                <a:effectLst/>
                <a:latin typeface="Comic Sans MS" panose="030F0702030302020204" pitchFamily="66" charset="0"/>
              </a:rPr>
              <a:t>: Nonnullas </a:t>
            </a:r>
            <a:r>
              <a:rPr lang="en-US" sz="3600" smtClean="0">
                <a:effectLst/>
                <a:latin typeface="Comic Sans MS" panose="030F0702030302020204" pitchFamily="66" charset="0"/>
              </a:rPr>
              <a:t> </a:t>
            </a:r>
            <a:br>
              <a:rPr lang="en-US" sz="3600" smtClean="0">
                <a:effectLst/>
                <a:latin typeface="Comic Sans MS" panose="030F0702030302020204" pitchFamily="66" charset="0"/>
              </a:rPr>
            </a:br>
            <a:r>
              <a:rPr lang="en-US" sz="3600" smtClean="0">
                <a:effectLst/>
                <a:latin typeface="Comic Sans MS" panose="030F0702030302020204" pitchFamily="66" charset="0"/>
              </a:rPr>
              <a:t>   commas </a:t>
            </a:r>
            <a:r>
              <a:rPr lang="en-US" sz="3600">
                <a:effectLst/>
                <a:latin typeface="Comic Sans MS" panose="030F0702030302020204" pitchFamily="66" charset="0"/>
              </a:rPr>
              <a:t>hodie discemus. </a:t>
            </a:r>
            <a:r>
              <a:rPr lang="en-US" sz="3600" smtClean="0">
                <a:effectLst/>
                <a:latin typeface="Comic Sans MS" panose="030F0702030302020204" pitchFamily="66" charset="0"/>
              </a:rPr>
              <a:t/>
            </a:r>
            <a:br>
              <a:rPr lang="en-US" sz="3600" smtClean="0">
                <a:effectLst/>
                <a:latin typeface="Comic Sans MS" panose="030F0702030302020204" pitchFamily="66" charset="0"/>
              </a:rPr>
            </a:br>
            <a:r>
              <a:rPr lang="en-US" sz="3600" smtClean="0">
                <a:effectLst/>
                <a:latin typeface="Comic Sans MS" panose="030F0702030302020204" pitchFamily="66" charset="0"/>
              </a:rPr>
              <a:t>    Parate </a:t>
            </a:r>
            <a:r>
              <a:rPr lang="en-US" sz="3600">
                <a:effectLst/>
                <a:latin typeface="Comic Sans MS" panose="030F0702030302020204" pitchFamily="66" charset="0"/>
              </a:rPr>
              <a:t>ad scribendum</a:t>
            </a:r>
            <a:r>
              <a:rPr lang="en-US" sz="3600" smtClean="0">
                <a:effectLst/>
                <a:latin typeface="Comic Sans MS" panose="030F0702030302020204" pitchFamily="66" charset="0"/>
              </a:rPr>
              <a:t>.</a:t>
            </a:r>
            <a:br>
              <a:rPr lang="en-US" sz="3600" smtClean="0">
                <a:effectLst/>
                <a:latin typeface="Comic Sans MS" panose="030F0702030302020204" pitchFamily="66" charset="0"/>
              </a:rPr>
            </a:br>
            <a:r>
              <a:rPr lang="en-US" sz="3600" smtClean="0">
                <a:effectLst/>
                <a:latin typeface="Comic Sans MS" panose="030F0702030302020204" pitchFamily="66" charset="0"/>
              </a:rPr>
              <a:t>    </a:t>
            </a:r>
            <a:r>
              <a:rPr lang="en-US" sz="3600">
                <a:effectLst/>
                <a:latin typeface="Comic Sans MS" panose="030F0702030302020204" pitchFamily="66" charset="0"/>
              </a:rPr>
              <a:t>Primum, scribite tuum </a:t>
            </a:r>
            <a:r>
              <a:rPr lang="en-US" sz="3600" smtClean="0">
                <a:effectLst/>
                <a:latin typeface="Comic Sans MS" panose="030F0702030302020204" pitchFamily="66" charset="0"/>
              </a:rPr>
              <a:t/>
            </a:r>
            <a:br>
              <a:rPr lang="en-US" sz="3600" smtClean="0">
                <a:effectLst/>
                <a:latin typeface="Comic Sans MS" panose="030F0702030302020204" pitchFamily="66" charset="0"/>
              </a:rPr>
            </a:br>
            <a:r>
              <a:rPr lang="en-US" sz="3600" smtClean="0">
                <a:effectLst/>
                <a:latin typeface="Comic Sans MS" panose="030F0702030302020204" pitchFamily="66" charset="0"/>
              </a:rPr>
              <a:t>    nomen </a:t>
            </a:r>
            <a:r>
              <a:rPr lang="en-US" sz="3600">
                <a:effectLst/>
                <a:latin typeface="Comic Sans MS" panose="030F0702030302020204" pitchFamily="66" charset="0"/>
              </a:rPr>
              <a:t>in parte </a:t>
            </a:r>
            <a:r>
              <a:rPr lang="en-US" sz="3600" smtClean="0">
                <a:effectLst/>
                <a:latin typeface="Comic Sans MS" panose="030F0702030302020204" pitchFamily="66" charset="0"/>
              </a:rPr>
              <a:t>paginae</a:t>
            </a:r>
            <a:br>
              <a:rPr lang="en-US" sz="3600" smtClean="0">
                <a:effectLst/>
                <a:latin typeface="Comic Sans MS" panose="030F0702030302020204" pitchFamily="66" charset="0"/>
              </a:rPr>
            </a:br>
            <a:r>
              <a:rPr lang="en-US" sz="3600" smtClean="0">
                <a:effectLst/>
                <a:latin typeface="Comic Sans MS" panose="030F0702030302020204" pitchFamily="66" charset="0"/>
              </a:rPr>
              <a:t>    </a:t>
            </a:r>
            <a:r>
              <a:rPr lang="en-US" sz="3600">
                <a:effectLst/>
                <a:latin typeface="Comic Sans MS" panose="030F0702030302020204" pitchFamily="66" charset="0"/>
              </a:rPr>
              <a:t>superiore. Incipiamus!</a:t>
            </a:r>
          </a:p>
          <a:p>
            <a:pPr marL="0" indent="0">
              <a:buNone/>
            </a:pPr>
            <a:endParaRPr lang="en-US"/>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latin typeface="Comic Sans MS" panose="030F0702030302020204" pitchFamily="66" charset="0"/>
              </a:rPr>
              <a:t>A Fox falls into a Well.</a:t>
            </a:r>
            <a:endParaRPr lang="en-US"/>
          </a:p>
        </p:txBody>
      </p:sp>
      <p:sp>
        <p:nvSpPr>
          <p:cNvPr id="3" name="Content Placeholder 2"/>
          <p:cNvSpPr>
            <a:spLocks noGrp="1"/>
          </p:cNvSpPr>
          <p:nvPr>
            <p:ph idx="1"/>
          </p:nvPr>
        </p:nvSpPr>
        <p:spPr/>
        <p:txBody>
          <a:bodyPr/>
          <a:lstStyle/>
          <a:p>
            <a:pPr marL="0" indent="0">
              <a:buNone/>
            </a:pPr>
            <a:r>
              <a:rPr lang="en-US" sz="2400">
                <a:effectLst/>
                <a:latin typeface="Comic Sans MS" panose="030F0702030302020204" pitchFamily="66" charset="0"/>
              </a:rPr>
              <a:t>Dic, precor: quomodo in hunc puteum incidisti?"</a:t>
            </a:r>
          </a:p>
          <a:p>
            <a:pPr marL="0" indent="0">
              <a:buNone/>
            </a:pPr>
            <a:r>
              <a:rPr lang="en-US" sz="2400">
                <a:effectLst/>
                <a:latin typeface="Comic Sans MS" panose="030F0702030302020204" pitchFamily="66" charset="0"/>
              </a:rPr>
              <a:t>Vulpes respondet, "Non opus est ambagibus.</a:t>
            </a:r>
          </a:p>
          <a:p>
            <a:pPr marL="0" indent="0">
              <a:buNone/>
            </a:pPr>
            <a:r>
              <a:rPr lang="en-US" sz="2400">
                <a:effectLst/>
                <a:latin typeface="Comic Sans MS" panose="030F0702030302020204" pitchFamily="66" charset="0"/>
              </a:rPr>
              <a:t>Funem mihi compara, et deinde omnia tibi expediam.”</a:t>
            </a:r>
          </a:p>
          <a:p>
            <a:pPr marL="0" indent="0">
              <a:buNone/>
            </a:pPr>
            <a:r>
              <a:rPr lang="en-US" sz="2400">
                <a:effectLst/>
                <a:latin typeface="Comic Sans MS" panose="030F0702030302020204" pitchFamily="66" charset="0"/>
              </a:rPr>
              <a:t>Fabula docet: Homo, qui in imminentibus periculis versatur,</a:t>
            </a:r>
          </a:p>
          <a:p>
            <a:pPr marL="0" indent="0">
              <a:buNone/>
            </a:pPr>
            <a:r>
              <a:rPr lang="en-US" sz="2400">
                <a:effectLst/>
                <a:latin typeface="Comic Sans MS" panose="030F0702030302020204" pitchFamily="66" charset="0"/>
              </a:rPr>
              <a:t>non verba superflua,  sed praesentes suppetias quaerit.</a:t>
            </a:r>
          </a:p>
          <a:p>
            <a:pPr marL="0" indent="0">
              <a:buNone/>
            </a:pPr>
            <a:endParaRPr lang="en-US" sz="2400">
              <a:latin typeface="Comic Sans MS" panose="030F0702030302020204" pitchFamily="66" charset="0"/>
            </a:endParaRPr>
          </a:p>
        </p:txBody>
      </p:sp>
    </p:spTree>
    <p:extLst>
      <p:ext uri="{BB962C8B-B14F-4D97-AF65-F5344CB8AC3E}">
        <p14:creationId xmlns:p14="http://schemas.microsoft.com/office/powerpoint/2010/main" val="120079762"/>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latin typeface="Comic Sans MS" panose="030F0702030302020204" pitchFamily="66" charset="0"/>
              </a:rPr>
              <a:t>A Fox falls into a Well</a:t>
            </a:r>
            <a:r>
              <a:rPr lang="en-US" i="1" smtClean="0">
                <a:latin typeface="Comic Sans MS" panose="030F0702030302020204" pitchFamily="66" charset="0"/>
              </a:rPr>
              <a:t>.</a:t>
            </a:r>
            <a:br>
              <a:rPr lang="en-US" i="1" smtClean="0">
                <a:latin typeface="Comic Sans MS" panose="030F0702030302020204" pitchFamily="66" charset="0"/>
              </a:rPr>
            </a:br>
            <a:r>
              <a:rPr lang="en-US" sz="1400">
                <a:effectLst/>
                <a:hlinkClick r:id="rId2"/>
              </a:rPr>
              <a:t>levigilant.com</a:t>
            </a:r>
            <a:endParaRPr lang="en-US" sz="140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0" y="2362200"/>
            <a:ext cx="2895600" cy="4092448"/>
          </a:xfrm>
        </p:spPr>
      </p:pic>
    </p:spTree>
    <p:extLst>
      <p:ext uri="{BB962C8B-B14F-4D97-AF65-F5344CB8AC3E}">
        <p14:creationId xmlns:p14="http://schemas.microsoft.com/office/powerpoint/2010/main" val="186793173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Sententiae Latinae</a:t>
            </a:r>
            <a:endParaRPr lang="en-US"/>
          </a:p>
        </p:txBody>
      </p:sp>
      <p:sp>
        <p:nvSpPr>
          <p:cNvPr id="3" name="Content Placeholder 2"/>
          <p:cNvSpPr>
            <a:spLocks noGrp="1"/>
          </p:cNvSpPr>
          <p:nvPr>
            <p:ph idx="1"/>
          </p:nvPr>
        </p:nvSpPr>
        <p:spPr/>
        <p:txBody>
          <a:bodyPr/>
          <a:lstStyle/>
          <a:p>
            <a:pPr marL="0" indent="0">
              <a:buNone/>
            </a:pPr>
            <a:r>
              <a:rPr lang="en-US" sz="3600">
                <a:effectLst/>
                <a:latin typeface="Comic Sans MS" panose="030F0702030302020204" pitchFamily="66" charset="0"/>
              </a:rPr>
              <a:t>Gloria in excelsis Deo.</a:t>
            </a:r>
          </a:p>
          <a:p>
            <a:pPr marL="0" indent="0">
              <a:buNone/>
            </a:pPr>
            <a:r>
              <a:rPr lang="en-US" sz="3600" smtClean="0">
                <a:effectLst/>
                <a:latin typeface="Comic Sans MS" panose="030F0702030302020204" pitchFamily="66" charset="0"/>
              </a:rPr>
              <a:t> Infra </a:t>
            </a:r>
            <a:r>
              <a:rPr lang="en-US" sz="3600">
                <a:effectLst/>
                <a:latin typeface="Comic Sans MS" panose="030F0702030302020204" pitchFamily="66" charset="0"/>
              </a:rPr>
              <a:t>dignitatem.</a:t>
            </a:r>
          </a:p>
          <a:p>
            <a:pPr marL="0" indent="0">
              <a:buNone/>
            </a:pPr>
            <a:r>
              <a:rPr lang="en-US" sz="3600" smtClean="0">
                <a:effectLst/>
                <a:latin typeface="Comic Sans MS" panose="030F0702030302020204" pitchFamily="66" charset="0"/>
              </a:rPr>
              <a:t> Iuris </a:t>
            </a:r>
            <a:r>
              <a:rPr lang="en-US" sz="3600">
                <a:effectLst/>
                <a:latin typeface="Comic Sans MS" panose="030F0702030302020204" pitchFamily="66" charset="0"/>
              </a:rPr>
              <a:t>peritus</a:t>
            </a:r>
            <a:r>
              <a:rPr lang="en-US" sz="3600" smtClean="0">
                <a:effectLst/>
                <a:latin typeface="Comic Sans MS" panose="030F0702030302020204" pitchFamily="66" charset="0"/>
              </a:rPr>
              <a:t>.</a:t>
            </a:r>
            <a:br>
              <a:rPr lang="en-US" sz="3600" smtClean="0">
                <a:effectLst/>
                <a:latin typeface="Comic Sans MS" panose="030F0702030302020204" pitchFamily="66" charset="0"/>
              </a:rPr>
            </a:br>
            <a:r>
              <a:rPr lang="en-US" sz="3600" smtClean="0">
                <a:effectLst/>
                <a:latin typeface="Comic Sans MS" panose="030F0702030302020204" pitchFamily="66" charset="0"/>
              </a:rPr>
              <a:t> </a:t>
            </a:r>
            <a:r>
              <a:rPr lang="en-US" sz="3600">
                <a:effectLst/>
                <a:latin typeface="Comic Sans MS" panose="030F0702030302020204" pitchFamily="66" charset="0"/>
              </a:rPr>
              <a:t>Vade in pace.</a:t>
            </a:r>
          </a:p>
          <a:p>
            <a:pPr marL="0" indent="0">
              <a:buNone/>
            </a:pPr>
            <a:r>
              <a:rPr lang="en-US" sz="3600" smtClean="0">
                <a:effectLst/>
                <a:latin typeface="Comic Sans MS" panose="030F0702030302020204" pitchFamily="66" charset="0"/>
              </a:rPr>
              <a:t> Bis </a:t>
            </a:r>
            <a:r>
              <a:rPr lang="en-US" sz="3600">
                <a:effectLst/>
                <a:latin typeface="Comic Sans MS" panose="030F0702030302020204" pitchFamily="66" charset="0"/>
              </a:rPr>
              <a:t>dat, qui cito dat. </a:t>
            </a:r>
            <a:r>
              <a:rPr lang="en-US" sz="3600" smtClean="0">
                <a:effectLst/>
                <a:latin typeface="Comic Sans MS" panose="030F0702030302020204" pitchFamily="66" charset="0"/>
              </a:rPr>
              <a:t/>
            </a:r>
            <a:br>
              <a:rPr lang="en-US" sz="3600" smtClean="0">
                <a:effectLst/>
                <a:latin typeface="Comic Sans MS" panose="030F0702030302020204" pitchFamily="66" charset="0"/>
              </a:rPr>
            </a:br>
            <a:r>
              <a:rPr lang="en-US" sz="3600" smtClean="0">
                <a:effectLst/>
                <a:latin typeface="Comic Sans MS" panose="030F0702030302020204" pitchFamily="66" charset="0"/>
              </a:rPr>
              <a:t> Qualis </a:t>
            </a:r>
            <a:r>
              <a:rPr lang="en-US" sz="3600">
                <a:effectLst/>
                <a:latin typeface="Comic Sans MS" panose="030F0702030302020204" pitchFamily="66" charset="0"/>
              </a:rPr>
              <a:t>vita, finis </a:t>
            </a:r>
            <a:r>
              <a:rPr lang="en-US" sz="3600" smtClean="0">
                <a:effectLst/>
                <a:latin typeface="Comic Sans MS" panose="030F0702030302020204" pitchFamily="66" charset="0"/>
              </a:rPr>
              <a:t>ita.</a:t>
            </a:r>
            <a:endParaRPr lang="en-US" sz="3600">
              <a:effectLst/>
              <a:latin typeface="Comic Sans MS" panose="030F0702030302020204" pitchFamily="66" charset="0"/>
            </a:endParaRPr>
          </a:p>
          <a:p>
            <a:pPr marL="0" indent="0">
              <a:buNone/>
            </a:pPr>
            <a:r>
              <a:rPr lang="en-US" sz="3600" smtClean="0">
                <a:effectLst/>
                <a:latin typeface="Comic Sans MS" panose="030F0702030302020204" pitchFamily="66" charset="0"/>
              </a:rPr>
              <a:t> De </a:t>
            </a:r>
            <a:r>
              <a:rPr lang="en-US" sz="3600">
                <a:effectLst/>
                <a:latin typeface="Comic Sans MS" panose="030F0702030302020204" pitchFamily="66" charset="0"/>
              </a:rPr>
              <a:t>gustibus non est disputandum.</a:t>
            </a:r>
          </a:p>
          <a:p>
            <a:pPr marL="0" indent="0">
              <a:buNone/>
            </a:pPr>
            <a:endParaRPr lang="en-US"/>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5</a:t>
            </a:r>
            <a:endParaRPr lang="en-US"/>
          </a:p>
        </p:txBody>
      </p:sp>
      <p:sp>
        <p:nvSpPr>
          <p:cNvPr id="3" name="Content Placeholder 2"/>
          <p:cNvSpPr>
            <a:spLocks noGrp="1"/>
          </p:cNvSpPr>
          <p:nvPr>
            <p:ph idx="1"/>
          </p:nvPr>
        </p:nvSpPr>
        <p:spPr/>
        <p:txBody>
          <a:bodyPr/>
          <a:lstStyle/>
          <a:p>
            <a:pPr marL="0" indent="0">
              <a:buNone/>
            </a:pPr>
            <a:r>
              <a:rPr lang="en-US" sz="3600" u="sng">
                <a:effectLst/>
                <a:latin typeface="Comic Sans MS" panose="030F0702030302020204" pitchFamily="66" charset="0"/>
              </a:rPr>
              <a:t>Magistra</a:t>
            </a:r>
            <a:r>
              <a:rPr lang="en-US" sz="3600">
                <a:effectLst/>
                <a:latin typeface="Comic Sans MS" panose="030F0702030302020204" pitchFamily="66" charset="0"/>
              </a:rPr>
              <a:t>: Qui haec Anglice dicere potest? </a:t>
            </a:r>
            <a:r>
              <a:rPr lang="en-US" sz="3600" smtClean="0">
                <a:effectLst/>
                <a:latin typeface="Comic Sans MS" panose="030F0702030302020204" pitchFamily="66" charset="0"/>
              </a:rPr>
              <a:t/>
            </a:r>
            <a:br>
              <a:rPr lang="en-US" sz="3600" smtClean="0">
                <a:effectLst/>
                <a:latin typeface="Comic Sans MS" panose="030F0702030302020204" pitchFamily="66" charset="0"/>
              </a:rPr>
            </a:br>
            <a:endParaRPr lang="en-US" sz="3600" smtClean="0">
              <a:effectLst/>
              <a:latin typeface="Comic Sans MS" panose="030F0702030302020204" pitchFamily="66" charset="0"/>
            </a:endParaRPr>
          </a:p>
          <a:p>
            <a:pPr marL="0" indent="0">
              <a:buNone/>
            </a:pPr>
            <a:r>
              <a:rPr lang="en-US" sz="3600" u="sng" smtClean="0">
                <a:effectLst/>
                <a:latin typeface="Comic Sans MS" panose="030F0702030302020204" pitchFamily="66" charset="0"/>
              </a:rPr>
              <a:t>Antonius</a:t>
            </a:r>
            <a:r>
              <a:rPr lang="en-US" sz="3600">
                <a:effectLst/>
                <a:latin typeface="Comic Sans MS" panose="030F0702030302020204" pitchFamily="66" charset="0"/>
              </a:rPr>
              <a:t>: Possum</a:t>
            </a:r>
            <a:r>
              <a:rPr lang="en-US" sz="3600" smtClean="0">
                <a:effectLst/>
                <a:latin typeface="Comic Sans MS" panose="030F0702030302020204" pitchFamily="66" charset="0"/>
              </a:rPr>
              <a:t>!</a:t>
            </a:r>
          </a:p>
          <a:p>
            <a:pPr marL="0" indent="0">
              <a:buNone/>
            </a:pPr>
            <a:endParaRPr lang="en-US" sz="3600">
              <a:effectLst/>
              <a:latin typeface="Comic Sans MS" panose="030F0702030302020204" pitchFamily="66" charset="0"/>
            </a:endParaRPr>
          </a:p>
          <a:p>
            <a:pPr marL="0" indent="0">
              <a:buNone/>
            </a:pPr>
            <a:r>
              <a:rPr lang="en-US" sz="3600" u="sng">
                <a:effectLst/>
                <a:latin typeface="Comic Sans MS" panose="030F0702030302020204" pitchFamily="66" charset="0"/>
              </a:rPr>
              <a:t>Magistra</a:t>
            </a:r>
            <a:r>
              <a:rPr lang="en-US" sz="3600">
                <a:effectLst/>
                <a:latin typeface="Comic Sans MS" panose="030F0702030302020204" pitchFamily="66" charset="0"/>
              </a:rPr>
              <a:t>: Accipies additicium praemium, Antone!</a:t>
            </a:r>
          </a:p>
          <a:p>
            <a:pPr marL="0" indent="0">
              <a:buNone/>
            </a:pPr>
            <a:endParaRPr lang="en-US"/>
          </a:p>
        </p:txBody>
      </p:sp>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III: 1</a:t>
            </a:r>
            <a:endParaRPr lang="en-US"/>
          </a:p>
        </p:txBody>
      </p:sp>
      <p:sp>
        <p:nvSpPr>
          <p:cNvPr id="3" name="Content Placeholder 2"/>
          <p:cNvSpPr>
            <a:spLocks noGrp="1"/>
          </p:cNvSpPr>
          <p:nvPr>
            <p:ph idx="1"/>
          </p:nvPr>
        </p:nvSpPr>
        <p:spPr/>
        <p:txBody>
          <a:bodyPr/>
          <a:lstStyle/>
          <a:p>
            <a:pPr marL="0" indent="0">
              <a:buNone/>
            </a:pPr>
            <a:r>
              <a:rPr lang="en-US" smtClean="0">
                <a:effectLst/>
                <a:latin typeface="Comic Sans MS" panose="030F0702030302020204" pitchFamily="66" charset="0"/>
              </a:rPr>
              <a:t>Nolite </a:t>
            </a:r>
            <a:r>
              <a:rPr lang="en-US">
                <a:effectLst/>
                <a:latin typeface="Comic Sans MS" panose="030F0702030302020204" pitchFamily="66" charset="0"/>
              </a:rPr>
              <a:t>plures </a:t>
            </a:r>
            <a:r>
              <a:rPr lang="en-US" smtClean="0">
                <a:effectLst/>
                <a:latin typeface="Comic Sans MS" panose="030F0702030302020204" pitchFamily="66" charset="0"/>
              </a:rPr>
              <a:t>magistri </a:t>
            </a:r>
            <a:r>
              <a:rPr lang="en-US">
                <a:effectLst/>
                <a:latin typeface="Comic Sans MS" panose="030F0702030302020204" pitchFamily="66" charset="0"/>
              </a:rPr>
              <a:t>fieri, fratres mei, scientes quoniam maius iudicium sumitis</a:t>
            </a:r>
            <a:r>
              <a:rPr lang="en-US">
                <a:effectLst/>
              </a:rPr>
              <a:t>.</a:t>
            </a:r>
          </a:p>
          <a:p>
            <a:pPr marL="0" indent="0">
              <a:buNone/>
            </a:pPr>
            <a:r>
              <a:rPr lang="en-US" smtClean="0"/>
              <a:t> </a:t>
            </a:r>
            <a:r>
              <a:rPr lang="en-US" sz="3600">
                <a:effectLst/>
                <a:latin typeface="Comic Sans MS" panose="030F0702030302020204" pitchFamily="66" charset="0"/>
              </a:rPr>
              <a:t>Nolite plures </a:t>
            </a:r>
            <a:r>
              <a:rPr lang="en-US" sz="3600" smtClean="0">
                <a:effectLst/>
                <a:latin typeface="Comic Sans MS" panose="030F0702030302020204" pitchFamily="66" charset="0"/>
              </a:rPr>
              <a:t>magistri </a:t>
            </a:r>
            <a:r>
              <a:rPr lang="en-US" sz="3600">
                <a:effectLst/>
                <a:latin typeface="Comic Sans MS" panose="030F0702030302020204" pitchFamily="66" charset="0"/>
              </a:rPr>
              <a:t>fieri, fratres mei, scientes quoniam maius iudicium sumitis.</a:t>
            </a:r>
          </a:p>
          <a:p>
            <a:pPr marL="0" indent="0">
              <a:buNone/>
            </a:pPr>
            <a:endParaRPr lang="en-US"/>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III: 2 </a:t>
            </a:r>
            <a:endParaRPr lang="en-US"/>
          </a:p>
        </p:txBody>
      </p:sp>
      <p:sp>
        <p:nvSpPr>
          <p:cNvPr id="3" name="Content Placeholder 2"/>
          <p:cNvSpPr>
            <a:spLocks noGrp="1"/>
          </p:cNvSpPr>
          <p:nvPr>
            <p:ph idx="1"/>
          </p:nvPr>
        </p:nvSpPr>
        <p:spPr>
          <a:xfrm>
            <a:off x="1066800" y="1981200"/>
            <a:ext cx="7543800" cy="2514600"/>
          </a:xfrm>
        </p:spPr>
        <p:txBody>
          <a:bodyPr/>
          <a:lstStyle/>
          <a:p>
            <a:pPr marL="0" indent="0">
              <a:buNone/>
            </a:pPr>
            <a:r>
              <a:rPr lang="en-US" sz="3600">
                <a:effectLst/>
                <a:latin typeface="Comic Sans MS" panose="030F0702030302020204" pitchFamily="66" charset="0"/>
                <a:ea typeface="Verdana" panose="020B0604030504040204" pitchFamily="34" charset="0"/>
                <a:cs typeface="Verdana" panose="020B0604030504040204" pitchFamily="34" charset="0"/>
              </a:rPr>
              <a:t>In multis enim offendimus omnes; si quis in verbo non offendit hic perfectus est </a:t>
            </a:r>
            <a:r>
              <a:rPr lang="en-US" sz="3600" smtClean="0">
                <a:effectLst/>
                <a:latin typeface="Comic Sans MS" panose="030F0702030302020204" pitchFamily="66" charset="0"/>
                <a:ea typeface="Verdana" panose="020B0604030504040204" pitchFamily="34" charset="0"/>
                <a:cs typeface="Verdana" panose="020B0604030504040204" pitchFamily="34" charset="0"/>
              </a:rPr>
              <a:t>vir, </a:t>
            </a:r>
            <a:r>
              <a:rPr lang="en-US" sz="3600">
                <a:effectLst/>
                <a:latin typeface="Comic Sans MS" panose="030F0702030302020204" pitchFamily="66" charset="0"/>
                <a:ea typeface="Verdana" panose="020B0604030504040204" pitchFamily="34" charset="0"/>
                <a:cs typeface="Verdana" panose="020B0604030504040204" pitchFamily="34" charset="0"/>
              </a:rPr>
              <a:t>potens etiam freno circumducere totum corpus.</a:t>
            </a:r>
            <a:endParaRPr lang="en-US" sz="3600">
              <a:latin typeface="Comic Sans MS" panose="030F0702030302020204" pitchFamily="66"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419599"/>
            <a:ext cx="5715000" cy="2106341"/>
          </a:xfrm>
          <a:prstGeom prst="rect">
            <a:avLst/>
          </a:prstGeom>
        </p:spPr>
      </p:pic>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4609</TotalTime>
  <Words>1669</Words>
  <Application>Microsoft Office PowerPoint</Application>
  <PresentationFormat>On-screen Show (4:3)</PresentationFormat>
  <Paragraphs>203</Paragraphs>
  <Slides>51</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Copperplate Gothic Light</vt:lpstr>
      <vt:lpstr>Wingdings</vt:lpstr>
      <vt:lpstr>Comic Sans MS</vt:lpstr>
      <vt:lpstr>Tahoma</vt:lpstr>
      <vt:lpstr>Verdana</vt:lpstr>
      <vt:lpstr>Shimmer</vt:lpstr>
      <vt:lpstr>Chapter Nine</vt:lpstr>
      <vt:lpstr>Conversation 1</vt:lpstr>
      <vt:lpstr>Conversation 2</vt:lpstr>
      <vt:lpstr>Conversation 3</vt:lpstr>
      <vt:lpstr>Conversation 4</vt:lpstr>
      <vt:lpstr>Sententiae Latinae</vt:lpstr>
      <vt:lpstr>Conversation 5</vt:lpstr>
      <vt:lpstr>James III: 1</vt:lpstr>
      <vt:lpstr>James III: 2 </vt:lpstr>
      <vt:lpstr>Caesar [12]</vt:lpstr>
      <vt:lpstr>Caesar [12]</vt:lpstr>
      <vt:lpstr>Caesar [12]</vt:lpstr>
      <vt:lpstr> Caesar [12]</vt:lpstr>
      <vt:lpstr>Caesar [12]</vt:lpstr>
      <vt:lpstr>Caesar [12]</vt:lpstr>
      <vt:lpstr>Venerable Bede</vt:lpstr>
      <vt:lpstr>The first part of Bede</vt:lpstr>
      <vt:lpstr>Next part of Bede</vt:lpstr>
      <vt:lpstr>One more section of Bede</vt:lpstr>
      <vt:lpstr>Bede Question</vt:lpstr>
      <vt:lpstr>Horace 1.24</vt:lpstr>
      <vt:lpstr>Horace 1.24</vt:lpstr>
      <vt:lpstr>Horace 1.24</vt:lpstr>
      <vt:lpstr>Horace 1.24</vt:lpstr>
      <vt:lpstr>Horace 1.24</vt:lpstr>
      <vt:lpstr>Horace’s words of wisdom</vt:lpstr>
      <vt:lpstr>More about Torquatus</vt:lpstr>
      <vt:lpstr>More about Torquatus</vt:lpstr>
      <vt:lpstr>More about Torquatus</vt:lpstr>
      <vt:lpstr>More about Torquatus</vt:lpstr>
      <vt:lpstr>More about Torquatus</vt:lpstr>
      <vt:lpstr>His son is beheaded.</vt:lpstr>
      <vt:lpstr>Pliny continues his letter.</vt:lpstr>
      <vt:lpstr>Pliny – What to do?</vt:lpstr>
      <vt:lpstr>Reading Lesson Part One</vt:lpstr>
      <vt:lpstr>Reading Lesson Part Two</vt:lpstr>
      <vt:lpstr>  The Jordan River in Caesarea </vt:lpstr>
      <vt:lpstr>Hercules</vt:lpstr>
      <vt:lpstr>Hercules The Oxen of Geryon</vt:lpstr>
      <vt:lpstr>Hercules The Oxen of Geryon</vt:lpstr>
      <vt:lpstr>Hercules The Oxen of Geryon</vt:lpstr>
      <vt:lpstr>Hercules Across the Alps</vt:lpstr>
      <vt:lpstr>Hercules Across the Alps</vt:lpstr>
      <vt:lpstr>Hercules Across the Alps</vt:lpstr>
      <vt:lpstr>Hercules A Cattle Thief</vt:lpstr>
      <vt:lpstr>Hercules A Cattle Thief</vt:lpstr>
      <vt:lpstr>Hercules A Cattle Thief</vt:lpstr>
      <vt:lpstr>The Cows of Hercules</vt:lpstr>
      <vt:lpstr>A Fox falls into a Well.</vt:lpstr>
      <vt:lpstr>A Fox falls into a Well.</vt:lpstr>
      <vt:lpstr>A Fox falls into a Well. levigilant.com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247</cp:revision>
  <dcterms:created xsi:type="dcterms:W3CDTF">2007-09-27T23:24:41Z</dcterms:created>
  <dcterms:modified xsi:type="dcterms:W3CDTF">2018-06-07T21:42:45Z</dcterms:modified>
</cp:coreProperties>
</file>