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sldIdLst>
    <p:sldId id="297" r:id="rId2"/>
    <p:sldId id="299" r:id="rId3"/>
    <p:sldId id="298" r:id="rId4"/>
    <p:sldId id="301" r:id="rId5"/>
    <p:sldId id="302" r:id="rId6"/>
    <p:sldId id="279" r:id="rId7"/>
    <p:sldId id="284" r:id="rId8"/>
    <p:sldId id="390" r:id="rId9"/>
    <p:sldId id="287" r:id="rId10"/>
    <p:sldId id="343" r:id="rId11"/>
    <p:sldId id="352" r:id="rId12"/>
    <p:sldId id="353" r:id="rId13"/>
    <p:sldId id="354" r:id="rId14"/>
    <p:sldId id="355" r:id="rId15"/>
    <p:sldId id="356" r:id="rId16"/>
    <p:sldId id="357" r:id="rId17"/>
    <p:sldId id="358" r:id="rId18"/>
    <p:sldId id="333" r:id="rId19"/>
    <p:sldId id="334" r:id="rId20"/>
    <p:sldId id="359" r:id="rId21"/>
    <p:sldId id="362" r:id="rId22"/>
    <p:sldId id="360" r:id="rId23"/>
    <p:sldId id="361" r:id="rId24"/>
    <p:sldId id="363" r:id="rId25"/>
    <p:sldId id="364" r:id="rId26"/>
    <p:sldId id="365" r:id="rId27"/>
    <p:sldId id="366" r:id="rId28"/>
    <p:sldId id="368" r:id="rId29"/>
    <p:sldId id="367" r:id="rId30"/>
    <p:sldId id="335" r:id="rId31"/>
    <p:sldId id="369" r:id="rId32"/>
    <p:sldId id="351" r:id="rId33"/>
    <p:sldId id="370" r:id="rId34"/>
    <p:sldId id="350" r:id="rId35"/>
    <p:sldId id="371" r:id="rId36"/>
    <p:sldId id="315" r:id="rId37"/>
    <p:sldId id="323" r:id="rId38"/>
    <p:sldId id="317" r:id="rId39"/>
    <p:sldId id="322" r:id="rId40"/>
    <p:sldId id="319" r:id="rId41"/>
    <p:sldId id="320" r:id="rId42"/>
    <p:sldId id="321" r:id="rId43"/>
    <p:sldId id="326" r:id="rId44"/>
    <p:sldId id="346" r:id="rId45"/>
    <p:sldId id="385" r:id="rId46"/>
    <p:sldId id="386" r:id="rId47"/>
    <p:sldId id="387" r:id="rId48"/>
    <p:sldId id="388" r:id="rId49"/>
    <p:sldId id="389" r:id="rId50"/>
    <p:sldId id="347" r:id="rId51"/>
    <p:sldId id="348" r:id="rId52"/>
  </p:sldIdLst>
  <p:sldSz cx="9144000" cy="6858000" type="screen4x3"/>
  <p:notesSz cx="7315200" cy="9601200"/>
  <p:embeddedFontLst>
    <p:embeddedFont>
      <p:font typeface="Copperplate Gothic Light" panose="020E0507020206020404" pitchFamily="34" charset="0"/>
      <p:regular r:id="rId53"/>
    </p:embeddedFont>
    <p:embeddedFont>
      <p:font typeface="Comic Sans MS" panose="030F0702030302020204" pitchFamily="66" charset="0"/>
      <p:regular r:id="rId54"/>
      <p:bold r:id="rId55"/>
    </p:embeddedFont>
    <p:embeddedFont>
      <p:font typeface="Tahoma" panose="020B0604030504040204" pitchFamily="34" charset="0"/>
      <p:regular r:id="rId56"/>
      <p:bold r:id="rId57"/>
    </p:embeddedFont>
    <p:embeddedFont>
      <p:font typeface="Verdana" panose="020B0604030504040204" pitchFamily="34" charset="0"/>
      <p:regular r:id="rId58"/>
      <p:bold r:id="rId59"/>
      <p:italic r:id="rId60"/>
      <p:boldItalic r:id="rId61"/>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90" d="100"/>
          <a:sy n="90" d="100"/>
        </p:scale>
        <p:origin x="-60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the-athenaeum.org/art/detail.php?ID=1214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leadershipnow.com/cincinnatu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awky.deviantart.com/art/The-Dog-and-the-Wolf-8576139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t>Chapter Eight</a:t>
            </a:r>
            <a:endParaRPr lang="en-US" dirty="0"/>
          </a:p>
        </p:txBody>
      </p:sp>
      <p:pic>
        <p:nvPicPr>
          <p:cNvPr id="65541" name="Picture 5" descr="C:\Users\Customer\Desktop\MyPictures\photos\102.jpg"/>
          <p:cNvPicPr>
            <a:picLocks noChangeAspect="1" noChangeArrowheads="1"/>
          </p:cNvPicPr>
          <p:nvPr/>
        </p:nvPicPr>
        <p:blipFill>
          <a:blip r:embed="rId2" cstate="print"/>
          <a:srcRect/>
          <a:stretch>
            <a:fillRect/>
          </a:stretch>
        </p:blipFill>
        <p:spPr bwMode="auto">
          <a:xfrm>
            <a:off x="1905000" y="1905000"/>
            <a:ext cx="5753100" cy="4314825"/>
          </a:xfrm>
          <a:prstGeom prst="rect">
            <a:avLst/>
          </a:prstGeom>
          <a:noFill/>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Question</a:t>
            </a:r>
            <a:endParaRPr lang="en-US"/>
          </a:p>
        </p:txBody>
      </p:sp>
      <p:sp>
        <p:nvSpPr>
          <p:cNvPr id="3" name="Content Placeholder 2"/>
          <p:cNvSpPr>
            <a:spLocks noGrp="1"/>
          </p:cNvSpPr>
          <p:nvPr>
            <p:ph idx="1"/>
          </p:nvPr>
        </p:nvSpPr>
        <p:spPr>
          <a:xfrm>
            <a:off x="1066800" y="1981200"/>
            <a:ext cx="7543800" cy="4572000"/>
          </a:xfrm>
        </p:spPr>
        <p:txBody>
          <a:bodyPr/>
          <a:lstStyle/>
          <a:p>
            <a:pPr>
              <a:buNone/>
            </a:pPr>
            <a:r>
              <a:rPr lang="en-US" sz="3200" smtClean="0"/>
              <a:t>What was Caesar’s plan to stop the Helvetii?</a:t>
            </a:r>
          </a:p>
          <a:p>
            <a:pPr>
              <a:buNone/>
            </a:pPr>
            <a:endParaRPr lang="en-US" sz="3200"/>
          </a:p>
          <a:p>
            <a:pPr>
              <a:buNone/>
            </a:pPr>
            <a:endParaRPr 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177540"/>
            <a:ext cx="2857143" cy="2904762"/>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Caesar Book I [</a:t>
            </a:r>
            <a:r>
              <a:rPr lang="en-US" smtClean="0">
                <a:solidFill>
                  <a:srgbClr val="FFFF00"/>
                </a:solidFill>
              </a:rPr>
              <a:t>11]</a:t>
            </a:r>
            <a:endParaRPr lang="en-US"/>
          </a:p>
        </p:txBody>
      </p:sp>
      <p:sp>
        <p:nvSpPr>
          <p:cNvPr id="3" name="Content Placeholder 2"/>
          <p:cNvSpPr>
            <a:spLocks noGrp="1"/>
          </p:cNvSpPr>
          <p:nvPr>
            <p:ph idx="1"/>
          </p:nvPr>
        </p:nvSpPr>
        <p:spPr/>
        <p:txBody>
          <a:bodyPr/>
          <a:lstStyle/>
          <a:p>
            <a:pPr marL="0" indent="0">
              <a:buNone/>
            </a:pPr>
            <a:r>
              <a:rPr lang="en-US" b="1">
                <a:effectLst/>
              </a:rPr>
              <a:t> </a:t>
            </a:r>
            <a:r>
              <a:rPr lang="en-US" sz="2800" b="1">
                <a:effectLst/>
              </a:rPr>
              <a:t>C. [11]</a:t>
            </a:r>
            <a:r>
              <a:rPr lang="en-US" sz="2800">
                <a:effectLst/>
              </a:rPr>
              <a:t> Helvetii iam per angustias et fines Sequanorum suas copias traduxerant et in Haeduorum fines pervenerant eorumque agros populabantur. Aedui, cum se suaque ab iis defendere non possent, legatos ad Caesarem mittunt rogatum </a:t>
            </a:r>
            <a:r>
              <a:rPr lang="en-US" sz="2800" smtClean="0">
                <a:effectLst/>
              </a:rPr>
              <a:t>auxilium:</a:t>
            </a:r>
            <a:endParaRPr lang="en-US" sz="2800"/>
          </a:p>
        </p:txBody>
      </p:sp>
    </p:spTree>
    <p:extLst>
      <p:ext uri="{BB962C8B-B14F-4D97-AF65-F5344CB8AC3E}">
        <p14:creationId xmlns:p14="http://schemas.microsoft.com/office/powerpoint/2010/main" val="19415761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Caesar Book I [11]</a:t>
            </a:r>
            <a:endParaRPr lang="en-US"/>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ita se omni tempore de populo Romano meritos esse ut paene in conspectu exercitus nostri agri vastari, liberi [eorum] in servitutem abduci, </a:t>
            </a:r>
            <a:r>
              <a:rPr lang="en-US" sz="2800" smtClean="0">
                <a:effectLst/>
              </a:rPr>
              <a:t>op</a:t>
            </a:r>
            <a:r>
              <a:rPr lang="en-US" sz="2800">
                <a:effectLst/>
              </a:rPr>
              <a:t>pida expugnari non debuerint. </a:t>
            </a:r>
            <a:endParaRPr lang="en-US" sz="2800"/>
          </a:p>
          <a:p>
            <a:pPr marL="0" indent="0">
              <a:buNone/>
            </a:pPr>
            <a:r>
              <a:rPr lang="en-US" sz="2800" smtClean="0">
                <a:effectLst/>
              </a:rPr>
              <a:t> Eodem </a:t>
            </a:r>
            <a:r>
              <a:rPr lang="en-US" sz="2800">
                <a:effectLst/>
              </a:rPr>
              <a:t>tempore Aedui Ambarri, necessarii et consanguinei Aeduorum, Caesarem certiorem </a:t>
            </a:r>
            <a:r>
              <a:rPr lang="en-US" sz="2800" smtClean="0">
                <a:effectLst/>
              </a:rPr>
              <a:t>faciunt</a:t>
            </a:r>
            <a:endParaRPr lang="en-US" sz="2800"/>
          </a:p>
        </p:txBody>
      </p:sp>
    </p:spTree>
    <p:extLst>
      <p:ext uri="{BB962C8B-B14F-4D97-AF65-F5344CB8AC3E}">
        <p14:creationId xmlns:p14="http://schemas.microsoft.com/office/powerpoint/2010/main" val="246889020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Caesar Book I [11]</a:t>
            </a:r>
            <a:endParaRPr lang="en-US"/>
          </a:p>
        </p:txBody>
      </p:sp>
      <p:sp>
        <p:nvSpPr>
          <p:cNvPr id="3" name="Content Placeholder 2"/>
          <p:cNvSpPr>
            <a:spLocks noGrp="1"/>
          </p:cNvSpPr>
          <p:nvPr>
            <p:ph idx="1"/>
          </p:nvPr>
        </p:nvSpPr>
        <p:spPr/>
        <p:txBody>
          <a:bodyPr/>
          <a:lstStyle/>
          <a:p>
            <a:pPr marL="0" indent="0">
              <a:buNone/>
            </a:pPr>
            <a:r>
              <a:rPr lang="en-US" sz="2800">
                <a:effectLst/>
              </a:rPr>
              <a:t>sese depopulatis agris non facile ab oppidis vim hostium prohibere. Item Allobroges, qui trans Rhodanum vicos possessionesque habebant, fuga se ad Caesarem recipiunt et demonstrant sibi praeter agri solum nihil esse reliqui. Quibus rebus adductus Caesar non expectandum sibi statuit dum, omnibus, fortunis sociorum consumptis, in Santonos Helvetii pervenirent.</a:t>
            </a:r>
          </a:p>
          <a:p>
            <a:pPr marL="0" indent="0">
              <a:buNone/>
            </a:pPr>
            <a:endParaRPr lang="en-US"/>
          </a:p>
        </p:txBody>
      </p:sp>
    </p:spTree>
    <p:extLst>
      <p:ext uri="{BB962C8B-B14F-4D97-AF65-F5344CB8AC3E}">
        <p14:creationId xmlns:p14="http://schemas.microsoft.com/office/powerpoint/2010/main" val="244710215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Horace’s Poem about Chloe</a:t>
            </a:r>
            <a:endParaRPr lang="en-US"/>
          </a:p>
        </p:txBody>
      </p:sp>
      <p:sp>
        <p:nvSpPr>
          <p:cNvPr id="3" name="Content Placeholder 2"/>
          <p:cNvSpPr>
            <a:spLocks noGrp="1"/>
          </p:cNvSpPr>
          <p:nvPr>
            <p:ph idx="1"/>
          </p:nvPr>
        </p:nvSpPr>
        <p:spPr/>
        <p:txBody>
          <a:bodyPr/>
          <a:lstStyle/>
          <a:p>
            <a:pPr marL="0" indent="0">
              <a:buNone/>
            </a:pPr>
            <a:r>
              <a:rPr lang="en-US">
                <a:effectLst/>
              </a:rPr>
              <a:t>Vitas inuleo me similis, </a:t>
            </a:r>
            <a:r>
              <a:rPr lang="en-US" smtClean="0">
                <a:effectLst/>
              </a:rPr>
              <a:t>Chloe, quaerenti </a:t>
            </a:r>
            <a:r>
              <a:rPr lang="en-US">
                <a:effectLst/>
              </a:rPr>
              <a:t>pavidam montibus </a:t>
            </a:r>
            <a:r>
              <a:rPr lang="en-US" smtClean="0">
                <a:effectLst/>
              </a:rPr>
              <a:t>aviis matrem </a:t>
            </a:r>
            <a:r>
              <a:rPr lang="en-US">
                <a:effectLst/>
              </a:rPr>
              <a:t>non sine </a:t>
            </a:r>
            <a:r>
              <a:rPr lang="en-US" smtClean="0">
                <a:effectLst/>
              </a:rPr>
              <a:t>vano aurarum </a:t>
            </a:r>
            <a:r>
              <a:rPr lang="en-US">
                <a:effectLst/>
              </a:rPr>
              <a:t>et silvae metu.</a:t>
            </a:r>
          </a:p>
          <a:p>
            <a:pPr marL="0" indent="0">
              <a:buNone/>
            </a:pPr>
            <a:endParaRPr lang="en-US"/>
          </a:p>
        </p:txBody>
      </p:sp>
    </p:spTree>
    <p:extLst>
      <p:ext uri="{BB962C8B-B14F-4D97-AF65-F5344CB8AC3E}">
        <p14:creationId xmlns:p14="http://schemas.microsoft.com/office/powerpoint/2010/main" val="249422895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Chloe  </a:t>
            </a:r>
            <a:r>
              <a:rPr lang="en-US" sz="1800" smtClean="0">
                <a:effectLst/>
                <a:hlinkClick r:id="rId2"/>
              </a:rPr>
              <a:t>www.the-athenaeum.org</a:t>
            </a:r>
            <a:endParaRPr lang="en-US" sz="1800"/>
          </a:p>
        </p:txBody>
      </p:sp>
      <p:pic>
        <p:nvPicPr>
          <p:cNvPr id="1026" name="Picture 2" descr="C:\Users\Mary\Desktop\Chl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5715000" cy="437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64693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Horace 1.23</a:t>
            </a:r>
          </a:p>
        </p:txBody>
      </p:sp>
      <p:sp>
        <p:nvSpPr>
          <p:cNvPr id="3" name="Content Placeholder 2"/>
          <p:cNvSpPr>
            <a:spLocks noGrp="1"/>
          </p:cNvSpPr>
          <p:nvPr>
            <p:ph idx="1"/>
          </p:nvPr>
        </p:nvSpPr>
        <p:spPr>
          <a:xfrm>
            <a:off x="533400" y="1905000"/>
            <a:ext cx="8229600" cy="4114800"/>
          </a:xfrm>
        </p:spPr>
        <p:txBody>
          <a:bodyPr/>
          <a:lstStyle/>
          <a:p>
            <a:pPr marL="0" indent="0">
              <a:buNone/>
            </a:pPr>
            <a:r>
              <a:rPr lang="en-US">
                <a:effectLst/>
              </a:rPr>
              <a:t> </a:t>
            </a:r>
            <a:r>
              <a:rPr lang="en-US" sz="3600" smtClean="0">
                <a:effectLst/>
              </a:rPr>
              <a:t>Nam </a:t>
            </a:r>
            <a:r>
              <a:rPr lang="en-US" sz="3600">
                <a:effectLst/>
              </a:rPr>
              <a:t>seu mobilibus veris inhorruit</a:t>
            </a:r>
          </a:p>
          <a:p>
            <a:pPr marL="0" indent="0">
              <a:buNone/>
            </a:pPr>
            <a:r>
              <a:rPr lang="en-US" sz="3600">
                <a:effectLst/>
              </a:rPr>
              <a:t> </a:t>
            </a:r>
            <a:r>
              <a:rPr lang="en-US" sz="3600" smtClean="0">
                <a:effectLst/>
              </a:rPr>
              <a:t>adventus </a:t>
            </a:r>
            <a:r>
              <a:rPr lang="en-US" sz="3600">
                <a:effectLst/>
              </a:rPr>
              <a:t>foliis, seu virides rubum</a:t>
            </a:r>
          </a:p>
          <a:p>
            <a:pPr marL="0" indent="0">
              <a:buNone/>
            </a:pPr>
            <a:r>
              <a:rPr lang="en-US" sz="3600">
                <a:effectLst/>
              </a:rPr>
              <a:t> </a:t>
            </a:r>
            <a:r>
              <a:rPr lang="en-US" sz="3600" smtClean="0">
                <a:effectLst/>
              </a:rPr>
              <a:t>dimovere </a:t>
            </a:r>
            <a:r>
              <a:rPr lang="en-US" sz="3600">
                <a:effectLst/>
              </a:rPr>
              <a:t>lacertae,</a:t>
            </a:r>
          </a:p>
          <a:p>
            <a:pPr marL="0" indent="0">
              <a:buNone/>
            </a:pPr>
            <a:r>
              <a:rPr lang="en-US" sz="3600">
                <a:effectLst/>
              </a:rPr>
              <a:t>  </a:t>
            </a:r>
            <a:r>
              <a:rPr lang="en-US" sz="3600" smtClean="0">
                <a:effectLst/>
              </a:rPr>
              <a:t>et </a:t>
            </a:r>
            <a:r>
              <a:rPr lang="en-US" sz="3600">
                <a:effectLst/>
              </a:rPr>
              <a:t>corde et genibus tremit.</a:t>
            </a:r>
            <a:endParaRPr lang="en-US" sz="3600"/>
          </a:p>
        </p:txBody>
      </p:sp>
    </p:spTree>
    <p:extLst>
      <p:ext uri="{BB962C8B-B14F-4D97-AF65-F5344CB8AC3E}">
        <p14:creationId xmlns:p14="http://schemas.microsoft.com/office/powerpoint/2010/main" val="3917751115"/>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1.23</a:t>
            </a:r>
            <a:endParaRPr lang="en-US"/>
          </a:p>
        </p:txBody>
      </p:sp>
      <p:sp>
        <p:nvSpPr>
          <p:cNvPr id="3" name="Content Placeholder 2"/>
          <p:cNvSpPr>
            <a:spLocks noGrp="1"/>
          </p:cNvSpPr>
          <p:nvPr>
            <p:ph idx="1"/>
          </p:nvPr>
        </p:nvSpPr>
        <p:spPr/>
        <p:txBody>
          <a:bodyPr/>
          <a:lstStyle/>
          <a:p>
            <a:pPr marL="0" indent="0">
              <a:buNone/>
            </a:pPr>
            <a:r>
              <a:rPr lang="en-US" sz="2800" smtClean="0">
                <a:effectLst/>
              </a:rPr>
              <a:t/>
            </a:r>
            <a:br>
              <a:rPr lang="en-US" sz="2800" smtClean="0">
                <a:effectLst/>
              </a:rPr>
            </a:br>
            <a:r>
              <a:rPr lang="en-US" sz="2800" smtClean="0">
                <a:effectLst/>
              </a:rPr>
              <a:t>Atqui </a:t>
            </a:r>
            <a:r>
              <a:rPr lang="en-US" sz="2800">
                <a:effectLst/>
              </a:rPr>
              <a:t>non ego te tigris ut aspera</a:t>
            </a:r>
          </a:p>
          <a:p>
            <a:pPr marL="0" indent="0">
              <a:buNone/>
            </a:pPr>
            <a:r>
              <a:rPr lang="en-US" sz="2800">
                <a:effectLst/>
              </a:rPr>
              <a:t>Gaetulusve leo frangere persequor:</a:t>
            </a:r>
          </a:p>
          <a:p>
            <a:pPr marL="0" indent="0">
              <a:buNone/>
            </a:pPr>
            <a:r>
              <a:rPr lang="en-US" sz="2800">
                <a:effectLst/>
              </a:rPr>
              <a:t>tandem desine matrem</a:t>
            </a:r>
          </a:p>
          <a:p>
            <a:pPr marL="0" indent="0">
              <a:buNone/>
            </a:pPr>
            <a:r>
              <a:rPr lang="en-US" sz="2800">
                <a:effectLst/>
              </a:rPr>
              <a:t>tempestiva sequi viro.</a:t>
            </a:r>
          </a:p>
          <a:p>
            <a:pPr marL="0" indent="0">
              <a:buNone/>
            </a:pPr>
            <a:endParaRPr lang="en-US" sz="2800"/>
          </a:p>
        </p:txBody>
      </p:sp>
    </p:spTree>
    <p:extLst>
      <p:ext uri="{BB962C8B-B14F-4D97-AF65-F5344CB8AC3E}">
        <p14:creationId xmlns:p14="http://schemas.microsoft.com/office/powerpoint/2010/main" val="236342636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
            </a:r>
            <a:br>
              <a:rPr lang="en-US" sz="4000" dirty="0" smtClean="0"/>
            </a:br>
            <a:r>
              <a:rPr lang="en-US" sz="4000" smtClean="0"/>
              <a:t/>
            </a:r>
            <a:br>
              <a:rPr lang="en-US" sz="4000" smtClean="0"/>
            </a:br>
            <a:r>
              <a:rPr lang="en-US" sz="4000" smtClean="0"/>
              <a:t>Titus Livius, historian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b="1" dirty="0" smtClean="0"/>
              <a:t>   </a:t>
            </a:r>
            <a:br>
              <a:rPr lang="en-US" sz="2400" b="1" dirty="0" smtClean="0"/>
            </a:br>
            <a:r>
              <a:rPr lang="en-US" sz="2400" b="1" smtClean="0"/>
              <a:t/>
            </a:r>
            <a:br>
              <a:rPr lang="en-US" sz="2400" b="1"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33600"/>
            <a:ext cx="7747000" cy="3949700"/>
          </a:xfrm>
          <a:prstGeom prst="rect">
            <a:avLst/>
          </a:prstGeom>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Livy’s Cincinnatus I.</a:t>
            </a:r>
            <a:endParaRPr lang="en-US" dirty="0"/>
          </a:p>
        </p:txBody>
      </p:sp>
      <p:sp>
        <p:nvSpPr>
          <p:cNvPr id="3" name="Content Placeholder 2"/>
          <p:cNvSpPr>
            <a:spLocks noGrp="1"/>
          </p:cNvSpPr>
          <p:nvPr>
            <p:ph idx="1"/>
          </p:nvPr>
        </p:nvSpPr>
        <p:spPr>
          <a:xfrm>
            <a:off x="1066800" y="1981200"/>
            <a:ext cx="7543800" cy="4419600"/>
          </a:xfrm>
        </p:spPr>
        <p:txBody>
          <a:bodyPr/>
          <a:lstStyle/>
          <a:p>
            <a:pPr marL="0" indent="0">
              <a:buNone/>
            </a:pPr>
            <a:r>
              <a:rPr lang="en-US" sz="2400" smtClean="0"/>
              <a:t/>
            </a:r>
            <a:br>
              <a:rPr lang="en-US" sz="2400" smtClean="0"/>
            </a:br>
            <a:r>
              <a:rPr lang="en-US" sz="2800" smtClean="0">
                <a:effectLst/>
              </a:rPr>
              <a:t>Aequi </a:t>
            </a:r>
            <a:r>
              <a:rPr lang="en-US" sz="2800">
                <a:effectLst/>
              </a:rPr>
              <a:t>consulem Minucium atque exercitum eius circumsessos tenebant.  Id ubi Romae nuntiatum est, tantus pavor, tanta trepidatio fuit, </a:t>
            </a:r>
            <a:r>
              <a:rPr lang="en-US" sz="2800" smtClean="0">
                <a:effectLst/>
              </a:rPr>
              <a:t>quanta </a:t>
            </a:r>
            <a:r>
              <a:rPr lang="en-US" sz="2800">
                <a:effectLst/>
              </a:rPr>
              <a:t>si urbem ipsam, non contra hostes obsiderent: cum autem in altero consule parum esse praesidi videretur, dictatorem dici </a:t>
            </a:r>
            <a:r>
              <a:rPr lang="en-US" sz="2800" smtClean="0">
                <a:effectLst/>
              </a:rPr>
              <a:t>placuit, </a:t>
            </a:r>
            <a:r>
              <a:rPr lang="en-US" sz="2800">
                <a:effectLst/>
              </a:rPr>
              <a:t>qui rem </a:t>
            </a:r>
            <a:r>
              <a:rPr lang="en-US" sz="2800" smtClean="0">
                <a:effectLst/>
              </a:rPr>
              <a:t>adflictam </a:t>
            </a:r>
            <a:r>
              <a:rPr lang="en-US" sz="2800">
                <a:effectLst/>
              </a:rPr>
              <a:t>restitueret.  </a:t>
            </a:r>
          </a:p>
          <a:p>
            <a:pPr>
              <a:buNone/>
            </a:pPr>
            <a:endParaRPr lang="en-US" sz="2800" i="1" dirty="0" smtClean="0"/>
          </a:p>
          <a:p>
            <a:endParaRPr lang="en-US" sz="2400" dirty="0" smtClean="0"/>
          </a:p>
          <a:p>
            <a:pPr>
              <a:buNone/>
            </a:pPr>
            <a:r>
              <a:rPr lang="en-US" sz="2400" b="1" dirty="0" smtClean="0"/>
              <a:t> </a:t>
            </a:r>
            <a:endParaRPr lang="en-US" sz="2400" dirty="0"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6400800" cy="1200329"/>
          </a:xfrm>
          <a:prstGeom prst="rect">
            <a:avLst/>
          </a:prstGeom>
          <a:noFill/>
        </p:spPr>
        <p:txBody>
          <a:bodyPr wrap="square" rtlCol="0">
            <a:spAutoFit/>
          </a:bodyPr>
          <a:lstStyle/>
          <a:p>
            <a:pPr algn="ctr"/>
            <a:r>
              <a:rPr lang="en-US" sz="3600" smtClean="0">
                <a:latin typeface="Comic Sans MS" pitchFamily="66" charset="0"/>
              </a:rPr>
              <a:t>Dies festus appropinquat.  Quae dies est?</a:t>
            </a:r>
            <a:endParaRPr lang="en-US" sz="3600" dirty="0">
              <a:latin typeface="Comic Sans MS" pitchFamily="66" charset="0"/>
            </a:endParaRPr>
          </a:p>
        </p:txBody>
      </p:sp>
      <p:sp>
        <p:nvSpPr>
          <p:cNvPr id="2" name="TextBox 1"/>
          <p:cNvSpPr txBox="1"/>
          <p:nvPr/>
        </p:nvSpPr>
        <p:spPr>
          <a:xfrm>
            <a:off x="1752600" y="4724400"/>
            <a:ext cx="6400800" cy="646331"/>
          </a:xfrm>
          <a:prstGeom prst="rect">
            <a:avLst/>
          </a:prstGeom>
          <a:noFill/>
        </p:spPr>
        <p:txBody>
          <a:bodyPr wrap="square" rtlCol="0">
            <a:spAutoFit/>
          </a:bodyPr>
          <a:lstStyle/>
          <a:p>
            <a:r>
              <a:rPr lang="en-US" sz="3600" smtClean="0">
                <a:latin typeface="Comic Sans MS" panose="030F0702030302020204" pitchFamily="66" charset="0"/>
              </a:rPr>
              <a:t>Est Iesūs dies natalis.</a:t>
            </a:r>
            <a:endParaRPr lang="en-US" sz="3600">
              <a:latin typeface="Comic Sans MS" panose="030F0702030302020204" pitchFamily="66"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Cincinnatus I. </a:t>
            </a:r>
            <a:endParaRPr lang="en-US"/>
          </a:p>
        </p:txBody>
      </p:sp>
      <p:sp>
        <p:nvSpPr>
          <p:cNvPr id="3" name="Content Placeholder 2"/>
          <p:cNvSpPr>
            <a:spLocks noGrp="1"/>
          </p:cNvSpPr>
          <p:nvPr>
            <p:ph idx="1"/>
          </p:nvPr>
        </p:nvSpPr>
        <p:spPr/>
        <p:txBody>
          <a:bodyPr/>
          <a:lstStyle/>
          <a:p>
            <a:pPr marL="0" indent="0">
              <a:buNone/>
            </a:pPr>
            <a:r>
              <a:rPr lang="en-US" sz="2800">
                <a:effectLst/>
              </a:rPr>
              <a:t>T. Quinctius Cincinnatus omnium consensu dictator est dictus.  Ille, spes unica imperi Romani, trans Tiberim tunc quattuor iugerum colebat agrum.  Ad quem missi legati nudum eum arantem offenderunt.  Salute data invicem redditaque</a:t>
            </a:r>
            <a:r>
              <a:rPr lang="en-US" sz="2800" baseline="30000">
                <a:effectLst/>
              </a:rPr>
              <a:t>4</a:t>
            </a:r>
            <a:r>
              <a:rPr lang="en-US" sz="2800">
                <a:effectLst/>
              </a:rPr>
              <a:t> Cincinnatus togam propere e tugurio proferre uxorem Raciliam iussit, ut senatus mandata togatus audiret.</a:t>
            </a:r>
            <a:br>
              <a:rPr lang="en-US" sz="2800">
                <a:effectLst/>
              </a:rPr>
            </a:br>
            <a:endParaRPr lang="en-US" sz="2800"/>
          </a:p>
        </p:txBody>
      </p:sp>
    </p:spTree>
    <p:extLst>
      <p:ext uri="{BB962C8B-B14F-4D97-AF65-F5344CB8AC3E}">
        <p14:creationId xmlns:p14="http://schemas.microsoft.com/office/powerpoint/2010/main" val="139959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Cincinnatus</a:t>
            </a:r>
            <a:br>
              <a:rPr lang="en-US" smtClean="0"/>
            </a:br>
            <a:r>
              <a:rPr lang="en-US" sz="1600">
                <a:effectLst/>
                <a:hlinkClick r:id="rId2"/>
              </a:rPr>
              <a:t>www.leadershipnow.com</a:t>
            </a:r>
            <a:endParaRPr lang="en-US" sz="1600"/>
          </a:p>
        </p:txBody>
      </p:sp>
      <p:sp>
        <p:nvSpPr>
          <p:cNvPr id="3" name="Content Placeholder 2"/>
          <p:cNvSpPr>
            <a:spLocks noGrp="1"/>
          </p:cNvSpPr>
          <p:nvPr>
            <p:ph idx="1"/>
          </p:nvPr>
        </p:nvSpPr>
        <p:spPr/>
        <p:txBody>
          <a:bodyPr/>
          <a:lstStyle/>
          <a:p>
            <a:pPr marL="0" indent="0">
              <a:buNone/>
            </a:pPr>
            <a:endParaRPr lang="en-US"/>
          </a:p>
        </p:txBody>
      </p:sp>
      <p:pic>
        <p:nvPicPr>
          <p:cNvPr id="2050" name="Picture 2" descr="C:\Users\Mary\Desktop\cincinnat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625826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84151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Cincinnatus II. </a:t>
            </a:r>
            <a:endParaRPr lang="en-US"/>
          </a:p>
        </p:txBody>
      </p:sp>
      <p:sp>
        <p:nvSpPr>
          <p:cNvPr id="3" name="Content Placeholder 2"/>
          <p:cNvSpPr>
            <a:spLocks noGrp="1"/>
          </p:cNvSpPr>
          <p:nvPr>
            <p:ph idx="1"/>
          </p:nvPr>
        </p:nvSpPr>
        <p:spPr/>
        <p:txBody>
          <a:bodyPr/>
          <a:lstStyle/>
          <a:p>
            <a:pPr marL="0" indent="0">
              <a:buNone/>
            </a:pPr>
            <a:r>
              <a:rPr lang="en-US" sz="2800" b="1">
                <a:effectLst/>
              </a:rPr>
              <a:t>II. </a:t>
            </a:r>
            <a:r>
              <a:rPr lang="en-US" sz="2800">
                <a:effectLst/>
              </a:rPr>
              <a:t>Postquam, absterso pulvere ac sudore, toga indutus processit Cincinnatus, dictatorem eum legati gratulantes consalutant; quantus terror in exercitu sit, exponunt.  Cincinnatus igitur Romam venit et antecedentibus lictoribus domum deductus est.  Postero die profectus, Minucio obsidione liberato, victos hostis sub iugum misit.  Urbem triumphans ingressus est. </a:t>
            </a:r>
            <a:endParaRPr lang="en-US" sz="2800"/>
          </a:p>
        </p:txBody>
      </p:sp>
    </p:spTree>
    <p:extLst>
      <p:ext uri="{BB962C8B-B14F-4D97-AF65-F5344CB8AC3E}">
        <p14:creationId xmlns:p14="http://schemas.microsoft.com/office/powerpoint/2010/main" val="4214789704"/>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Cincinnatus II. </a:t>
            </a:r>
            <a:endParaRPr lang="en-US"/>
          </a:p>
        </p:txBody>
      </p:sp>
      <p:sp>
        <p:nvSpPr>
          <p:cNvPr id="3" name="Content Placeholder 2"/>
          <p:cNvSpPr>
            <a:spLocks noGrp="1"/>
          </p:cNvSpPr>
          <p:nvPr>
            <p:ph idx="1"/>
          </p:nvPr>
        </p:nvSpPr>
        <p:spPr/>
        <p:txBody>
          <a:bodyPr/>
          <a:lstStyle/>
          <a:p>
            <a:pPr marL="0" indent="0">
              <a:buNone/>
            </a:pPr>
            <a:r>
              <a:rPr lang="en-US" sz="2800" smtClean="0">
                <a:effectLst/>
              </a:rPr>
              <a:t>Ducti </a:t>
            </a:r>
            <a:r>
              <a:rPr lang="en-US" sz="2800">
                <a:effectLst/>
              </a:rPr>
              <a:t>ante currum duces hostium, militaria signa praelata; secudut est exercitus praeda onustus; epulae instructae sunt ante omnium domos. Cincinnatus sexto decimo die dictatura, quam in sex mensis acceperat, se abdicavit et ad boves rediit triumphalis agricola.</a:t>
            </a:r>
          </a:p>
          <a:p>
            <a:pPr marL="0" indent="0">
              <a:buNone/>
            </a:pPr>
            <a:endParaRPr lang="en-US" sz="2800"/>
          </a:p>
        </p:txBody>
      </p:sp>
    </p:spTree>
    <p:extLst>
      <p:ext uri="{BB962C8B-B14F-4D97-AF65-F5344CB8AC3E}">
        <p14:creationId xmlns:p14="http://schemas.microsoft.com/office/powerpoint/2010/main" val="407943109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Torquatus I.</a:t>
            </a:r>
            <a:endParaRPr lang="en-US"/>
          </a:p>
        </p:txBody>
      </p:sp>
      <p:sp>
        <p:nvSpPr>
          <p:cNvPr id="3" name="Content Placeholder 2"/>
          <p:cNvSpPr>
            <a:spLocks noGrp="1"/>
          </p:cNvSpPr>
          <p:nvPr>
            <p:ph idx="1"/>
          </p:nvPr>
        </p:nvSpPr>
        <p:spPr/>
        <p:txBody>
          <a:bodyPr/>
          <a:lstStyle/>
          <a:p>
            <a:pPr marL="0" indent="0">
              <a:buNone/>
            </a:pPr>
            <a:r>
              <a:rPr lang="en-US" sz="2800">
                <a:effectLst/>
              </a:rPr>
              <a:t>T. Manlius ob ingeni et linguae tarditatem a patre rus relegatus erat.  Qui cum audivisset patri diem dictam esse Pomponio, tribuno plebis, cepit consilium, rudis quidem et agrestis animi, sed </a:t>
            </a:r>
            <a:r>
              <a:rPr lang="en-US" sz="2800" smtClean="0">
                <a:effectLst/>
              </a:rPr>
              <a:t>pietate </a:t>
            </a:r>
            <a:r>
              <a:rPr lang="en-US" sz="2800">
                <a:effectLst/>
              </a:rPr>
              <a:t>laudabile.  Cultro </a:t>
            </a:r>
            <a:r>
              <a:rPr lang="en-US" sz="2800" smtClean="0">
                <a:effectLst/>
              </a:rPr>
              <a:t>succinctus </a:t>
            </a:r>
            <a:r>
              <a:rPr lang="en-US" sz="2800">
                <a:effectLst/>
              </a:rPr>
              <a:t>mane in urbem atque a porta  confestim ad Pomponium pergit.  Introductus cultrum  stringit et super lectum Pomponi stans </a:t>
            </a:r>
            <a:r>
              <a:rPr lang="en-US" sz="2800" smtClean="0">
                <a:effectLst/>
              </a:rPr>
              <a:t>se </a:t>
            </a:r>
            <a:r>
              <a:rPr lang="en-US" sz="2800">
                <a:effectLst/>
              </a:rPr>
              <a:t>eum transfixurum minatur, </a:t>
            </a:r>
            <a:endParaRPr lang="en-US" sz="2800"/>
          </a:p>
        </p:txBody>
      </p:sp>
    </p:spTree>
    <p:extLst>
      <p:ext uri="{BB962C8B-B14F-4D97-AF65-F5344CB8AC3E}">
        <p14:creationId xmlns:p14="http://schemas.microsoft.com/office/powerpoint/2010/main" val="183599921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Torquatus I.</a:t>
            </a:r>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nisi ab incepta accusatione desistat.  Pavidus tribunus, quippe qui</a:t>
            </a:r>
            <a:r>
              <a:rPr lang="en-US" sz="2800" baseline="30000">
                <a:effectLst/>
              </a:rPr>
              <a:t>5</a:t>
            </a:r>
            <a:r>
              <a:rPr lang="en-US" sz="2800">
                <a:effectLst/>
              </a:rPr>
              <a:t> cereneret ferrum ante oculos micare, accusationem dimisit.  Ea res adulescenti honori fuit, quod acerbitas paterna animum eius a pietate non avertisset ideoque eodem anno tribunus militum factus est.</a:t>
            </a:r>
            <a:r>
              <a:rPr lang="en-US">
                <a:effectLst/>
              </a:rPr>
              <a:t/>
            </a:r>
            <a:br>
              <a:rPr lang="en-US">
                <a:effectLst/>
              </a:rPr>
            </a:br>
            <a:endParaRPr lang="en-US"/>
          </a:p>
        </p:txBody>
      </p:sp>
    </p:spTree>
    <p:extLst>
      <p:ext uri="{BB962C8B-B14F-4D97-AF65-F5344CB8AC3E}">
        <p14:creationId xmlns:p14="http://schemas.microsoft.com/office/powerpoint/2010/main" val="135474783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Torquatus </a:t>
            </a:r>
            <a:r>
              <a:rPr lang="en-US" smtClean="0"/>
              <a:t>II.</a:t>
            </a:r>
            <a:endParaRPr lang="en-US"/>
          </a:p>
        </p:txBody>
      </p:sp>
      <p:sp>
        <p:nvSpPr>
          <p:cNvPr id="3" name="Content Placeholder 2"/>
          <p:cNvSpPr>
            <a:spLocks noGrp="1"/>
          </p:cNvSpPr>
          <p:nvPr>
            <p:ph idx="1"/>
          </p:nvPr>
        </p:nvSpPr>
        <p:spPr/>
        <p:txBody>
          <a:bodyPr/>
          <a:lstStyle/>
          <a:p>
            <a:pPr marL="0" indent="0">
              <a:buNone/>
            </a:pPr>
            <a:r>
              <a:rPr lang="en-US" sz="2800" b="1" dirty="0">
                <a:effectLst/>
              </a:rPr>
              <a:t>II. </a:t>
            </a:r>
            <a:r>
              <a:rPr lang="en-US" sz="2800" dirty="0">
                <a:effectLst/>
              </a:rPr>
              <a:t>Cum </a:t>
            </a:r>
            <a:r>
              <a:rPr lang="en-US" sz="2800" dirty="0" err="1">
                <a:effectLst/>
              </a:rPr>
              <a:t>postea</a:t>
            </a:r>
            <a:r>
              <a:rPr lang="en-US" sz="2800" dirty="0">
                <a:effectLst/>
              </a:rPr>
              <a:t> Galli ad </a:t>
            </a:r>
            <a:r>
              <a:rPr lang="en-US" sz="2800" dirty="0" err="1">
                <a:effectLst/>
              </a:rPr>
              <a:t>tertium</a:t>
            </a:r>
            <a:r>
              <a:rPr lang="en-US" sz="2800" dirty="0">
                <a:effectLst/>
              </a:rPr>
              <a:t> </a:t>
            </a:r>
            <a:r>
              <a:rPr lang="en-US" sz="2800" dirty="0" err="1">
                <a:effectLst/>
              </a:rPr>
              <a:t>lapidem</a:t>
            </a:r>
            <a:r>
              <a:rPr lang="en-US" sz="2800" dirty="0">
                <a:effectLst/>
              </a:rPr>
              <a:t> trans </a:t>
            </a:r>
            <a:r>
              <a:rPr lang="en-US" sz="2800" dirty="0" err="1" smtClean="0">
                <a:effectLst/>
              </a:rPr>
              <a:t>Anienem</a:t>
            </a:r>
            <a:r>
              <a:rPr lang="en-US" sz="2800" dirty="0" smtClean="0">
                <a:effectLst/>
              </a:rPr>
              <a:t> </a:t>
            </a:r>
            <a:r>
              <a:rPr lang="en-US" sz="2800" dirty="0" err="1">
                <a:effectLst/>
              </a:rPr>
              <a:t>fluvium</a:t>
            </a:r>
            <a:r>
              <a:rPr lang="en-US" sz="2800" dirty="0">
                <a:effectLst/>
              </a:rPr>
              <a:t> </a:t>
            </a:r>
            <a:r>
              <a:rPr lang="en-US" sz="2800" dirty="0" err="1">
                <a:effectLst/>
              </a:rPr>
              <a:t>castra</a:t>
            </a:r>
            <a:r>
              <a:rPr lang="en-US" sz="2800" dirty="0">
                <a:effectLst/>
              </a:rPr>
              <a:t> </a:t>
            </a:r>
            <a:r>
              <a:rPr lang="en-US" sz="2800" dirty="0" err="1" smtClean="0">
                <a:effectLst/>
              </a:rPr>
              <a:t>posuissent</a:t>
            </a:r>
            <a:r>
              <a:rPr lang="en-US" sz="2800" dirty="0">
                <a:effectLst/>
              </a:rPr>
              <a:t>, </a:t>
            </a:r>
            <a:r>
              <a:rPr lang="en-US" sz="2800" dirty="0" err="1">
                <a:effectLst/>
              </a:rPr>
              <a:t>exercitus</a:t>
            </a:r>
            <a:r>
              <a:rPr lang="en-US" sz="2800" dirty="0">
                <a:effectLst/>
              </a:rPr>
              <a:t> Romanus ab </a:t>
            </a:r>
            <a:r>
              <a:rPr lang="en-US" sz="2800" dirty="0" err="1">
                <a:effectLst/>
              </a:rPr>
              <a:t>urbe</a:t>
            </a:r>
            <a:r>
              <a:rPr lang="en-US" sz="2800" dirty="0">
                <a:effectLst/>
              </a:rPr>
              <a:t> </a:t>
            </a:r>
            <a:r>
              <a:rPr lang="en-US" sz="2800" dirty="0" err="1">
                <a:effectLst/>
              </a:rPr>
              <a:t>profectus</a:t>
            </a:r>
            <a:r>
              <a:rPr lang="en-US" sz="2800" dirty="0">
                <a:effectLst/>
              </a:rPr>
              <a:t> </a:t>
            </a:r>
            <a:r>
              <a:rPr lang="en-US" sz="2800" dirty="0" err="1">
                <a:effectLst/>
              </a:rPr>
              <a:t>est</a:t>
            </a:r>
            <a:r>
              <a:rPr lang="en-US" sz="2800" dirty="0">
                <a:effectLst/>
              </a:rPr>
              <a:t> et in </a:t>
            </a:r>
            <a:r>
              <a:rPr lang="en-US" sz="2800" dirty="0" err="1">
                <a:effectLst/>
              </a:rPr>
              <a:t>citeriore</a:t>
            </a:r>
            <a:r>
              <a:rPr lang="en-US" sz="2800" dirty="0">
                <a:effectLst/>
              </a:rPr>
              <a:t> </a:t>
            </a:r>
            <a:r>
              <a:rPr lang="en-US" sz="2800" dirty="0" err="1">
                <a:effectLst/>
              </a:rPr>
              <a:t>ripa</a:t>
            </a:r>
            <a:r>
              <a:rPr lang="en-US" sz="2800" dirty="0">
                <a:effectLst/>
              </a:rPr>
              <a:t> </a:t>
            </a:r>
            <a:r>
              <a:rPr lang="en-US" sz="2800" dirty="0" err="1">
                <a:effectLst/>
              </a:rPr>
              <a:t>fluvi</a:t>
            </a:r>
            <a:r>
              <a:rPr lang="en-US" sz="2800" dirty="0">
                <a:effectLst/>
              </a:rPr>
              <a:t> </a:t>
            </a:r>
            <a:r>
              <a:rPr lang="en-US" sz="2800" dirty="0" err="1">
                <a:effectLst/>
              </a:rPr>
              <a:t>constitit</a:t>
            </a:r>
            <a:r>
              <a:rPr lang="en-US" sz="2800" dirty="0">
                <a:effectLst/>
              </a:rPr>
              <a:t>.  Pons in </a:t>
            </a:r>
            <a:r>
              <a:rPr lang="en-US" sz="2800" dirty="0" err="1">
                <a:effectLst/>
              </a:rPr>
              <a:t>medio</a:t>
            </a:r>
            <a:r>
              <a:rPr lang="en-US" sz="2800" dirty="0">
                <a:effectLst/>
              </a:rPr>
              <a:t> </a:t>
            </a:r>
            <a:r>
              <a:rPr lang="en-US" sz="2800" dirty="0" err="1">
                <a:effectLst/>
              </a:rPr>
              <a:t>erat</a:t>
            </a:r>
            <a:r>
              <a:rPr lang="en-US" sz="2800" dirty="0">
                <a:effectLst/>
              </a:rPr>
              <a:t>; </a:t>
            </a:r>
            <a:r>
              <a:rPr lang="en-US" sz="2800" dirty="0" err="1">
                <a:effectLst/>
              </a:rPr>
              <a:t>tunc</a:t>
            </a:r>
            <a:r>
              <a:rPr lang="en-US" sz="2800" dirty="0">
                <a:effectLst/>
              </a:rPr>
              <a:t> Gallus </a:t>
            </a:r>
            <a:r>
              <a:rPr lang="en-US" sz="2800" dirty="0" err="1">
                <a:effectLst/>
              </a:rPr>
              <a:t>eximia</a:t>
            </a:r>
            <a:r>
              <a:rPr lang="en-US" sz="2800" dirty="0">
                <a:effectLst/>
              </a:rPr>
              <a:t> </a:t>
            </a:r>
            <a:r>
              <a:rPr lang="en-US" sz="2800" dirty="0" err="1">
                <a:effectLst/>
              </a:rPr>
              <a:t>corporis</a:t>
            </a:r>
            <a:r>
              <a:rPr lang="en-US" sz="2800" dirty="0">
                <a:effectLst/>
              </a:rPr>
              <a:t> </a:t>
            </a:r>
            <a:r>
              <a:rPr lang="en-US" sz="2800" dirty="0" err="1" smtClean="0">
                <a:effectLst/>
              </a:rPr>
              <a:t>magnitudine</a:t>
            </a:r>
            <a:r>
              <a:rPr lang="en-US" sz="2800" dirty="0" smtClean="0">
                <a:effectLst/>
              </a:rPr>
              <a:t>  </a:t>
            </a:r>
            <a:r>
              <a:rPr lang="en-US" sz="2800" dirty="0">
                <a:effectLst/>
              </a:rPr>
              <a:t>in vacuum </a:t>
            </a:r>
            <a:r>
              <a:rPr lang="en-US" sz="2800" dirty="0" err="1">
                <a:effectLst/>
              </a:rPr>
              <a:t>pontem</a:t>
            </a:r>
            <a:r>
              <a:rPr lang="en-US" sz="2800" dirty="0">
                <a:effectLst/>
              </a:rPr>
              <a:t> </a:t>
            </a:r>
            <a:r>
              <a:rPr lang="en-US" sz="2800" dirty="0" err="1">
                <a:effectLst/>
              </a:rPr>
              <a:t>processit</a:t>
            </a:r>
            <a:r>
              <a:rPr lang="en-US" sz="2800" dirty="0">
                <a:effectLst/>
              </a:rPr>
              <a:t> et quam maxima voce </a:t>
            </a:r>
            <a:r>
              <a:rPr lang="en-US" sz="2800" dirty="0" err="1">
                <a:effectLst/>
              </a:rPr>
              <a:t>potuit</a:t>
            </a:r>
            <a:r>
              <a:rPr lang="en-US" sz="2800" dirty="0">
                <a:effectLst/>
              </a:rPr>
              <a:t>, “</a:t>
            </a:r>
            <a:r>
              <a:rPr lang="en-US" sz="2800" dirty="0" err="1">
                <a:effectLst/>
              </a:rPr>
              <a:t>Quem</a:t>
            </a:r>
            <a:r>
              <a:rPr lang="en-US" sz="2800" dirty="0">
                <a:effectLst/>
              </a:rPr>
              <a:t> </a:t>
            </a:r>
            <a:r>
              <a:rPr lang="en-US" sz="2800" dirty="0" err="1">
                <a:effectLst/>
              </a:rPr>
              <a:t>nunc</a:t>
            </a:r>
            <a:r>
              <a:rPr lang="en-US" sz="2800" dirty="0">
                <a:effectLst/>
              </a:rPr>
              <a:t>,” </a:t>
            </a:r>
            <a:r>
              <a:rPr lang="en-US" sz="2800" dirty="0" err="1">
                <a:effectLst/>
              </a:rPr>
              <a:t>inquit</a:t>
            </a:r>
            <a:r>
              <a:rPr lang="en-US" sz="2800" dirty="0">
                <a:effectLst/>
              </a:rPr>
              <a:t>, “Roma </a:t>
            </a:r>
            <a:r>
              <a:rPr lang="en-US" sz="2800" dirty="0" err="1">
                <a:effectLst/>
              </a:rPr>
              <a:t>fortissimum</a:t>
            </a:r>
            <a:r>
              <a:rPr lang="en-US" sz="2800" dirty="0">
                <a:effectLst/>
              </a:rPr>
              <a:t> </a:t>
            </a:r>
            <a:r>
              <a:rPr lang="en-US" sz="2800" dirty="0" err="1">
                <a:effectLst/>
              </a:rPr>
              <a:t>habet</a:t>
            </a:r>
            <a:r>
              <a:rPr lang="en-US" sz="2800" dirty="0">
                <a:effectLst/>
              </a:rPr>
              <a:t>, is </a:t>
            </a:r>
            <a:r>
              <a:rPr lang="en-US" sz="2800" dirty="0" err="1">
                <a:effectLst/>
              </a:rPr>
              <a:t>procedat</a:t>
            </a:r>
            <a:r>
              <a:rPr lang="en-US" sz="2800" dirty="0">
                <a:effectLst/>
              </a:rPr>
              <a:t>, </a:t>
            </a:r>
            <a:endParaRPr lang="en-US" sz="2800" dirty="0"/>
          </a:p>
        </p:txBody>
      </p:sp>
    </p:spTree>
    <p:extLst>
      <p:ext uri="{BB962C8B-B14F-4D97-AF65-F5344CB8AC3E}">
        <p14:creationId xmlns:p14="http://schemas.microsoft.com/office/powerpoint/2010/main" val="90045510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Torquatus II.</a:t>
            </a:r>
          </a:p>
        </p:txBody>
      </p:sp>
      <p:sp>
        <p:nvSpPr>
          <p:cNvPr id="3" name="Content Placeholder 2"/>
          <p:cNvSpPr>
            <a:spLocks noGrp="1"/>
          </p:cNvSpPr>
          <p:nvPr>
            <p:ph idx="1"/>
          </p:nvPr>
        </p:nvSpPr>
        <p:spPr/>
        <p:txBody>
          <a:bodyPr/>
          <a:lstStyle/>
          <a:p>
            <a:pPr marL="0" indent="0">
              <a:buNone/>
            </a:pPr>
            <a:r>
              <a:rPr lang="en-US" sz="2800" smtClean="0">
                <a:effectLst/>
              </a:rPr>
              <a:t> </a:t>
            </a:r>
            <a:r>
              <a:rPr lang="en-US" sz="2800">
                <a:effectLst/>
              </a:rPr>
              <a:t>ad </a:t>
            </a:r>
            <a:r>
              <a:rPr lang="en-US" sz="2800" smtClean="0">
                <a:effectLst/>
              </a:rPr>
              <a:t>pugnam, ut </a:t>
            </a:r>
            <a:r>
              <a:rPr lang="en-US" sz="2800">
                <a:effectLst/>
              </a:rPr>
              <a:t>eventus certaminis nostri ostendat, utra gens bello sit melior.” </a:t>
            </a:r>
            <a:r>
              <a:rPr lang="en-US" sz="2800" smtClean="0">
                <a:effectLst/>
              </a:rPr>
              <a:t/>
            </a:r>
            <a:br>
              <a:rPr lang="en-US" sz="2800" smtClean="0">
                <a:effectLst/>
              </a:rPr>
            </a:br>
            <a:r>
              <a:rPr lang="en-US" sz="2800" smtClean="0">
                <a:effectLst/>
              </a:rPr>
              <a:t>Diu </a:t>
            </a:r>
            <a:r>
              <a:rPr lang="en-US" sz="2800">
                <a:effectLst/>
              </a:rPr>
              <a:t>inter primores iuvenum Romanorum silentium fuit.  Tum Titus Manlius ex statione ad imperatorem pergit;  “Iniussu tuo,” inquit, “Imperator, extra ordinem numquam pugnaverim, non si certam victoriam videam. </a:t>
            </a:r>
            <a:endParaRPr lang="en-US" sz="2800"/>
          </a:p>
        </p:txBody>
      </p:sp>
    </p:spTree>
    <p:extLst>
      <p:ext uri="{BB962C8B-B14F-4D97-AF65-F5344CB8AC3E}">
        <p14:creationId xmlns:p14="http://schemas.microsoft.com/office/powerpoint/2010/main" val="1842941617"/>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this brave boy?</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167770"/>
            <a:ext cx="5613400" cy="3775830"/>
          </a:xfrm>
        </p:spPr>
      </p:pic>
    </p:spTree>
    <p:extLst>
      <p:ext uri="{BB962C8B-B14F-4D97-AF65-F5344CB8AC3E}">
        <p14:creationId xmlns:p14="http://schemas.microsoft.com/office/powerpoint/2010/main" val="227988816"/>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Torquatus II.</a:t>
            </a:r>
          </a:p>
        </p:txBody>
      </p:sp>
      <p:sp>
        <p:nvSpPr>
          <p:cNvPr id="3" name="Content Placeholder 2"/>
          <p:cNvSpPr>
            <a:spLocks noGrp="1"/>
          </p:cNvSpPr>
          <p:nvPr>
            <p:ph idx="1"/>
          </p:nvPr>
        </p:nvSpPr>
        <p:spPr/>
        <p:txBody>
          <a:bodyPr/>
          <a:lstStyle/>
          <a:p>
            <a:pPr marL="0" indent="0">
              <a:buNone/>
            </a:pPr>
            <a:r>
              <a:rPr lang="en-US" sz="2800">
                <a:effectLst/>
              </a:rPr>
              <a:t>Si tu permittis, volo isti beluae ostendere me ex ea familia ortum esse, quae  Gallorum agmen ex rupe Tarpeia deiecit.”  Cui imperator:  “Macte virtute,” inquit, “Tite Manli, esto: perge et nomen Romanum invictum praesta.”</a:t>
            </a:r>
            <a:br>
              <a:rPr lang="en-US" sz="2800">
                <a:effectLst/>
              </a:rPr>
            </a:br>
            <a:endParaRPr lang="en-US" sz="2800"/>
          </a:p>
        </p:txBody>
      </p:sp>
    </p:spTree>
    <p:extLst>
      <p:ext uri="{BB962C8B-B14F-4D97-AF65-F5344CB8AC3E}">
        <p14:creationId xmlns:p14="http://schemas.microsoft.com/office/powerpoint/2010/main" val="360306293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286000"/>
            <a:ext cx="2954482" cy="3823447"/>
          </a:xfrm>
          <a:prstGeom prst="rect">
            <a:avLst/>
          </a:prstGeom>
        </p:spPr>
      </p:pic>
      <p:sp>
        <p:nvSpPr>
          <p:cNvPr id="4" name="TextBox 3"/>
          <p:cNvSpPr txBox="1"/>
          <p:nvPr/>
        </p:nvSpPr>
        <p:spPr>
          <a:xfrm>
            <a:off x="4953000" y="2286000"/>
            <a:ext cx="3429000" cy="1200329"/>
          </a:xfrm>
          <a:prstGeom prst="rect">
            <a:avLst/>
          </a:prstGeom>
          <a:noFill/>
        </p:spPr>
        <p:txBody>
          <a:bodyPr wrap="square" rtlCol="0">
            <a:spAutoFit/>
          </a:bodyPr>
          <a:lstStyle/>
          <a:p>
            <a:r>
              <a:rPr lang="en-US" sz="3600" smtClean="0">
                <a:latin typeface="Comic Sans MS" panose="030F0702030302020204" pitchFamily="66" charset="0"/>
              </a:rPr>
              <a:t>Cantabimus-ne carmina?</a:t>
            </a:r>
            <a:endParaRPr lang="en-US" sz="3600">
              <a:latin typeface="Comic Sans MS" panose="030F0702030302020204" pitchFamily="66" charset="0"/>
            </a:endParaRPr>
          </a:p>
        </p:txBody>
      </p:sp>
      <p:sp>
        <p:nvSpPr>
          <p:cNvPr id="6" name="TextBox 5"/>
          <p:cNvSpPr txBox="1"/>
          <p:nvPr/>
        </p:nvSpPr>
        <p:spPr>
          <a:xfrm>
            <a:off x="4953000" y="4114800"/>
            <a:ext cx="3124200" cy="1200329"/>
          </a:xfrm>
          <a:prstGeom prst="rect">
            <a:avLst/>
          </a:prstGeom>
          <a:noFill/>
        </p:spPr>
        <p:txBody>
          <a:bodyPr wrap="square" rtlCol="0">
            <a:spAutoFit/>
          </a:bodyPr>
          <a:lstStyle/>
          <a:p>
            <a:r>
              <a:rPr lang="en-US" sz="3600" smtClean="0">
                <a:latin typeface="Comic Sans MS" panose="030F0702030302020204" pitchFamily="66" charset="0"/>
              </a:rPr>
              <a:t>Ita vero!  Cantemus!</a:t>
            </a:r>
            <a:endParaRPr lang="en-US" sz="3600">
              <a:latin typeface="Comic Sans MS" panose="030F0702030302020204" pitchFamily="66"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Pliny’s Letter to Trajan</a:t>
            </a:r>
            <a:endParaRPr lang="en-US" dirty="0"/>
          </a:p>
        </p:txBody>
      </p:sp>
      <p:sp>
        <p:nvSpPr>
          <p:cNvPr id="3" name="Content Placeholder 2"/>
          <p:cNvSpPr>
            <a:spLocks noGrp="1"/>
          </p:cNvSpPr>
          <p:nvPr>
            <p:ph idx="1"/>
          </p:nvPr>
        </p:nvSpPr>
        <p:spPr/>
        <p:txBody>
          <a:bodyPr/>
          <a:lstStyle/>
          <a:p>
            <a:pPr marL="0" indent="0">
              <a:buNone/>
            </a:pPr>
            <a:r>
              <a:rPr lang="en-US" sz="2800">
                <a:effectLst/>
              </a:rPr>
              <a:t>Interim in eis, qui ad me tamquam Christiani deferebantur, hunc sum secutus modum.  Interrogavi ipsos, an esset Christiani.  Confitentes iterum ac tertio interrogavi supplicium minatus: perseverantes duci iussi.  Neque enim dubitabam, qualecumque esset quod faterentur, pertinaciam certe et inflexibilem obstinationem debere puniri. </a:t>
            </a:r>
            <a:r>
              <a:rPr lang="en-US" sz="2800" smtClean="0">
                <a:effectLst/>
              </a:rPr>
              <a:t>.</a:t>
            </a:r>
            <a:endParaRPr lang="en-US" sz="2800">
              <a:effectLst/>
            </a:endParaRPr>
          </a:p>
          <a:p>
            <a:pPr marL="0" indent="0">
              <a:buNone/>
            </a:pPr>
            <a:endParaRPr lang="en-US"/>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Pliny’s Letter Continues.</a:t>
            </a:r>
            <a:endParaRPr lang="en-US"/>
          </a:p>
        </p:txBody>
      </p:sp>
      <p:sp>
        <p:nvSpPr>
          <p:cNvPr id="3" name="Content Placeholder 2"/>
          <p:cNvSpPr>
            <a:spLocks noGrp="1"/>
          </p:cNvSpPr>
          <p:nvPr>
            <p:ph idx="1"/>
          </p:nvPr>
        </p:nvSpPr>
        <p:spPr/>
        <p:txBody>
          <a:bodyPr/>
          <a:lstStyle/>
          <a:p>
            <a:pPr marL="0" indent="0">
              <a:buNone/>
            </a:pPr>
            <a:r>
              <a:rPr lang="en-US" sz="2800">
                <a:effectLst/>
              </a:rPr>
              <a:t>Fuerunt alii similis amentiae, quos quia cives Romani erant, adnotavi in urbem remittendos.  Mox ipso tractatu, ut fiere solet, diffundente se crimine, plures species inciderunt.  Propositus est libellus sine auctore multorum nomina </a:t>
            </a:r>
            <a:r>
              <a:rPr lang="en-US" sz="2800" smtClean="0">
                <a:effectLst/>
              </a:rPr>
              <a:t>co.ntinens</a:t>
            </a:r>
            <a:endParaRPr lang="en-US" sz="2800"/>
          </a:p>
        </p:txBody>
      </p:sp>
    </p:spTree>
    <p:extLst>
      <p:ext uri="{BB962C8B-B14F-4D97-AF65-F5344CB8AC3E}">
        <p14:creationId xmlns:p14="http://schemas.microsoft.com/office/powerpoint/2010/main" val="835022609"/>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 Early Christian Church</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981200"/>
            <a:ext cx="6172200" cy="4114800"/>
          </a:xfrm>
        </p:spPr>
      </p:pic>
    </p:spTree>
    <p:extLst>
      <p:ext uri="{BB962C8B-B14F-4D97-AF65-F5344CB8AC3E}">
        <p14:creationId xmlns:p14="http://schemas.microsoft.com/office/powerpoint/2010/main" val="2190894565"/>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Ecclesia in </a:t>
            </a:r>
            <a:r>
              <a:rPr lang="en-US" smtClean="0"/>
              <a:t>Hierusalem - </a:t>
            </a:r>
            <a:r>
              <a:rPr lang="en-US" sz="2000" smtClean="0"/>
              <a:t>1</a:t>
            </a:r>
            <a:endParaRPr lang="en-US" sz="2000"/>
          </a:p>
        </p:txBody>
      </p:sp>
      <p:sp>
        <p:nvSpPr>
          <p:cNvPr id="3" name="Content Placeholder 2"/>
          <p:cNvSpPr>
            <a:spLocks noGrp="1"/>
          </p:cNvSpPr>
          <p:nvPr>
            <p:ph idx="1"/>
          </p:nvPr>
        </p:nvSpPr>
        <p:spPr/>
        <p:txBody>
          <a:bodyPr/>
          <a:lstStyle/>
          <a:p>
            <a:pPr marL="0" indent="0">
              <a:buNone/>
            </a:pPr>
            <a:r>
              <a:rPr lang="en-US" sz="2800" dirty="0" err="1">
                <a:effectLst/>
              </a:rPr>
              <a:t>Postquam</a:t>
            </a:r>
            <a:r>
              <a:rPr lang="en-US" sz="2800" dirty="0">
                <a:effectLst/>
              </a:rPr>
              <a:t> Petrus et </a:t>
            </a:r>
            <a:r>
              <a:rPr lang="en-US" sz="2800" dirty="0" err="1">
                <a:effectLst/>
              </a:rPr>
              <a:t>Ioannes</a:t>
            </a:r>
            <a:r>
              <a:rPr lang="en-US" sz="2800" dirty="0">
                <a:effectLst/>
              </a:rPr>
              <a:t> a </a:t>
            </a:r>
            <a:r>
              <a:rPr lang="en-US" sz="2800" dirty="0" err="1">
                <a:effectLst/>
              </a:rPr>
              <a:t>carcere</a:t>
            </a:r>
            <a:r>
              <a:rPr lang="en-US" sz="2800" dirty="0">
                <a:effectLst/>
              </a:rPr>
              <a:t> ab </a:t>
            </a:r>
            <a:r>
              <a:rPr lang="en-US" sz="2800" dirty="0" err="1">
                <a:effectLst/>
              </a:rPr>
              <a:t>angelo</a:t>
            </a:r>
            <a:r>
              <a:rPr lang="en-US" sz="2800" dirty="0">
                <a:effectLst/>
              </a:rPr>
              <a:t>, qui a </a:t>
            </a:r>
            <a:r>
              <a:rPr lang="en-US" sz="2800" dirty="0" err="1">
                <a:effectLst/>
              </a:rPr>
              <a:t>Deo</a:t>
            </a:r>
            <a:r>
              <a:rPr lang="en-US" sz="2800" dirty="0">
                <a:effectLst/>
              </a:rPr>
              <a:t> </a:t>
            </a:r>
            <a:r>
              <a:rPr lang="en-US" sz="2800" dirty="0" err="1">
                <a:effectLst/>
              </a:rPr>
              <a:t>missi</a:t>
            </a:r>
            <a:r>
              <a:rPr lang="en-US" sz="2800" dirty="0">
                <a:effectLst/>
              </a:rPr>
              <a:t> </a:t>
            </a:r>
            <a:r>
              <a:rPr lang="en-US" sz="2800" dirty="0" err="1">
                <a:effectLst/>
              </a:rPr>
              <a:t>erant</a:t>
            </a:r>
            <a:r>
              <a:rPr lang="en-US" sz="2800" dirty="0">
                <a:effectLst/>
              </a:rPr>
              <a:t>, </a:t>
            </a:r>
            <a:r>
              <a:rPr lang="en-US" sz="2800" dirty="0" err="1">
                <a:effectLst/>
              </a:rPr>
              <a:t>liberati</a:t>
            </a:r>
            <a:r>
              <a:rPr lang="en-US" sz="2800" dirty="0">
                <a:effectLst/>
              </a:rPr>
              <a:t> </a:t>
            </a:r>
            <a:r>
              <a:rPr lang="en-US" sz="2800" dirty="0" err="1">
                <a:effectLst/>
              </a:rPr>
              <a:t>sunt</a:t>
            </a:r>
            <a:r>
              <a:rPr lang="en-US" sz="2800" dirty="0">
                <a:effectLst/>
              </a:rPr>
              <a:t>, </a:t>
            </a:r>
            <a:r>
              <a:rPr lang="en-US" sz="2800" dirty="0" err="1">
                <a:effectLst/>
              </a:rPr>
              <a:t>omnia</a:t>
            </a:r>
            <a:r>
              <a:rPr lang="en-US" sz="2800" dirty="0">
                <a:effectLst/>
              </a:rPr>
              <a:t> </a:t>
            </a:r>
            <a:r>
              <a:rPr lang="en-US" sz="2800" dirty="0" err="1">
                <a:effectLst/>
              </a:rPr>
              <a:t>fiebant</a:t>
            </a:r>
            <a:r>
              <a:rPr lang="en-US" sz="2800" dirty="0">
                <a:effectLst/>
              </a:rPr>
              <a:t> </a:t>
            </a:r>
            <a:r>
              <a:rPr lang="en-US" sz="2800" dirty="0" err="1">
                <a:effectLst/>
              </a:rPr>
              <a:t>placida</a:t>
            </a:r>
            <a:r>
              <a:rPr lang="en-US" sz="2800" dirty="0">
                <a:effectLst/>
              </a:rPr>
              <a:t>. </a:t>
            </a:r>
            <a:r>
              <a:rPr lang="en-US" sz="2800" dirty="0" err="1">
                <a:effectLst/>
              </a:rPr>
              <a:t>Apostoli</a:t>
            </a:r>
            <a:r>
              <a:rPr lang="en-US" sz="2800" dirty="0">
                <a:effectLst/>
              </a:rPr>
              <a:t> et </a:t>
            </a:r>
            <a:r>
              <a:rPr lang="en-US" sz="2800" dirty="0" err="1">
                <a:effectLst/>
              </a:rPr>
              <a:t>discipuli</a:t>
            </a:r>
            <a:r>
              <a:rPr lang="en-US" sz="2800" dirty="0">
                <a:effectLst/>
              </a:rPr>
              <a:t> </a:t>
            </a:r>
            <a:r>
              <a:rPr lang="en-US" sz="2800" dirty="0" err="1">
                <a:effectLst/>
              </a:rPr>
              <a:t>nesciverunt</a:t>
            </a:r>
            <a:r>
              <a:rPr lang="en-US" sz="2800" dirty="0">
                <a:effectLst/>
              </a:rPr>
              <a:t> </a:t>
            </a:r>
            <a:r>
              <a:rPr lang="en-US" sz="2800" dirty="0" err="1">
                <a:effectLst/>
              </a:rPr>
              <a:t>si</a:t>
            </a:r>
            <a:r>
              <a:rPr lang="en-US" sz="2800" dirty="0">
                <a:effectLst/>
              </a:rPr>
              <a:t> </a:t>
            </a:r>
            <a:r>
              <a:rPr lang="en-US" sz="2800" dirty="0" err="1">
                <a:effectLst/>
              </a:rPr>
              <a:t>diu</a:t>
            </a:r>
            <a:r>
              <a:rPr lang="en-US" sz="2800" dirty="0">
                <a:effectLst/>
              </a:rPr>
              <a:t> </a:t>
            </a:r>
            <a:r>
              <a:rPr lang="en-US" sz="2800" dirty="0" err="1">
                <a:effectLst/>
              </a:rPr>
              <a:t>placide</a:t>
            </a:r>
            <a:r>
              <a:rPr lang="en-US" sz="2800" dirty="0">
                <a:effectLst/>
              </a:rPr>
              <a:t> </a:t>
            </a:r>
            <a:r>
              <a:rPr lang="en-US" sz="2800" dirty="0" err="1">
                <a:effectLst/>
              </a:rPr>
              <a:t>manebit</a:t>
            </a:r>
            <a:r>
              <a:rPr lang="en-US" sz="2800" dirty="0">
                <a:effectLst/>
              </a:rPr>
              <a:t>, </a:t>
            </a:r>
            <a:r>
              <a:rPr lang="en-US" sz="2800" dirty="0" err="1">
                <a:effectLst/>
              </a:rPr>
              <a:t>sed</a:t>
            </a:r>
            <a:r>
              <a:rPr lang="en-US" sz="2800" dirty="0">
                <a:effectLst/>
              </a:rPr>
              <a:t> </a:t>
            </a:r>
            <a:r>
              <a:rPr lang="en-US" sz="2800" dirty="0" err="1">
                <a:effectLst/>
              </a:rPr>
              <a:t>sciverunt</a:t>
            </a:r>
            <a:r>
              <a:rPr lang="en-US" sz="2800" dirty="0">
                <a:effectLst/>
              </a:rPr>
              <a:t> tandem </a:t>
            </a:r>
            <a:r>
              <a:rPr lang="en-US" sz="2800" dirty="0" err="1">
                <a:effectLst/>
              </a:rPr>
              <a:t>placide</a:t>
            </a:r>
            <a:r>
              <a:rPr lang="en-US" sz="2800" dirty="0">
                <a:effectLst/>
              </a:rPr>
              <a:t> non </a:t>
            </a:r>
            <a:r>
              <a:rPr lang="en-US" sz="2800" dirty="0" err="1">
                <a:effectLst/>
              </a:rPr>
              <a:t>erit</a:t>
            </a:r>
            <a:r>
              <a:rPr lang="en-US" sz="2800" dirty="0">
                <a:effectLst/>
              </a:rPr>
              <a:t>. </a:t>
            </a:r>
            <a:r>
              <a:rPr lang="en-US" sz="2800" dirty="0" err="1">
                <a:effectLst/>
              </a:rPr>
              <a:t>Intellexerunt</a:t>
            </a:r>
            <a:r>
              <a:rPr lang="en-US" sz="2800" dirty="0">
                <a:effectLst/>
              </a:rPr>
              <a:t> Sanhedrin non </a:t>
            </a:r>
            <a:r>
              <a:rPr lang="en-US" sz="2800" dirty="0" err="1">
                <a:effectLst/>
              </a:rPr>
              <a:t>desistere</a:t>
            </a:r>
            <a:r>
              <a:rPr lang="en-US" sz="2800" dirty="0">
                <a:effectLst/>
              </a:rPr>
              <a:t> </a:t>
            </a:r>
            <a:r>
              <a:rPr lang="en-US" sz="2800" dirty="0" err="1">
                <a:effectLst/>
              </a:rPr>
              <a:t>priusquam</a:t>
            </a:r>
            <a:r>
              <a:rPr lang="en-US" sz="2800" dirty="0">
                <a:effectLst/>
              </a:rPr>
              <a:t> </a:t>
            </a:r>
            <a:r>
              <a:rPr lang="en-US" sz="2800" dirty="0" err="1">
                <a:effectLst/>
              </a:rPr>
              <a:t>apostolos</a:t>
            </a:r>
            <a:r>
              <a:rPr lang="en-US" sz="2800" dirty="0">
                <a:effectLst/>
              </a:rPr>
              <a:t> et </a:t>
            </a:r>
            <a:r>
              <a:rPr lang="en-US" sz="2800" dirty="0" err="1">
                <a:effectLst/>
              </a:rPr>
              <a:t>omnes</a:t>
            </a:r>
            <a:r>
              <a:rPr lang="en-US" sz="2800" dirty="0">
                <a:effectLst/>
              </a:rPr>
              <a:t> hos </a:t>
            </a:r>
            <a:r>
              <a:rPr lang="en-US" sz="2800" dirty="0" err="1">
                <a:effectLst/>
              </a:rPr>
              <a:t>novos</a:t>
            </a:r>
            <a:r>
              <a:rPr lang="en-US" sz="2800" dirty="0">
                <a:effectLst/>
              </a:rPr>
              <a:t> </a:t>
            </a:r>
            <a:r>
              <a:rPr lang="en-US" sz="2800" dirty="0" err="1">
                <a:effectLst/>
              </a:rPr>
              <a:t>creditores</a:t>
            </a:r>
            <a:r>
              <a:rPr lang="en-US" sz="2800" dirty="0">
                <a:effectLst/>
              </a:rPr>
              <a:t> </a:t>
            </a:r>
            <a:r>
              <a:rPr lang="en-US" sz="2800" dirty="0" err="1">
                <a:effectLst/>
              </a:rPr>
              <a:t>necaverant</a:t>
            </a:r>
            <a:r>
              <a:rPr lang="en-US" sz="2800" dirty="0">
                <a:effectLst/>
              </a:rPr>
              <a:t>.</a:t>
            </a:r>
          </a:p>
          <a:p>
            <a:pPr marL="0" indent="0">
              <a:buNone/>
            </a:pPr>
            <a:endParaRPr lang="en-US" dirty="0"/>
          </a:p>
        </p:txBody>
      </p:sp>
    </p:spTree>
    <p:extLst>
      <p:ext uri="{BB962C8B-B14F-4D97-AF65-F5344CB8AC3E}">
        <p14:creationId xmlns:p14="http://schemas.microsoft.com/office/powerpoint/2010/main" val="2640930590"/>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Ecclesia in Hierusalem - </a:t>
            </a:r>
            <a:r>
              <a:rPr lang="en-US" sz="2000" smtClean="0"/>
              <a:t>2</a:t>
            </a:r>
            <a:endParaRPr lang="en-US"/>
          </a:p>
        </p:txBody>
      </p:sp>
      <p:sp>
        <p:nvSpPr>
          <p:cNvPr id="3" name="Content Placeholder 2"/>
          <p:cNvSpPr>
            <a:spLocks noGrp="1"/>
          </p:cNvSpPr>
          <p:nvPr>
            <p:ph idx="1"/>
          </p:nvPr>
        </p:nvSpPr>
        <p:spPr/>
        <p:txBody>
          <a:bodyPr/>
          <a:lstStyle/>
          <a:p>
            <a:pPr marL="0" indent="0">
              <a:buNone/>
            </a:pPr>
            <a:r>
              <a:rPr lang="en-US" sz="2800" dirty="0" err="1">
                <a:effectLst/>
              </a:rPr>
              <a:t>Congregatio</a:t>
            </a:r>
            <a:r>
              <a:rPr lang="en-US" sz="2800" dirty="0">
                <a:effectLst/>
              </a:rPr>
              <a:t> in </a:t>
            </a:r>
            <a:r>
              <a:rPr lang="en-US" sz="2800" dirty="0" err="1">
                <a:effectLst/>
              </a:rPr>
              <a:t>Hierusalem</a:t>
            </a:r>
            <a:r>
              <a:rPr lang="en-US" sz="2800" dirty="0">
                <a:effectLst/>
              </a:rPr>
              <a:t> </a:t>
            </a:r>
            <a:r>
              <a:rPr lang="en-US" sz="2800" dirty="0" err="1">
                <a:effectLst/>
              </a:rPr>
              <a:t>auxerant</a:t>
            </a:r>
            <a:r>
              <a:rPr lang="en-US" sz="2800" dirty="0">
                <a:effectLst/>
              </a:rPr>
              <a:t> </a:t>
            </a:r>
            <a:r>
              <a:rPr lang="en-US" sz="2800" dirty="0" err="1">
                <a:effectLst/>
              </a:rPr>
              <a:t>fieret</a:t>
            </a:r>
            <a:r>
              <a:rPr lang="en-US" sz="2800" dirty="0">
                <a:effectLst/>
              </a:rPr>
              <a:t> maxima </a:t>
            </a:r>
            <a:r>
              <a:rPr lang="en-US" sz="2800" dirty="0" err="1">
                <a:effectLst/>
              </a:rPr>
              <a:t>etiam</a:t>
            </a:r>
            <a:r>
              <a:rPr lang="en-US" sz="2800" dirty="0">
                <a:effectLst/>
              </a:rPr>
              <a:t> </a:t>
            </a:r>
            <a:r>
              <a:rPr lang="en-US" sz="2800" dirty="0" err="1">
                <a:effectLst/>
              </a:rPr>
              <a:t>crescebat</a:t>
            </a:r>
            <a:r>
              <a:rPr lang="en-US" sz="2800" dirty="0">
                <a:effectLst/>
              </a:rPr>
              <a:t> </a:t>
            </a:r>
            <a:r>
              <a:rPr lang="en-US" sz="2800" dirty="0" err="1">
                <a:effectLst/>
              </a:rPr>
              <a:t>celerrime</a:t>
            </a:r>
            <a:r>
              <a:rPr lang="en-US" sz="2800" dirty="0">
                <a:effectLst/>
              </a:rPr>
              <a:t>. </a:t>
            </a:r>
            <a:br>
              <a:rPr lang="en-US" sz="2800" dirty="0">
                <a:effectLst/>
              </a:rPr>
            </a:br>
            <a:r>
              <a:rPr lang="en-US" sz="2800" dirty="0" err="1">
                <a:effectLst/>
              </a:rPr>
              <a:t>Sciverunt</a:t>
            </a:r>
            <a:r>
              <a:rPr lang="en-US" sz="2800" dirty="0">
                <a:effectLst/>
              </a:rPr>
              <a:t> </a:t>
            </a:r>
            <a:r>
              <a:rPr lang="en-US" sz="2800" dirty="0" err="1" smtClean="0">
                <a:effectLst/>
              </a:rPr>
              <a:t>constitutio</a:t>
            </a:r>
            <a:r>
              <a:rPr lang="en-US" sz="2800" dirty="0" smtClean="0">
                <a:effectLst/>
              </a:rPr>
              <a:t> </a:t>
            </a:r>
            <a:r>
              <a:rPr lang="en-US" sz="2800" dirty="0">
                <a:effectLst/>
              </a:rPr>
              <a:t>faciendum </a:t>
            </a:r>
            <a:r>
              <a:rPr lang="en-US" sz="2800" dirty="0" err="1">
                <a:effectLst/>
              </a:rPr>
              <a:t>eis</a:t>
            </a:r>
            <a:r>
              <a:rPr lang="en-US" sz="2800" dirty="0">
                <a:effectLst/>
              </a:rPr>
              <a:t>. </a:t>
            </a:r>
            <a:r>
              <a:rPr lang="en-US" sz="2800" dirty="0" err="1" smtClean="0">
                <a:effectLst/>
              </a:rPr>
              <a:t>Unā</a:t>
            </a:r>
            <a:r>
              <a:rPr lang="en-US" sz="2800" dirty="0" smtClean="0">
                <a:effectLst/>
              </a:rPr>
              <a:t> </a:t>
            </a:r>
            <a:r>
              <a:rPr lang="en-US" sz="2800" dirty="0" err="1">
                <a:effectLst/>
              </a:rPr>
              <a:t>orabant</a:t>
            </a:r>
            <a:r>
              <a:rPr lang="en-US" sz="2800" dirty="0">
                <a:effectLst/>
              </a:rPr>
              <a:t>, </a:t>
            </a:r>
            <a:r>
              <a:rPr lang="en-US" sz="2800" dirty="0" err="1">
                <a:effectLst/>
              </a:rPr>
              <a:t>rogantes</a:t>
            </a:r>
            <a:r>
              <a:rPr lang="en-US" sz="2800" dirty="0">
                <a:effectLst/>
              </a:rPr>
              <a:t> Deum </a:t>
            </a:r>
            <a:r>
              <a:rPr lang="en-US" sz="2800" dirty="0" err="1">
                <a:effectLst/>
              </a:rPr>
              <a:t>ut</a:t>
            </a:r>
            <a:r>
              <a:rPr lang="en-US" sz="2800" dirty="0">
                <a:effectLst/>
              </a:rPr>
              <a:t> fortes et </a:t>
            </a:r>
            <a:r>
              <a:rPr lang="en-US" sz="2800" dirty="0" err="1">
                <a:effectLst/>
              </a:rPr>
              <a:t>audaces</a:t>
            </a:r>
            <a:r>
              <a:rPr lang="en-US" sz="2800" dirty="0">
                <a:effectLst/>
              </a:rPr>
              <a:t> </a:t>
            </a:r>
            <a:r>
              <a:rPr lang="en-US" sz="2800" dirty="0" err="1">
                <a:effectLst/>
              </a:rPr>
              <a:t>eos</a:t>
            </a:r>
            <a:r>
              <a:rPr lang="en-US" sz="2800" dirty="0">
                <a:effectLst/>
              </a:rPr>
              <a:t> </a:t>
            </a:r>
            <a:r>
              <a:rPr lang="en-US" sz="2800" dirty="0" err="1">
                <a:effectLst/>
              </a:rPr>
              <a:t>faceret</a:t>
            </a:r>
            <a:r>
              <a:rPr lang="en-US" sz="2800" dirty="0">
                <a:effectLst/>
              </a:rPr>
              <a:t>, et </a:t>
            </a:r>
            <a:r>
              <a:rPr lang="en-US" sz="2800" dirty="0" err="1">
                <a:effectLst/>
              </a:rPr>
              <a:t>auxilium</a:t>
            </a:r>
            <a:r>
              <a:rPr lang="en-US" sz="2800" dirty="0">
                <a:effectLst/>
              </a:rPr>
              <a:t> </a:t>
            </a:r>
            <a:r>
              <a:rPr lang="en-US" sz="2800" dirty="0" err="1">
                <a:effectLst/>
              </a:rPr>
              <a:t>Eius</a:t>
            </a:r>
            <a:r>
              <a:rPr lang="en-US" sz="2800" dirty="0">
                <a:effectLst/>
              </a:rPr>
              <a:t> </a:t>
            </a:r>
            <a:r>
              <a:rPr lang="en-US" sz="2800" dirty="0" err="1">
                <a:effectLst/>
              </a:rPr>
              <a:t>dum</a:t>
            </a:r>
            <a:r>
              <a:rPr lang="en-US" sz="2800" dirty="0">
                <a:effectLst/>
              </a:rPr>
              <a:t> </a:t>
            </a:r>
            <a:r>
              <a:rPr lang="en-US" sz="2800" dirty="0" err="1">
                <a:effectLst/>
              </a:rPr>
              <a:t>ecclesiam</a:t>
            </a:r>
            <a:r>
              <a:rPr lang="en-US" sz="2800" dirty="0">
                <a:effectLst/>
              </a:rPr>
              <a:t> </a:t>
            </a:r>
            <a:r>
              <a:rPr lang="en-US" sz="2800" dirty="0" err="1">
                <a:effectLst/>
              </a:rPr>
              <a:t>statuebant</a:t>
            </a:r>
            <a:r>
              <a:rPr lang="en-US" sz="2800" dirty="0">
                <a:effectLst/>
              </a:rPr>
              <a:t>. Cum </a:t>
            </a:r>
            <a:r>
              <a:rPr lang="en-US" sz="2800" dirty="0" err="1">
                <a:effectLst/>
              </a:rPr>
              <a:t>orationes</a:t>
            </a:r>
            <a:r>
              <a:rPr lang="en-US" sz="2800" dirty="0">
                <a:effectLst/>
              </a:rPr>
              <a:t> </a:t>
            </a:r>
            <a:r>
              <a:rPr lang="en-US" sz="2800" dirty="0" err="1">
                <a:effectLst/>
              </a:rPr>
              <a:t>suas</a:t>
            </a:r>
            <a:r>
              <a:rPr lang="en-US" sz="2800" dirty="0">
                <a:effectLst/>
              </a:rPr>
              <a:t> </a:t>
            </a:r>
            <a:r>
              <a:rPr lang="en-US" sz="2800" dirty="0" err="1">
                <a:effectLst/>
              </a:rPr>
              <a:t>confecissent</a:t>
            </a:r>
            <a:r>
              <a:rPr lang="en-US" sz="2800" dirty="0">
                <a:effectLst/>
              </a:rPr>
              <a:t>, terra sub </a:t>
            </a:r>
            <a:r>
              <a:rPr lang="en-US" sz="2800" dirty="0" err="1">
                <a:effectLst/>
              </a:rPr>
              <a:t>suis</a:t>
            </a:r>
            <a:r>
              <a:rPr lang="en-US" sz="2800" dirty="0">
                <a:effectLst/>
              </a:rPr>
              <a:t> </a:t>
            </a:r>
            <a:r>
              <a:rPr lang="en-US" sz="2800" dirty="0" err="1">
                <a:effectLst/>
              </a:rPr>
              <a:t>pedibus</a:t>
            </a:r>
            <a:r>
              <a:rPr lang="en-US" sz="2800" dirty="0">
                <a:effectLst/>
              </a:rPr>
              <a:t> </a:t>
            </a:r>
            <a:r>
              <a:rPr lang="en-US" sz="2800" dirty="0" err="1">
                <a:effectLst/>
              </a:rPr>
              <a:t>movebat</a:t>
            </a:r>
            <a:r>
              <a:rPr lang="en-US" sz="2800" dirty="0">
                <a:effectLst/>
              </a:rPr>
              <a:t> et </a:t>
            </a:r>
            <a:r>
              <a:rPr lang="en-US" sz="2800" dirty="0" err="1">
                <a:effectLst/>
              </a:rPr>
              <a:t>iterum</a:t>
            </a:r>
            <a:r>
              <a:rPr lang="en-US" sz="2800" dirty="0">
                <a:effectLst/>
              </a:rPr>
              <a:t> </a:t>
            </a:r>
            <a:r>
              <a:rPr lang="en-US" sz="2800" dirty="0" err="1">
                <a:effectLst/>
              </a:rPr>
              <a:t>repleti</a:t>
            </a:r>
            <a:r>
              <a:rPr lang="en-US" sz="2800" dirty="0">
                <a:effectLst/>
              </a:rPr>
              <a:t> </a:t>
            </a:r>
            <a:r>
              <a:rPr lang="en-US" sz="2800" dirty="0" err="1">
                <a:effectLst/>
              </a:rPr>
              <a:t>sunt</a:t>
            </a:r>
            <a:r>
              <a:rPr lang="en-US" sz="2800" dirty="0">
                <a:effectLst/>
              </a:rPr>
              <a:t> </a:t>
            </a:r>
            <a:r>
              <a:rPr lang="en-US" sz="2800" dirty="0" err="1">
                <a:effectLst/>
              </a:rPr>
              <a:t>Spiritū</a:t>
            </a:r>
            <a:r>
              <a:rPr lang="en-US" sz="2800" dirty="0">
                <a:effectLst/>
              </a:rPr>
              <a:t> Sancto. </a:t>
            </a:r>
          </a:p>
        </p:txBody>
      </p:sp>
    </p:spTree>
    <p:extLst>
      <p:ext uri="{BB962C8B-B14F-4D97-AF65-F5344CB8AC3E}">
        <p14:creationId xmlns:p14="http://schemas.microsoft.com/office/powerpoint/2010/main" val="936023337"/>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Ecclesia in Hierusalem - </a:t>
            </a:r>
            <a:r>
              <a:rPr lang="en-US" sz="2000" smtClean="0"/>
              <a:t>3</a:t>
            </a:r>
            <a:endParaRPr lang="en-US"/>
          </a:p>
        </p:txBody>
      </p:sp>
      <p:sp>
        <p:nvSpPr>
          <p:cNvPr id="3" name="Content Placeholder 2"/>
          <p:cNvSpPr>
            <a:spLocks noGrp="1"/>
          </p:cNvSpPr>
          <p:nvPr>
            <p:ph idx="1"/>
          </p:nvPr>
        </p:nvSpPr>
        <p:spPr/>
        <p:txBody>
          <a:bodyPr/>
          <a:lstStyle/>
          <a:p>
            <a:pPr marL="0" indent="0">
              <a:buNone/>
            </a:pPr>
            <a:r>
              <a:rPr lang="en-US" sz="2800" dirty="0" err="1">
                <a:effectLst/>
              </a:rPr>
              <a:t>Audaciam</a:t>
            </a:r>
            <a:r>
              <a:rPr lang="en-US" sz="2800" dirty="0">
                <a:effectLst/>
              </a:rPr>
              <a:t> </a:t>
            </a:r>
            <a:r>
              <a:rPr lang="en-US" sz="2800" dirty="0" err="1">
                <a:effectLst/>
              </a:rPr>
              <a:t>acceperunt</a:t>
            </a:r>
            <a:r>
              <a:rPr lang="en-US" sz="2800" dirty="0">
                <a:effectLst/>
              </a:rPr>
              <a:t>, quam </a:t>
            </a:r>
            <a:r>
              <a:rPr lang="en-US" sz="2800" dirty="0" err="1">
                <a:effectLst/>
              </a:rPr>
              <a:t>requirebant</a:t>
            </a:r>
            <a:r>
              <a:rPr lang="en-US" sz="2800" dirty="0">
                <a:effectLst/>
              </a:rPr>
              <a:t> </a:t>
            </a:r>
            <a:r>
              <a:rPr lang="en-US" sz="2800" dirty="0" err="1">
                <a:effectLst/>
              </a:rPr>
              <a:t>ut</a:t>
            </a:r>
            <a:r>
              <a:rPr lang="en-US" sz="2800" dirty="0">
                <a:effectLst/>
              </a:rPr>
              <a:t> de </a:t>
            </a:r>
            <a:r>
              <a:rPr lang="en-US" sz="2800" dirty="0" err="1">
                <a:effectLst/>
              </a:rPr>
              <a:t>Verbo</a:t>
            </a:r>
            <a:r>
              <a:rPr lang="en-US" sz="2800" dirty="0">
                <a:effectLst/>
              </a:rPr>
              <a:t> Dei </a:t>
            </a:r>
            <a:r>
              <a:rPr lang="en-US" sz="2800" dirty="0" err="1">
                <a:effectLst/>
              </a:rPr>
              <a:t>loquerentur</a:t>
            </a:r>
            <a:r>
              <a:rPr lang="en-US" sz="2800" dirty="0">
                <a:effectLst/>
              </a:rPr>
              <a:t> et </a:t>
            </a:r>
            <a:r>
              <a:rPr lang="en-US" sz="2800" dirty="0" err="1">
                <a:effectLst/>
              </a:rPr>
              <a:t>Eius</a:t>
            </a:r>
            <a:r>
              <a:rPr lang="en-US" sz="2800" dirty="0">
                <a:effectLst/>
              </a:rPr>
              <a:t> </a:t>
            </a:r>
            <a:r>
              <a:rPr lang="en-US" sz="2800" dirty="0" err="1">
                <a:effectLst/>
              </a:rPr>
              <a:t>ecclesiam</a:t>
            </a:r>
            <a:r>
              <a:rPr lang="en-US" sz="2800" dirty="0">
                <a:effectLst/>
              </a:rPr>
              <a:t> </a:t>
            </a:r>
            <a:r>
              <a:rPr lang="en-US" sz="2800" dirty="0" err="1">
                <a:effectLst/>
              </a:rPr>
              <a:t>statuerent</a:t>
            </a:r>
            <a:r>
              <a:rPr lang="en-US" sz="2800" dirty="0">
                <a:effectLst/>
              </a:rPr>
              <a:t>.</a:t>
            </a:r>
          </a:p>
          <a:p>
            <a:pPr marL="0" indent="0">
              <a:buNone/>
            </a:pPr>
            <a:r>
              <a:rPr lang="en-US" sz="2800" dirty="0" err="1">
                <a:effectLst/>
              </a:rPr>
              <a:t>Multitudo</a:t>
            </a:r>
            <a:r>
              <a:rPr lang="en-US" sz="2800" dirty="0">
                <a:effectLst/>
              </a:rPr>
              <a:t> </a:t>
            </a:r>
            <a:r>
              <a:rPr lang="en-US" sz="2800" dirty="0" err="1">
                <a:effectLst/>
              </a:rPr>
              <a:t>credentium</a:t>
            </a:r>
            <a:r>
              <a:rPr lang="en-US" sz="2800" dirty="0">
                <a:effectLst/>
              </a:rPr>
              <a:t> </a:t>
            </a:r>
            <a:r>
              <a:rPr lang="en-US" sz="2800" dirty="0" err="1">
                <a:effectLst/>
              </a:rPr>
              <a:t>erat</a:t>
            </a:r>
            <a:r>
              <a:rPr lang="en-US" sz="2800" dirty="0">
                <a:effectLst/>
              </a:rPr>
              <a:t> de </a:t>
            </a:r>
            <a:r>
              <a:rPr lang="en-US" sz="2800" dirty="0" err="1">
                <a:effectLst/>
              </a:rPr>
              <a:t>animā</a:t>
            </a:r>
            <a:r>
              <a:rPr lang="en-US" sz="2800" dirty="0">
                <a:effectLst/>
              </a:rPr>
              <a:t> </a:t>
            </a:r>
            <a:r>
              <a:rPr lang="en-US" sz="2800" dirty="0" err="1">
                <a:effectLst/>
              </a:rPr>
              <a:t>unā</a:t>
            </a:r>
            <a:r>
              <a:rPr lang="en-US" sz="2800" dirty="0">
                <a:effectLst/>
              </a:rPr>
              <a:t> et </a:t>
            </a:r>
            <a:r>
              <a:rPr lang="en-US" sz="2800" dirty="0" err="1">
                <a:effectLst/>
              </a:rPr>
              <a:t>spiritū</a:t>
            </a:r>
            <a:r>
              <a:rPr lang="en-US" sz="2800" dirty="0">
                <a:effectLst/>
              </a:rPr>
              <a:t>. </a:t>
            </a:r>
            <a:r>
              <a:rPr lang="en-US" sz="2800" dirty="0" err="1">
                <a:effectLst/>
              </a:rPr>
              <a:t>Nonnulli</a:t>
            </a:r>
            <a:r>
              <a:rPr lang="en-US" sz="2800" dirty="0">
                <a:effectLst/>
              </a:rPr>
              <a:t> </a:t>
            </a:r>
            <a:r>
              <a:rPr lang="en-US" sz="2800" dirty="0" err="1">
                <a:effectLst/>
              </a:rPr>
              <a:t>eorum</a:t>
            </a:r>
            <a:r>
              <a:rPr lang="en-US" sz="2800" dirty="0">
                <a:effectLst/>
              </a:rPr>
              <a:t> </a:t>
            </a:r>
            <a:r>
              <a:rPr lang="en-US" sz="2800" dirty="0" err="1">
                <a:effectLst/>
              </a:rPr>
              <a:t>dicebant</a:t>
            </a:r>
            <a:r>
              <a:rPr lang="en-US" sz="2800" dirty="0">
                <a:effectLst/>
              </a:rPr>
              <a:t> </a:t>
            </a:r>
            <a:r>
              <a:rPr lang="en-US" sz="2800" dirty="0" err="1">
                <a:effectLst/>
              </a:rPr>
              <a:t>suos</a:t>
            </a:r>
            <a:endParaRPr lang="en-US" sz="2800" dirty="0">
              <a:effectLst/>
            </a:endParaRPr>
          </a:p>
          <a:p>
            <a:pPr marL="0" indent="0">
              <a:buNone/>
            </a:pPr>
            <a:r>
              <a:rPr lang="en-US" sz="2800" dirty="0" err="1">
                <a:effectLst/>
              </a:rPr>
              <a:t>possessiones</a:t>
            </a:r>
            <a:r>
              <a:rPr lang="en-US" sz="2800" dirty="0">
                <a:effectLst/>
              </a:rPr>
              <a:t> non </a:t>
            </a:r>
            <a:r>
              <a:rPr lang="en-US" sz="2800" dirty="0" err="1">
                <a:effectLst/>
              </a:rPr>
              <a:t>esse</a:t>
            </a:r>
            <a:r>
              <a:rPr lang="en-US" sz="2800" dirty="0">
                <a:effectLst/>
              </a:rPr>
              <a:t> </a:t>
            </a:r>
            <a:r>
              <a:rPr lang="en-US" sz="2800" dirty="0" err="1">
                <a:effectLst/>
              </a:rPr>
              <a:t>solas</a:t>
            </a:r>
            <a:r>
              <a:rPr lang="en-US" sz="2800" dirty="0">
                <a:effectLst/>
              </a:rPr>
              <a:t> </a:t>
            </a:r>
            <a:r>
              <a:rPr lang="en-US" sz="2800" dirty="0" err="1">
                <a:effectLst/>
              </a:rPr>
              <a:t>suarum</a:t>
            </a:r>
            <a:r>
              <a:rPr lang="en-US" sz="2800" dirty="0">
                <a:effectLst/>
              </a:rPr>
              <a:t>, </a:t>
            </a:r>
            <a:r>
              <a:rPr lang="en-US" sz="2800" dirty="0" err="1">
                <a:effectLst/>
              </a:rPr>
              <a:t>sed</a:t>
            </a:r>
            <a:r>
              <a:rPr lang="en-US" sz="2800" dirty="0">
                <a:effectLst/>
              </a:rPr>
              <a:t> </a:t>
            </a:r>
            <a:r>
              <a:rPr lang="en-US" sz="2800" dirty="0" err="1">
                <a:effectLst/>
              </a:rPr>
              <a:t>omnia</a:t>
            </a:r>
            <a:r>
              <a:rPr lang="en-US" sz="2800" dirty="0">
                <a:effectLst/>
              </a:rPr>
              <a:t> </a:t>
            </a:r>
            <a:r>
              <a:rPr lang="en-US" sz="2800" dirty="0" err="1">
                <a:effectLst/>
              </a:rPr>
              <a:t>erant</a:t>
            </a:r>
            <a:r>
              <a:rPr lang="en-US" sz="2800" dirty="0">
                <a:effectLst/>
              </a:rPr>
              <a:t> </a:t>
            </a:r>
            <a:r>
              <a:rPr lang="en-US" sz="2800" dirty="0" err="1">
                <a:effectLst/>
              </a:rPr>
              <a:t>communia</a:t>
            </a:r>
            <a:r>
              <a:rPr lang="en-US" sz="2800" dirty="0">
                <a:effectLst/>
              </a:rPr>
              <a:t> ab </a:t>
            </a:r>
            <a:r>
              <a:rPr lang="en-US" sz="2800" dirty="0" err="1">
                <a:effectLst/>
              </a:rPr>
              <a:t>illis</a:t>
            </a:r>
            <a:r>
              <a:rPr lang="en-US" sz="2800" dirty="0">
                <a:effectLst/>
              </a:rPr>
              <a:t>. Et </a:t>
            </a:r>
            <a:r>
              <a:rPr lang="en-US" sz="2800" dirty="0" err="1">
                <a:effectLst/>
              </a:rPr>
              <a:t>virtute</a:t>
            </a:r>
            <a:r>
              <a:rPr lang="en-US" sz="2800" dirty="0">
                <a:effectLst/>
              </a:rPr>
              <a:t> </a:t>
            </a:r>
            <a:r>
              <a:rPr lang="en-US" sz="2800" dirty="0" err="1">
                <a:effectLst/>
              </a:rPr>
              <a:t>magnā</a:t>
            </a:r>
            <a:r>
              <a:rPr lang="en-US" sz="2800" dirty="0">
                <a:effectLst/>
              </a:rPr>
              <a:t> </a:t>
            </a:r>
            <a:r>
              <a:rPr lang="en-US" sz="2800" dirty="0" err="1">
                <a:effectLst/>
              </a:rPr>
              <a:t>dederant</a:t>
            </a:r>
            <a:r>
              <a:rPr lang="en-US" sz="2800" dirty="0">
                <a:effectLst/>
              </a:rPr>
              <a:t> </a:t>
            </a:r>
            <a:r>
              <a:rPr lang="en-US" sz="2800" dirty="0" err="1">
                <a:effectLst/>
              </a:rPr>
              <a:t>apostoli</a:t>
            </a:r>
            <a:r>
              <a:rPr lang="en-US" sz="2800" dirty="0">
                <a:effectLst/>
              </a:rPr>
              <a:t> </a:t>
            </a:r>
            <a:r>
              <a:rPr lang="en-US" sz="2800" dirty="0" err="1">
                <a:effectLst/>
              </a:rPr>
              <a:t>testimonium</a:t>
            </a:r>
            <a:r>
              <a:rPr lang="en-US" sz="2800" dirty="0">
                <a:effectLst/>
              </a:rPr>
              <a:t> de </a:t>
            </a:r>
            <a:r>
              <a:rPr lang="en-US" sz="2800" dirty="0" err="1">
                <a:effectLst/>
              </a:rPr>
              <a:t>resurrectione</a:t>
            </a:r>
            <a:r>
              <a:rPr lang="en-US" sz="2800" dirty="0">
                <a:effectLst/>
              </a:rPr>
              <a:t> </a:t>
            </a:r>
            <a:r>
              <a:rPr lang="en-US" sz="2800" dirty="0" err="1">
                <a:effectLst/>
              </a:rPr>
              <a:t>Iesu</a:t>
            </a:r>
            <a:r>
              <a:rPr lang="en-US" sz="2800" dirty="0">
                <a:effectLst/>
              </a:rPr>
              <a:t> Christi Domini et </a:t>
            </a:r>
            <a:r>
              <a:rPr lang="en-US" sz="2800" dirty="0" err="1">
                <a:effectLst/>
              </a:rPr>
              <a:t>multa</a:t>
            </a:r>
            <a:r>
              <a:rPr lang="en-US" sz="2800" dirty="0">
                <a:effectLst/>
              </a:rPr>
              <a:t> gratia </a:t>
            </a:r>
            <a:r>
              <a:rPr lang="en-US" sz="2800" dirty="0" err="1">
                <a:effectLst/>
              </a:rPr>
              <a:t>erat</a:t>
            </a:r>
            <a:r>
              <a:rPr lang="en-US" sz="2800" dirty="0">
                <a:effectLst/>
              </a:rPr>
              <a:t> super </a:t>
            </a:r>
            <a:r>
              <a:rPr lang="en-US" sz="2800" dirty="0" err="1">
                <a:effectLst/>
              </a:rPr>
              <a:t>omnes</a:t>
            </a:r>
            <a:r>
              <a:rPr lang="en-US" sz="2800" dirty="0">
                <a:effectLst/>
              </a:rPr>
              <a:t>.</a:t>
            </a:r>
          </a:p>
          <a:p>
            <a:pPr marL="0" indent="0">
              <a:buNone/>
            </a:pPr>
            <a:endParaRPr lang="en-US" dirty="0"/>
          </a:p>
        </p:txBody>
      </p:sp>
    </p:spTree>
    <p:extLst>
      <p:ext uri="{BB962C8B-B14F-4D97-AF65-F5344CB8AC3E}">
        <p14:creationId xmlns:p14="http://schemas.microsoft.com/office/powerpoint/2010/main" val="3196644929"/>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endParaRPr lang="en-US" dirty="0"/>
          </a:p>
        </p:txBody>
      </p:sp>
      <p:sp>
        <p:nvSpPr>
          <p:cNvPr id="3" name="Content Placeholder 2"/>
          <p:cNvSpPr>
            <a:spLocks noGrp="1"/>
          </p:cNvSpPr>
          <p:nvPr>
            <p:ph idx="1"/>
          </p:nvPr>
        </p:nvSpPr>
        <p:spPr>
          <a:xfrm>
            <a:off x="1805940" y="2095500"/>
            <a:ext cx="5562600" cy="4114800"/>
          </a:xfrm>
        </p:spPr>
        <p:txBody>
          <a:bodyPr/>
          <a:lstStyle/>
          <a:p>
            <a:pPr>
              <a:buNone/>
            </a:pPr>
            <a:r>
              <a:rPr lang="en-US" smtClean="0"/>
              <a:t> </a:t>
            </a:r>
            <a:endParaRPr lang="en-US" sz="2800" dirty="0">
              <a:solidFill>
                <a:schemeClr val="tx2">
                  <a:lumMod val="20000"/>
                  <a:lumOff val="80000"/>
                </a:schemeClr>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0" y="2819400"/>
            <a:ext cx="5334000" cy="2667000"/>
          </a:xfrm>
          <a:prstGeom prst="rect">
            <a:avLst/>
          </a:prstGeom>
        </p:spPr>
      </p:pic>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Defeat of the Amazons</a:t>
            </a:r>
            <a:endParaRPr lang="en-US" sz="2000" dirty="0">
              <a:solidFill>
                <a:srgbClr val="92D050"/>
              </a:solidFill>
            </a:endParaRPr>
          </a:p>
        </p:txBody>
      </p:sp>
      <p:sp>
        <p:nvSpPr>
          <p:cNvPr id="3" name="Content Placeholder 2"/>
          <p:cNvSpPr>
            <a:spLocks noGrp="1"/>
          </p:cNvSpPr>
          <p:nvPr>
            <p:ph idx="1"/>
          </p:nvPr>
        </p:nvSpPr>
        <p:spPr/>
        <p:txBody>
          <a:bodyPr/>
          <a:lstStyle/>
          <a:p>
            <a:pPr marL="0" indent="0">
              <a:buNone/>
            </a:pPr>
            <a:r>
              <a:rPr lang="en-US" dirty="0" smtClean="0"/>
              <a:t> </a:t>
            </a:r>
            <a:endParaRPr lang="en-US" sz="2800" dirty="0">
              <a:effectLst/>
            </a:endParaRPr>
          </a:p>
          <a:p>
            <a:pPr marL="0" indent="0">
              <a:buNone/>
            </a:pPr>
            <a:r>
              <a:rPr lang="en-US" sz="2600" dirty="0">
                <a:effectLst/>
              </a:rPr>
              <a:t>Diu et </a:t>
            </a:r>
            <a:r>
              <a:rPr lang="en-US" sz="2600" dirty="0" err="1">
                <a:effectLst/>
              </a:rPr>
              <a:t>acriter</a:t>
            </a:r>
            <a:r>
              <a:rPr lang="en-US" sz="2600" dirty="0">
                <a:effectLst/>
              </a:rPr>
              <a:t> </a:t>
            </a:r>
            <a:r>
              <a:rPr lang="en-US" sz="2600" dirty="0" err="1">
                <a:effectLst/>
              </a:rPr>
              <a:t>pugnatum</a:t>
            </a:r>
            <a:r>
              <a:rPr lang="en-US" sz="2600" dirty="0">
                <a:effectLst/>
              </a:rPr>
              <a:t> est1. Tandem </a:t>
            </a:r>
            <a:r>
              <a:rPr lang="en-US" sz="2600" dirty="0" err="1">
                <a:effectLst/>
              </a:rPr>
              <a:t>tamen</a:t>
            </a:r>
            <a:r>
              <a:rPr lang="en-US" sz="2600" dirty="0">
                <a:effectLst/>
              </a:rPr>
              <a:t> ad </a:t>
            </a:r>
            <a:r>
              <a:rPr lang="en-US" sz="2600" dirty="0" err="1">
                <a:effectLst/>
              </a:rPr>
              <a:t>solis</a:t>
            </a:r>
            <a:r>
              <a:rPr lang="en-US" sz="2600" dirty="0">
                <a:effectLst/>
              </a:rPr>
              <a:t> </a:t>
            </a:r>
            <a:r>
              <a:rPr lang="en-US" sz="2600" dirty="0" err="1">
                <a:effectLst/>
              </a:rPr>
              <a:t>occasum</a:t>
            </a:r>
            <a:r>
              <a:rPr lang="en-US" sz="2600" dirty="0">
                <a:effectLst/>
              </a:rPr>
              <a:t> magna </a:t>
            </a:r>
            <a:r>
              <a:rPr lang="en-US" sz="2600" dirty="0" err="1">
                <a:effectLst/>
              </a:rPr>
              <a:t>commutatio</a:t>
            </a:r>
            <a:r>
              <a:rPr lang="en-US" sz="2600" dirty="0">
                <a:effectLst/>
              </a:rPr>
              <a:t> </a:t>
            </a:r>
            <a:r>
              <a:rPr lang="en-US" sz="2600" dirty="0" err="1">
                <a:effectLst/>
              </a:rPr>
              <a:t>rerum</a:t>
            </a:r>
            <a:r>
              <a:rPr lang="en-US" sz="2600" dirty="0">
                <a:effectLst/>
              </a:rPr>
              <a:t> </a:t>
            </a:r>
            <a:r>
              <a:rPr lang="en-US" sz="2600" dirty="0" err="1" smtClean="0">
                <a:effectLst/>
              </a:rPr>
              <a:t>facta</a:t>
            </a:r>
            <a:r>
              <a:rPr lang="en-US" sz="2600" dirty="0" smtClean="0">
                <a:effectLst/>
              </a:rPr>
              <a:t> </a:t>
            </a:r>
            <a:r>
              <a:rPr lang="en-US" sz="2600" dirty="0" err="1" smtClean="0">
                <a:effectLst/>
              </a:rPr>
              <a:t>est</a:t>
            </a:r>
            <a:r>
              <a:rPr lang="en-US" sz="2600" dirty="0">
                <a:effectLst/>
              </a:rPr>
              <a:t>, et </a:t>
            </a:r>
            <a:r>
              <a:rPr lang="en-US" sz="2600" dirty="0" err="1">
                <a:effectLst/>
              </a:rPr>
              <a:t>mulieres</a:t>
            </a:r>
            <a:r>
              <a:rPr lang="en-US" sz="2600" dirty="0">
                <a:effectLst/>
              </a:rPr>
              <a:t> terga </a:t>
            </a:r>
            <a:r>
              <a:rPr lang="en-US" sz="2600" dirty="0" err="1">
                <a:effectLst/>
              </a:rPr>
              <a:t>verterunt</a:t>
            </a:r>
            <a:r>
              <a:rPr lang="en-US" sz="2600" dirty="0">
                <a:effectLst/>
              </a:rPr>
              <a:t> </a:t>
            </a:r>
            <a:r>
              <a:rPr lang="en-US" sz="2600" dirty="0" err="1">
                <a:effectLst/>
              </a:rPr>
              <a:t>atque</a:t>
            </a:r>
            <a:r>
              <a:rPr lang="en-US" sz="2600" dirty="0">
                <a:effectLst/>
              </a:rPr>
              <a:t> </a:t>
            </a:r>
            <a:r>
              <a:rPr lang="en-US" sz="2600" dirty="0" err="1">
                <a:effectLst/>
              </a:rPr>
              <a:t>fugā</a:t>
            </a:r>
            <a:r>
              <a:rPr lang="en-US" sz="2600" dirty="0">
                <a:effectLst/>
              </a:rPr>
              <a:t> </a:t>
            </a:r>
            <a:r>
              <a:rPr lang="en-US" sz="2600" dirty="0" err="1">
                <a:effectLst/>
              </a:rPr>
              <a:t>salutem</a:t>
            </a:r>
            <a:r>
              <a:rPr lang="en-US" sz="2600" dirty="0">
                <a:effectLst/>
              </a:rPr>
              <a:t> </a:t>
            </a:r>
            <a:r>
              <a:rPr lang="en-US" sz="2600" dirty="0" err="1">
                <a:effectLst/>
              </a:rPr>
              <a:t>petiverunt</a:t>
            </a:r>
            <a:r>
              <a:rPr lang="en-US" sz="2600" dirty="0">
                <a:effectLst/>
              </a:rPr>
              <a:t>. </a:t>
            </a:r>
            <a:r>
              <a:rPr lang="en-US" sz="2600" dirty="0" err="1">
                <a:effectLst/>
              </a:rPr>
              <a:t>Multae</a:t>
            </a:r>
            <a:r>
              <a:rPr lang="en-US" sz="2600" dirty="0">
                <a:effectLst/>
              </a:rPr>
              <a:t> </a:t>
            </a:r>
            <a:r>
              <a:rPr lang="en-US" sz="2600" dirty="0" err="1">
                <a:effectLst/>
              </a:rPr>
              <a:t>autem</a:t>
            </a:r>
            <a:r>
              <a:rPr lang="en-US" sz="2600" dirty="0">
                <a:effectLst/>
              </a:rPr>
              <a:t> </a:t>
            </a:r>
            <a:r>
              <a:rPr lang="en-US" sz="2600" dirty="0" err="1">
                <a:effectLst/>
              </a:rPr>
              <a:t>vulneribus</a:t>
            </a:r>
            <a:r>
              <a:rPr lang="en-US" sz="2600" dirty="0">
                <a:effectLst/>
              </a:rPr>
              <a:t> </a:t>
            </a:r>
            <a:r>
              <a:rPr lang="en-US" sz="2600" dirty="0" err="1">
                <a:effectLst/>
              </a:rPr>
              <a:t>defessae</a:t>
            </a:r>
            <a:r>
              <a:rPr lang="en-US" sz="2600" dirty="0">
                <a:effectLst/>
              </a:rPr>
              <a:t>, </a:t>
            </a:r>
            <a:r>
              <a:rPr lang="en-US" sz="2600" dirty="0" err="1">
                <a:effectLst/>
              </a:rPr>
              <a:t>dum</a:t>
            </a:r>
            <a:r>
              <a:rPr lang="en-US" sz="2600" dirty="0">
                <a:effectLst/>
              </a:rPr>
              <a:t> </a:t>
            </a:r>
            <a:r>
              <a:rPr lang="en-US" sz="2600" dirty="0" err="1">
                <a:effectLst/>
              </a:rPr>
              <a:t>fugiunt</a:t>
            </a:r>
            <a:r>
              <a:rPr lang="en-US" sz="2600" dirty="0">
                <a:effectLst/>
              </a:rPr>
              <a:t>, </a:t>
            </a:r>
            <a:r>
              <a:rPr lang="en-US" sz="2600" dirty="0" err="1">
                <a:effectLst/>
              </a:rPr>
              <a:t>captae</a:t>
            </a:r>
            <a:r>
              <a:rPr lang="en-US" sz="2600" dirty="0">
                <a:effectLst/>
              </a:rPr>
              <a:t> </a:t>
            </a:r>
            <a:r>
              <a:rPr lang="en-US" sz="2600" dirty="0" err="1">
                <a:effectLst/>
              </a:rPr>
              <a:t>sunt</a:t>
            </a:r>
            <a:r>
              <a:rPr lang="en-US" sz="2600" dirty="0">
                <a:effectLst/>
              </a:rPr>
              <a:t>. In quo </a:t>
            </a:r>
            <a:r>
              <a:rPr lang="en-US" sz="2600" dirty="0" err="1">
                <a:effectLst/>
              </a:rPr>
              <a:t>numero</a:t>
            </a:r>
            <a:r>
              <a:rPr lang="en-US" sz="2600" dirty="0">
                <a:effectLst/>
              </a:rPr>
              <a:t> </a:t>
            </a:r>
            <a:r>
              <a:rPr lang="en-US" sz="2600" dirty="0" err="1">
                <a:effectLst/>
              </a:rPr>
              <a:t>ipsa</a:t>
            </a:r>
            <a:r>
              <a:rPr lang="en-US" sz="2600" dirty="0">
                <a:effectLst/>
              </a:rPr>
              <a:t> </a:t>
            </a:r>
            <a:r>
              <a:rPr lang="en-US" sz="2600" dirty="0" err="1">
                <a:effectLst/>
              </a:rPr>
              <a:t>erat</a:t>
            </a:r>
            <a:r>
              <a:rPr lang="en-US" sz="2600" dirty="0">
                <a:effectLst/>
              </a:rPr>
              <a:t> </a:t>
            </a:r>
            <a:r>
              <a:rPr lang="en-US" sz="2600" dirty="0" err="1">
                <a:effectLst/>
              </a:rPr>
              <a:t>Hippolyte</a:t>
            </a:r>
            <a:r>
              <a:rPr lang="en-US" sz="2600" dirty="0">
                <a:effectLst/>
              </a:rPr>
              <a:t>.</a:t>
            </a:r>
            <a:endParaRPr lang="en-US" sz="2600"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Hercules</a:t>
            </a:r>
            <a:br>
              <a:rPr lang="en-US" smtClean="0">
                <a:solidFill>
                  <a:schemeClr val="tx2">
                    <a:lumMod val="60000"/>
                    <a:lumOff val="40000"/>
                  </a:schemeClr>
                </a:solidFill>
              </a:rPr>
            </a:br>
            <a:r>
              <a:rPr lang="en-US" sz="2000">
                <a:solidFill>
                  <a:srgbClr val="92D050"/>
                </a:solidFill>
              </a:rPr>
              <a:t>Defeat of the Amazons</a:t>
            </a:r>
            <a:endParaRPr lang="en-US" sz="2000" dirty="0">
              <a:solidFill>
                <a:schemeClr val="tx2">
                  <a:lumMod val="60000"/>
                  <a:lumOff val="40000"/>
                </a:schemeClr>
              </a:solidFill>
            </a:endParaRPr>
          </a:p>
        </p:txBody>
      </p:sp>
      <p:sp>
        <p:nvSpPr>
          <p:cNvPr id="3" name="Content Placeholder 2"/>
          <p:cNvSpPr>
            <a:spLocks noGrp="1"/>
          </p:cNvSpPr>
          <p:nvPr>
            <p:ph idx="1"/>
          </p:nvPr>
        </p:nvSpPr>
        <p:spPr/>
        <p:txBody>
          <a:bodyPr/>
          <a:lstStyle/>
          <a:p>
            <a:pPr>
              <a:buNone/>
            </a:pPr>
            <a:r>
              <a:rPr lang="en-US" dirty="0" smtClean="0"/>
              <a:t>  </a:t>
            </a:r>
            <a:r>
              <a:rPr lang="en-US" sz="2600" dirty="0">
                <a:effectLst/>
              </a:rPr>
              <a:t>Hercules </a:t>
            </a:r>
            <a:r>
              <a:rPr lang="en-US" sz="2600" dirty="0" err="1">
                <a:effectLst/>
              </a:rPr>
              <a:t>summam</a:t>
            </a:r>
            <a:r>
              <a:rPr lang="en-US" sz="2600" dirty="0">
                <a:effectLst/>
              </a:rPr>
              <a:t> </a:t>
            </a:r>
            <a:r>
              <a:rPr lang="en-US" sz="2600" dirty="0" err="1">
                <a:effectLst/>
              </a:rPr>
              <a:t>clementiam</a:t>
            </a:r>
            <a:r>
              <a:rPr lang="en-US" sz="2600" dirty="0">
                <a:effectLst/>
              </a:rPr>
              <a:t> </a:t>
            </a:r>
            <a:r>
              <a:rPr lang="en-US" sz="2600" dirty="0" err="1">
                <a:effectLst/>
              </a:rPr>
              <a:t>praestitit</a:t>
            </a:r>
            <a:r>
              <a:rPr lang="en-US" sz="2600" dirty="0">
                <a:effectLst/>
              </a:rPr>
              <a:t>, et </a:t>
            </a:r>
            <a:r>
              <a:rPr lang="en-US" sz="2600" dirty="0" err="1">
                <a:effectLst/>
              </a:rPr>
              <a:t>postquam</a:t>
            </a:r>
            <a:r>
              <a:rPr lang="en-US" sz="2600" dirty="0">
                <a:effectLst/>
              </a:rPr>
              <a:t> </a:t>
            </a:r>
            <a:r>
              <a:rPr lang="en-US" sz="2600" dirty="0" err="1">
                <a:effectLst/>
              </a:rPr>
              <a:t>balteum</a:t>
            </a:r>
            <a:r>
              <a:rPr lang="en-US" sz="2600" dirty="0">
                <a:effectLst/>
              </a:rPr>
              <a:t> </a:t>
            </a:r>
            <a:r>
              <a:rPr lang="en-US" sz="2600" dirty="0" err="1">
                <a:effectLst/>
              </a:rPr>
              <a:t>accepit</a:t>
            </a:r>
            <a:r>
              <a:rPr lang="en-US" sz="2600" dirty="0">
                <a:effectLst/>
              </a:rPr>
              <a:t>, </a:t>
            </a:r>
            <a:r>
              <a:rPr lang="en-US" sz="2600" dirty="0" err="1">
                <a:effectLst/>
              </a:rPr>
              <a:t>libertatem</a:t>
            </a:r>
            <a:r>
              <a:rPr lang="en-US" sz="2600" dirty="0">
                <a:effectLst/>
              </a:rPr>
              <a:t> omnibus </a:t>
            </a:r>
            <a:r>
              <a:rPr lang="en-US" sz="2600" dirty="0" err="1">
                <a:effectLst/>
              </a:rPr>
              <a:t>captivis</a:t>
            </a:r>
            <a:r>
              <a:rPr lang="en-US" sz="2600" dirty="0">
                <a:effectLst/>
              </a:rPr>
              <a:t> </a:t>
            </a:r>
            <a:r>
              <a:rPr lang="en-US" sz="2600" dirty="0" err="1">
                <a:effectLst/>
              </a:rPr>
              <a:t>dedit</a:t>
            </a:r>
            <a:r>
              <a:rPr lang="en-US" sz="2600" dirty="0">
                <a:effectLst/>
              </a:rPr>
              <a:t>. Post </a:t>
            </a:r>
            <a:r>
              <a:rPr lang="en-US" sz="2600" dirty="0" err="1">
                <a:effectLst/>
              </a:rPr>
              <a:t>haec</a:t>
            </a:r>
            <a:r>
              <a:rPr lang="en-US" sz="2600" dirty="0">
                <a:effectLst/>
              </a:rPr>
              <a:t> </a:t>
            </a:r>
            <a:r>
              <a:rPr lang="en-US" sz="2600" dirty="0" err="1">
                <a:effectLst/>
              </a:rPr>
              <a:t>socios</a:t>
            </a:r>
            <a:r>
              <a:rPr lang="en-US" sz="2600" dirty="0">
                <a:effectLst/>
              </a:rPr>
              <a:t> ad mare </a:t>
            </a:r>
            <a:r>
              <a:rPr lang="en-US" sz="2600" dirty="0" err="1">
                <a:effectLst/>
              </a:rPr>
              <a:t>reduxit</a:t>
            </a:r>
            <a:r>
              <a:rPr lang="en-US" sz="2600" dirty="0">
                <a:effectLst/>
              </a:rPr>
              <a:t> et, quod non </a:t>
            </a:r>
            <a:r>
              <a:rPr lang="en-US" sz="2600" dirty="0" err="1">
                <a:effectLst/>
              </a:rPr>
              <a:t>multum</a:t>
            </a:r>
            <a:r>
              <a:rPr lang="en-US" sz="2600" dirty="0">
                <a:effectLst/>
              </a:rPr>
              <a:t> </a:t>
            </a:r>
            <a:r>
              <a:rPr lang="en-US" sz="2600" dirty="0" err="1">
                <a:effectLst/>
              </a:rPr>
              <a:t>aestatis</a:t>
            </a:r>
            <a:r>
              <a:rPr lang="en-US" sz="2600" dirty="0">
                <a:effectLst/>
              </a:rPr>
              <a:t> </a:t>
            </a:r>
            <a:r>
              <a:rPr lang="en-US" sz="2600" dirty="0" err="1">
                <a:effectLst/>
              </a:rPr>
              <a:t>supererat</a:t>
            </a:r>
            <a:r>
              <a:rPr lang="en-US" sz="2600" dirty="0">
                <a:effectLst/>
              </a:rPr>
              <a:t> in </a:t>
            </a:r>
            <a:r>
              <a:rPr lang="en-US" sz="2600" dirty="0" err="1">
                <a:effectLst/>
              </a:rPr>
              <a:t>Graeciam</a:t>
            </a:r>
            <a:r>
              <a:rPr lang="en-US" sz="2600" dirty="0">
                <a:effectLst/>
              </a:rPr>
              <a:t> </a:t>
            </a:r>
            <a:r>
              <a:rPr lang="en-US" sz="2600" dirty="0" err="1">
                <a:effectLst/>
              </a:rPr>
              <a:t>profisci</a:t>
            </a:r>
            <a:r>
              <a:rPr lang="en-US" sz="2600" dirty="0">
                <a:effectLst/>
              </a:rPr>
              <a:t> </a:t>
            </a:r>
            <a:r>
              <a:rPr lang="en-US" sz="2600" dirty="0" err="1">
                <a:effectLst/>
              </a:rPr>
              <a:t>maturavit</a:t>
            </a:r>
            <a:r>
              <a:rPr lang="en-US" sz="2600" dirty="0">
                <a:effectLst/>
              </a:rPr>
              <a:t>. </a:t>
            </a:r>
            <a:r>
              <a:rPr lang="en-US" sz="2600" dirty="0" err="1">
                <a:effectLst/>
              </a:rPr>
              <a:t>Navem</a:t>
            </a:r>
            <a:r>
              <a:rPr lang="en-US" sz="2600" dirty="0">
                <a:effectLst/>
              </a:rPr>
              <a:t> </a:t>
            </a:r>
            <a:r>
              <a:rPr lang="en-US" sz="2600" dirty="0" err="1">
                <a:effectLst/>
              </a:rPr>
              <a:t>igitur</a:t>
            </a:r>
            <a:r>
              <a:rPr lang="en-US" sz="2600" dirty="0">
                <a:effectLst/>
              </a:rPr>
              <a:t> </a:t>
            </a:r>
            <a:r>
              <a:rPr lang="en-US" sz="2600" dirty="0" err="1">
                <a:effectLst/>
              </a:rPr>
              <a:t>conscendit</a:t>
            </a:r>
            <a:r>
              <a:rPr lang="en-US" sz="2600" dirty="0">
                <a:effectLst/>
              </a:rPr>
              <a:t> et, </a:t>
            </a:r>
            <a:r>
              <a:rPr lang="en-US" sz="2600" dirty="0" err="1">
                <a:effectLst/>
              </a:rPr>
              <a:t>tempestatem</a:t>
            </a:r>
            <a:r>
              <a:rPr lang="en-US" sz="2600" dirty="0">
                <a:effectLst/>
              </a:rPr>
              <a:t> </a:t>
            </a:r>
            <a:r>
              <a:rPr lang="en-US" sz="2600" dirty="0" err="1">
                <a:effectLst/>
              </a:rPr>
              <a:t>idoneam</a:t>
            </a:r>
            <a:r>
              <a:rPr lang="en-US" sz="2600" dirty="0">
                <a:effectLst/>
              </a:rPr>
              <a:t> </a:t>
            </a:r>
            <a:r>
              <a:rPr lang="en-US" sz="2600" dirty="0" err="1">
                <a:effectLst/>
              </a:rPr>
              <a:t>nactus</a:t>
            </a:r>
            <a:r>
              <a:rPr lang="en-US" sz="2600" dirty="0">
                <a:effectLst/>
              </a:rPr>
              <a:t>, </a:t>
            </a:r>
            <a:r>
              <a:rPr lang="en-US" sz="2600" dirty="0" err="1">
                <a:effectLst/>
              </a:rPr>
              <a:t>statim</a:t>
            </a:r>
            <a:r>
              <a:rPr lang="en-US" sz="2600" dirty="0">
                <a:effectLst/>
              </a:rPr>
              <a:t> </a:t>
            </a:r>
            <a:r>
              <a:rPr lang="en-US" sz="2600" dirty="0" err="1">
                <a:effectLst/>
              </a:rPr>
              <a:t>solvit</a:t>
            </a:r>
            <a:r>
              <a:rPr lang="en-US" sz="2600" dirty="0">
                <a:effectLst/>
              </a:rPr>
              <a:t>.</a:t>
            </a:r>
            <a:endParaRPr lang="en-US" sz="2600"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smtClean="0">
                <a:solidFill>
                  <a:schemeClr val="tx2">
                    <a:lumMod val="60000"/>
                    <a:lumOff val="40000"/>
                  </a:schemeClr>
                </a:solidFill>
              </a:rPr>
              <a:t>Hercules</a:t>
            </a:r>
            <a:br>
              <a:rPr lang="en-US" smtClean="0">
                <a:solidFill>
                  <a:schemeClr val="tx2">
                    <a:lumMod val="60000"/>
                    <a:lumOff val="40000"/>
                  </a:schemeClr>
                </a:solidFill>
              </a:rPr>
            </a:br>
            <a:r>
              <a:rPr lang="en-US" sz="2000">
                <a:solidFill>
                  <a:srgbClr val="92D050"/>
                </a:solidFill>
              </a:rPr>
              <a:t>Defeat of the Amazons</a:t>
            </a:r>
            <a:endParaRPr lang="en-US" sz="2000" b="1" dirty="0">
              <a:solidFill>
                <a:srgbClr val="00B0F0"/>
              </a:solidFill>
            </a:endParaRPr>
          </a:p>
        </p:txBody>
      </p:sp>
      <p:sp>
        <p:nvSpPr>
          <p:cNvPr id="8" name="TextBox 7"/>
          <p:cNvSpPr txBox="1"/>
          <p:nvPr/>
        </p:nvSpPr>
        <p:spPr>
          <a:xfrm>
            <a:off x="1371600" y="2743200"/>
            <a:ext cx="5638800" cy="2369880"/>
          </a:xfrm>
          <a:prstGeom prst="rect">
            <a:avLst/>
          </a:prstGeom>
          <a:noFill/>
          <a:scene3d>
            <a:camera prst="orthographicFront"/>
            <a:lightRig rig="threePt" dir="t"/>
          </a:scene3d>
          <a:sp3d>
            <a:bevelT w="152400" h="50800" prst="softRound"/>
          </a:sp3d>
        </p:spPr>
        <p:txBody>
          <a:bodyPr wrap="square" rtlCol="0">
            <a:spAutoFit/>
          </a:bodyPr>
          <a:lstStyle/>
          <a:p>
            <a:r>
              <a:rPr lang="en-US" sz="2600" dirty="0" err="1">
                <a:latin typeface="Verdana" panose="020B0604030504040204" pitchFamily="34" charset="0"/>
                <a:ea typeface="Verdana" panose="020B0604030504040204" pitchFamily="34" charset="0"/>
                <a:cs typeface="Verdana" panose="020B0604030504040204" pitchFamily="34" charset="0"/>
              </a:rPr>
              <a:t>Antequam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tamen</a:t>
            </a:r>
            <a:r>
              <a:rPr lang="en-US" sz="2600" dirty="0">
                <a:latin typeface="Verdana" panose="020B0604030504040204" pitchFamily="34" charset="0"/>
                <a:ea typeface="Verdana" panose="020B0604030504040204" pitchFamily="34" charset="0"/>
                <a:cs typeface="Verdana" panose="020B0604030504040204" pitchFamily="34" charset="0"/>
              </a:rPr>
              <a:t> in </a:t>
            </a:r>
            <a:r>
              <a:rPr lang="en-US" sz="2600" dirty="0" err="1">
                <a:latin typeface="Verdana" panose="020B0604030504040204" pitchFamily="34" charset="0"/>
                <a:ea typeface="Verdana" panose="020B0604030504040204" pitchFamily="34" charset="0"/>
                <a:cs typeface="Verdana" panose="020B0604030504040204" pitchFamily="34" charset="0"/>
              </a:rPr>
              <a:t>Graeciam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pervenit</a:t>
            </a:r>
            <a:r>
              <a:rPr lang="en-US" sz="2600" dirty="0">
                <a:latin typeface="Verdana" panose="020B0604030504040204" pitchFamily="34" charset="0"/>
                <a:ea typeface="Verdana" panose="020B0604030504040204" pitchFamily="34" charset="0"/>
                <a:cs typeface="Verdana" panose="020B0604030504040204" pitchFamily="34" charset="0"/>
              </a:rPr>
              <a:t>, ad </a:t>
            </a:r>
            <a:r>
              <a:rPr lang="en-US" sz="2600" dirty="0" err="1">
                <a:latin typeface="Verdana" panose="020B0604030504040204" pitchFamily="34" charset="0"/>
                <a:ea typeface="Verdana" panose="020B0604030504040204" pitchFamily="34" charset="0"/>
                <a:cs typeface="Verdana" panose="020B0604030504040204" pitchFamily="34" charset="0"/>
              </a:rPr>
              <a:t>urbem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Troiam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navem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appellere</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constituit</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frumentum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enim</a:t>
            </a:r>
            <a:r>
              <a:rPr lang="en-US" sz="2600" dirty="0">
                <a:latin typeface="Verdana" panose="020B0604030504040204" pitchFamily="34" charset="0"/>
                <a:ea typeface="Verdana" panose="020B0604030504040204" pitchFamily="34" charset="0"/>
                <a:cs typeface="Verdana" panose="020B0604030504040204" pitchFamily="34" charset="0"/>
              </a:rPr>
              <a:t> quod </a:t>
            </a:r>
            <a:r>
              <a:rPr lang="en-US" sz="2600" dirty="0" err="1">
                <a:latin typeface="Verdana" panose="020B0604030504040204" pitchFamily="34" charset="0"/>
                <a:ea typeface="Verdana" panose="020B0604030504040204" pitchFamily="34" charset="0"/>
                <a:cs typeface="Verdana" panose="020B0604030504040204" pitchFamily="34" charset="0"/>
              </a:rPr>
              <a:t>secum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habebat</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iam</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deficere</a:t>
            </a:r>
            <a:r>
              <a:rPr lang="en-US" sz="2600" dirty="0">
                <a:latin typeface="Verdana" panose="020B0604030504040204" pitchFamily="34" charset="0"/>
                <a:ea typeface="Verdana" panose="020B0604030504040204" pitchFamily="34" charset="0"/>
                <a:cs typeface="Verdana" panose="020B0604030504040204" pitchFamily="34" charset="0"/>
              </a:rPr>
              <a:t> </a:t>
            </a:r>
            <a:r>
              <a:rPr lang="en-US" sz="2600" dirty="0" err="1">
                <a:latin typeface="Verdana" panose="020B0604030504040204" pitchFamily="34" charset="0"/>
                <a:ea typeface="Verdana" panose="020B0604030504040204" pitchFamily="34" charset="0"/>
                <a:cs typeface="Verdana" panose="020B0604030504040204" pitchFamily="34" charset="0"/>
              </a:rPr>
              <a:t>inceperat</a:t>
            </a:r>
            <a:r>
              <a:rPr lang="en-US" sz="2600" dirty="0">
                <a:latin typeface="Verdana" panose="020B0604030504040204" pitchFamily="34" charset="0"/>
                <a:ea typeface="Verdana" panose="020B0604030504040204" pitchFamily="34" charset="0"/>
                <a:cs typeface="Verdana" panose="020B0604030504040204" pitchFamily="34" charset="0"/>
              </a:rPr>
              <a:t>.</a:t>
            </a:r>
          </a:p>
          <a:p>
            <a:endParaRPr lang="en-US" dirty="0" smtClean="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Carmen</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mtClean="0"/>
              <a:t>    </a:t>
            </a:r>
            <a:r>
              <a:rPr lang="en-US" sz="3600">
                <a:effectLst/>
                <a:latin typeface="Comic Sans MS" panose="030F0702030302020204" pitchFamily="66" charset="0"/>
              </a:rPr>
              <a:t>Laetissimus, Accipiat, iam mundus Dominum</a:t>
            </a:r>
          </a:p>
          <a:p>
            <a:pPr marL="0" indent="0">
              <a:buNone/>
            </a:pPr>
            <a:r>
              <a:rPr lang="en-US" sz="3600">
                <a:effectLst/>
                <a:latin typeface="Comic Sans MS" panose="030F0702030302020204" pitchFamily="66" charset="0"/>
              </a:rPr>
              <a:t>Dum omnia in corda nos Accipimus, Illum (repeat) Accip Accipimus Illum.</a:t>
            </a:r>
          </a:p>
          <a:p>
            <a:pPr marL="1143000" indent="-114300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4648200"/>
            <a:ext cx="2046797" cy="1235274"/>
          </a:xfrm>
          <a:prstGeom prst="rect">
            <a:avLst/>
          </a:prstGeom>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The Story of a Sea Serpent </a:t>
            </a:r>
            <a:endParaRPr lang="en-US" sz="2000" dirty="0">
              <a:solidFill>
                <a:srgbClr val="92D050"/>
              </a:solidFill>
            </a:endParaRPr>
          </a:p>
        </p:txBody>
      </p:sp>
      <p:sp>
        <p:nvSpPr>
          <p:cNvPr id="3" name="Content Placeholder 2"/>
          <p:cNvSpPr>
            <a:spLocks noGrp="1"/>
          </p:cNvSpPr>
          <p:nvPr>
            <p:ph idx="1"/>
          </p:nvPr>
        </p:nvSpPr>
        <p:spPr/>
        <p:txBody>
          <a:bodyPr/>
          <a:lstStyle/>
          <a:p>
            <a:pPr marL="0" indent="0">
              <a:buNone/>
            </a:pPr>
            <a:endParaRPr lang="en-US" sz="2600" dirty="0" smtClean="0">
              <a:effectLst/>
            </a:endParaRPr>
          </a:p>
          <a:p>
            <a:pPr marL="0" indent="0">
              <a:buNone/>
            </a:pPr>
            <a:r>
              <a:rPr lang="en-US" sz="2600" dirty="0" smtClean="0">
                <a:effectLst/>
              </a:rPr>
              <a:t>Laomedon </a:t>
            </a:r>
            <a:r>
              <a:rPr lang="en-US" sz="2600" dirty="0" err="1">
                <a:effectLst/>
              </a:rPr>
              <a:t>quidam</a:t>
            </a:r>
            <a:r>
              <a:rPr lang="en-US" sz="2600" dirty="0">
                <a:effectLst/>
              </a:rPr>
              <a:t> </a:t>
            </a:r>
            <a:r>
              <a:rPr lang="en-US" sz="2600" dirty="0" err="1">
                <a:effectLst/>
              </a:rPr>
              <a:t>illo</a:t>
            </a:r>
            <a:r>
              <a:rPr lang="en-US" sz="2600" dirty="0">
                <a:effectLst/>
              </a:rPr>
              <a:t> tempore </a:t>
            </a:r>
            <a:r>
              <a:rPr lang="en-US" sz="2600" dirty="0" err="1">
                <a:effectLst/>
              </a:rPr>
              <a:t>Troiae</a:t>
            </a:r>
            <a:r>
              <a:rPr lang="en-US" sz="2600" dirty="0">
                <a:effectLst/>
              </a:rPr>
              <a:t> </a:t>
            </a:r>
            <a:r>
              <a:rPr lang="en-US" sz="2600" dirty="0" err="1">
                <a:effectLst/>
              </a:rPr>
              <a:t>regnabat</a:t>
            </a:r>
            <a:r>
              <a:rPr lang="en-US" sz="2600" dirty="0">
                <a:effectLst/>
              </a:rPr>
              <a:t>. Ad </a:t>
            </a:r>
            <a:r>
              <a:rPr lang="en-US" sz="2600" dirty="0" err="1">
                <a:effectLst/>
              </a:rPr>
              <a:t>hunc</a:t>
            </a:r>
            <a:r>
              <a:rPr lang="en-US" sz="2600" dirty="0">
                <a:effectLst/>
              </a:rPr>
              <a:t> </a:t>
            </a:r>
            <a:r>
              <a:rPr lang="en-US" sz="2600" dirty="0" err="1">
                <a:effectLst/>
              </a:rPr>
              <a:t>Neptunus</a:t>
            </a:r>
            <a:r>
              <a:rPr lang="en-US" sz="2600" dirty="0">
                <a:effectLst/>
              </a:rPr>
              <a:t> et Apollo anno </a:t>
            </a:r>
            <a:r>
              <a:rPr lang="en-US" sz="2600" dirty="0" err="1">
                <a:effectLst/>
              </a:rPr>
              <a:t>superiore</a:t>
            </a:r>
            <a:r>
              <a:rPr lang="en-US" sz="2600" dirty="0">
                <a:effectLst/>
              </a:rPr>
              <a:t> </a:t>
            </a:r>
            <a:r>
              <a:rPr lang="en-US" sz="2600" dirty="0" err="1">
                <a:effectLst/>
              </a:rPr>
              <a:t>venerant</a:t>
            </a:r>
            <a:r>
              <a:rPr lang="en-US" sz="2600" dirty="0">
                <a:effectLst/>
              </a:rPr>
              <a:t> et, quod </a:t>
            </a:r>
            <a:r>
              <a:rPr lang="en-US" sz="2600" dirty="0" err="1">
                <a:effectLst/>
              </a:rPr>
              <a:t>Troia</a:t>
            </a:r>
            <a:r>
              <a:rPr lang="en-US" sz="2600" dirty="0">
                <a:effectLst/>
              </a:rPr>
              <a:t> </a:t>
            </a:r>
            <a:r>
              <a:rPr lang="en-US" sz="2600" dirty="0" err="1">
                <a:effectLst/>
              </a:rPr>
              <a:t>nondum</a:t>
            </a:r>
            <a:r>
              <a:rPr lang="en-US" sz="2600" dirty="0">
                <a:effectLst/>
              </a:rPr>
              <a:t> </a:t>
            </a:r>
            <a:r>
              <a:rPr lang="en-US" sz="2600" dirty="0" err="1">
                <a:effectLst/>
              </a:rPr>
              <a:t>moenia</a:t>
            </a:r>
            <a:r>
              <a:rPr lang="en-US" sz="2600" dirty="0">
                <a:effectLst/>
              </a:rPr>
              <a:t> </a:t>
            </a:r>
            <a:r>
              <a:rPr lang="en-US" sz="2600" dirty="0" err="1">
                <a:effectLst/>
              </a:rPr>
              <a:t>habebat</a:t>
            </a:r>
            <a:r>
              <a:rPr lang="en-US" sz="2600" dirty="0">
                <a:effectLst/>
              </a:rPr>
              <a:t>, </a:t>
            </a:r>
            <a:r>
              <a:rPr lang="en-US" sz="2600" dirty="0" smtClean="0">
                <a:effectLst/>
              </a:rPr>
              <a:t>ad </a:t>
            </a:r>
            <a:r>
              <a:rPr lang="en-US" sz="2600" dirty="0">
                <a:effectLst/>
              </a:rPr>
              <a:t>hoc opus </a:t>
            </a:r>
            <a:r>
              <a:rPr lang="en-US" sz="2600" dirty="0" err="1">
                <a:effectLst/>
              </a:rPr>
              <a:t>auxilium</a:t>
            </a:r>
            <a:r>
              <a:rPr lang="en-US" sz="2600" dirty="0">
                <a:effectLst/>
              </a:rPr>
              <a:t> </a:t>
            </a:r>
            <a:r>
              <a:rPr lang="en-US" sz="2600" dirty="0" err="1">
                <a:effectLst/>
              </a:rPr>
              <a:t>obtulerant</a:t>
            </a:r>
            <a:r>
              <a:rPr lang="en-US" sz="2600" dirty="0">
                <a:effectLst/>
              </a:rPr>
              <a:t>. </a:t>
            </a:r>
            <a:r>
              <a:rPr lang="en-US" sz="2600" dirty="0" err="1">
                <a:effectLst/>
              </a:rPr>
              <a:t>Postquam</a:t>
            </a:r>
            <a:r>
              <a:rPr lang="en-US" sz="2600" dirty="0">
                <a:effectLst/>
              </a:rPr>
              <a:t> </a:t>
            </a:r>
            <a:r>
              <a:rPr lang="en-US" sz="2600" dirty="0" err="1">
                <a:effectLst/>
              </a:rPr>
              <a:t>tamen</a:t>
            </a:r>
            <a:r>
              <a:rPr lang="en-US" sz="2600" dirty="0">
                <a:effectLst/>
              </a:rPr>
              <a:t> </a:t>
            </a:r>
            <a:r>
              <a:rPr lang="en-US" sz="2600" dirty="0" err="1">
                <a:effectLst/>
              </a:rPr>
              <a:t>horum</a:t>
            </a:r>
            <a:r>
              <a:rPr lang="en-US" sz="2600" dirty="0">
                <a:effectLst/>
              </a:rPr>
              <a:t> </a:t>
            </a:r>
            <a:r>
              <a:rPr lang="en-US" sz="2600" dirty="0" err="1">
                <a:effectLst/>
              </a:rPr>
              <a:t>deorum</a:t>
            </a:r>
            <a:r>
              <a:rPr lang="en-US" sz="2600" dirty="0">
                <a:effectLst/>
              </a:rPr>
              <a:t> </a:t>
            </a:r>
            <a:r>
              <a:rPr lang="en-US" sz="2600" dirty="0" err="1">
                <a:effectLst/>
              </a:rPr>
              <a:t>auxilio</a:t>
            </a:r>
            <a:r>
              <a:rPr lang="en-US" sz="2600" dirty="0">
                <a:effectLst/>
              </a:rPr>
              <a:t> </a:t>
            </a:r>
            <a:r>
              <a:rPr lang="en-US" sz="2600" dirty="0" err="1">
                <a:effectLst/>
              </a:rPr>
              <a:t>moenia</a:t>
            </a:r>
            <a:r>
              <a:rPr lang="en-US" sz="2600" dirty="0">
                <a:effectLst/>
              </a:rPr>
              <a:t> </a:t>
            </a:r>
            <a:r>
              <a:rPr lang="en-US" sz="2600" dirty="0" err="1">
                <a:effectLst/>
              </a:rPr>
              <a:t>confecta</a:t>
            </a:r>
            <a:r>
              <a:rPr lang="en-US" sz="2600" dirty="0">
                <a:effectLst/>
              </a:rPr>
              <a:t> </a:t>
            </a:r>
            <a:r>
              <a:rPr lang="en-US" sz="2600" dirty="0" err="1">
                <a:effectLst/>
              </a:rPr>
              <a:t>sunt</a:t>
            </a:r>
            <a:r>
              <a:rPr lang="en-US" sz="2600" dirty="0">
                <a:effectLst/>
              </a:rPr>
              <a:t>, </a:t>
            </a:r>
            <a:r>
              <a:rPr lang="en-US" sz="2600" dirty="0" err="1">
                <a:effectLst/>
              </a:rPr>
              <a:t>nolebat</a:t>
            </a:r>
            <a:r>
              <a:rPr lang="en-US" sz="2600" dirty="0">
                <a:effectLst/>
              </a:rPr>
              <a:t> Laomedon </a:t>
            </a:r>
            <a:r>
              <a:rPr lang="en-US" sz="2600" dirty="0" err="1">
                <a:effectLst/>
              </a:rPr>
              <a:t>praemium</a:t>
            </a:r>
            <a:r>
              <a:rPr lang="en-US" sz="2600" dirty="0">
                <a:effectLst/>
              </a:rPr>
              <a:t> quod </a:t>
            </a:r>
            <a:r>
              <a:rPr lang="en-US" sz="2600" dirty="0" err="1">
                <a:effectLst/>
              </a:rPr>
              <a:t>proposuerat</a:t>
            </a:r>
            <a:r>
              <a:rPr lang="en-US" sz="2600" dirty="0">
                <a:effectLst/>
              </a:rPr>
              <a:t> </a:t>
            </a:r>
            <a:r>
              <a:rPr lang="en-US" sz="2600" dirty="0" err="1" smtClean="0">
                <a:effectLst/>
              </a:rPr>
              <a:t>persolvere</a:t>
            </a:r>
            <a:r>
              <a:rPr lang="en-US" sz="2600" dirty="0" smtClean="0">
                <a:effectLst/>
              </a:rPr>
              <a:t>.</a:t>
            </a:r>
            <a:endParaRPr lang="en-US" sz="2600" dirty="0"/>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The Story of a Sea Serpent</a:t>
            </a:r>
            <a:endParaRPr lang="en-US" sz="2000" dirty="0"/>
          </a:p>
        </p:txBody>
      </p:sp>
      <p:sp>
        <p:nvSpPr>
          <p:cNvPr id="3" name="Content Placeholder 2"/>
          <p:cNvSpPr>
            <a:spLocks noGrp="1"/>
          </p:cNvSpPr>
          <p:nvPr>
            <p:ph idx="1"/>
          </p:nvPr>
        </p:nvSpPr>
        <p:spPr/>
        <p:txBody>
          <a:bodyPr/>
          <a:lstStyle/>
          <a:p>
            <a:pPr marL="0" indent="0">
              <a:buNone/>
            </a:pPr>
            <a:r>
              <a:rPr lang="en-US" sz="2800">
                <a:effectLst/>
              </a:rPr>
              <a:t>Neptunus igitur et Apollo, ob hanc causam irati, monstrum quoddam miserunt specie horribili. Troiani igitur, timore perterriti, in urbe </a:t>
            </a:r>
            <a:r>
              <a:rPr lang="en-US" sz="2800" smtClean="0">
                <a:effectLst/>
              </a:rPr>
              <a:t>continebantur</a:t>
            </a:r>
            <a:r>
              <a:rPr lang="en-US" sz="2800">
                <a:effectLst/>
              </a:rPr>
              <a:t>, et boves omnes ex agris intra muros compulerant.   Laomedon, his rebus commotus, oraculum consuluit. A deo autem iussus est filiam Hesionem monstro iacere.</a:t>
            </a:r>
          </a:p>
          <a:p>
            <a:pPr>
              <a:buNone/>
            </a:pPr>
            <a:r>
              <a:rPr lang="it-IT" dirty="0" smtClean="0"/>
              <a:t> </a:t>
            </a:r>
            <a:endParaRPr lang="en-US" dirty="0" smtClean="0"/>
          </a:p>
          <a:p>
            <a:pPr>
              <a:buNone/>
            </a:pPr>
            <a:endParaRPr lang="en-US"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Rescue of a Princess</a:t>
            </a:r>
            <a:endParaRPr lang="en-US" dirty="0"/>
          </a:p>
        </p:txBody>
      </p:sp>
      <p:sp>
        <p:nvSpPr>
          <p:cNvPr id="3" name="Content Placeholder 2"/>
          <p:cNvSpPr>
            <a:spLocks noGrp="1"/>
          </p:cNvSpPr>
          <p:nvPr>
            <p:ph idx="1"/>
          </p:nvPr>
        </p:nvSpPr>
        <p:spPr/>
        <p:txBody>
          <a:bodyPr/>
          <a:lstStyle/>
          <a:p>
            <a:pPr marL="0" indent="0">
              <a:buNone/>
            </a:pPr>
            <a:endParaRPr lang="en-US" sz="2600" dirty="0" smtClean="0">
              <a:effectLst/>
            </a:endParaRPr>
          </a:p>
          <a:p>
            <a:pPr marL="0" indent="0">
              <a:buNone/>
            </a:pPr>
            <a:r>
              <a:rPr lang="en-US" sz="2600" dirty="0">
                <a:effectLst/>
              </a:rPr>
              <a:t> </a:t>
            </a:r>
            <a:r>
              <a:rPr lang="en-US" sz="2600" dirty="0" smtClean="0">
                <a:effectLst/>
              </a:rPr>
              <a:t>  Laomedon</a:t>
            </a:r>
            <a:r>
              <a:rPr lang="en-US" sz="2600" dirty="0">
                <a:effectLst/>
              </a:rPr>
              <a:t>, </a:t>
            </a:r>
            <a:r>
              <a:rPr lang="en-US" sz="2600" dirty="0" err="1">
                <a:effectLst/>
              </a:rPr>
              <a:t>ubi</a:t>
            </a:r>
            <a:r>
              <a:rPr lang="en-US" sz="2600" dirty="0">
                <a:effectLst/>
              </a:rPr>
              <a:t> hoc </a:t>
            </a:r>
            <a:r>
              <a:rPr lang="en-US" sz="2600" dirty="0" err="1">
                <a:effectLst/>
              </a:rPr>
              <a:t>responsum</a:t>
            </a:r>
            <a:r>
              <a:rPr lang="en-US" sz="2600" dirty="0">
                <a:effectLst/>
              </a:rPr>
              <a:t> </a:t>
            </a:r>
            <a:r>
              <a:rPr lang="en-US" sz="2600" dirty="0" err="1">
                <a:effectLst/>
              </a:rPr>
              <a:t>renuntiatum</a:t>
            </a:r>
            <a:r>
              <a:rPr lang="en-US" sz="2600" dirty="0">
                <a:effectLst/>
              </a:rPr>
              <a:t> </a:t>
            </a:r>
            <a:r>
              <a:rPr lang="en-US" sz="2600" dirty="0" err="1">
                <a:effectLst/>
              </a:rPr>
              <a:t>est</a:t>
            </a:r>
            <a:r>
              <a:rPr lang="en-US" sz="2600" dirty="0">
                <a:effectLst/>
              </a:rPr>
              <a:t>, magnum </a:t>
            </a:r>
            <a:r>
              <a:rPr lang="en-US" sz="2600" dirty="0" err="1">
                <a:effectLst/>
              </a:rPr>
              <a:t>dolorem</a:t>
            </a:r>
            <a:r>
              <a:rPr lang="en-US" sz="2600" dirty="0">
                <a:effectLst/>
              </a:rPr>
              <a:t> </a:t>
            </a:r>
            <a:r>
              <a:rPr lang="en-US" sz="2600" dirty="0" err="1">
                <a:effectLst/>
              </a:rPr>
              <a:t>percepit</a:t>
            </a:r>
            <a:r>
              <a:rPr lang="en-US" sz="2600" dirty="0">
                <a:effectLst/>
              </a:rPr>
              <a:t>. </a:t>
            </a:r>
            <a:r>
              <a:rPr lang="en-US" sz="2600" dirty="0" err="1">
                <a:effectLst/>
              </a:rPr>
              <a:t>Sed</a:t>
            </a:r>
            <a:r>
              <a:rPr lang="en-US" sz="2600" dirty="0">
                <a:effectLst/>
              </a:rPr>
              <a:t> </a:t>
            </a:r>
            <a:r>
              <a:rPr lang="en-US" sz="2600" dirty="0" err="1">
                <a:effectLst/>
              </a:rPr>
              <a:t>tamen</a:t>
            </a:r>
            <a:r>
              <a:rPr lang="en-US" sz="2600" dirty="0">
                <a:effectLst/>
              </a:rPr>
              <a:t>, quod </a:t>
            </a:r>
            <a:r>
              <a:rPr lang="en-US" sz="2600" dirty="0" err="1">
                <a:effectLst/>
              </a:rPr>
              <a:t>cives</a:t>
            </a:r>
            <a:r>
              <a:rPr lang="en-US" sz="2600" dirty="0">
                <a:effectLst/>
              </a:rPr>
              <a:t> </a:t>
            </a:r>
            <a:r>
              <a:rPr lang="en-US" sz="2600" dirty="0" err="1">
                <a:effectLst/>
              </a:rPr>
              <a:t>suos</a:t>
            </a:r>
            <a:r>
              <a:rPr lang="en-US" sz="2600" dirty="0">
                <a:effectLst/>
              </a:rPr>
              <a:t> </a:t>
            </a:r>
            <a:r>
              <a:rPr lang="en-US" sz="2600" dirty="0" err="1">
                <a:effectLst/>
              </a:rPr>
              <a:t>tanto</a:t>
            </a:r>
            <a:r>
              <a:rPr lang="en-US" sz="2600" dirty="0">
                <a:effectLst/>
              </a:rPr>
              <a:t> </a:t>
            </a:r>
            <a:r>
              <a:rPr lang="en-US" sz="2600" dirty="0" err="1">
                <a:effectLst/>
              </a:rPr>
              <a:t>periculo</a:t>
            </a:r>
            <a:r>
              <a:rPr lang="en-US" sz="2600" dirty="0">
                <a:effectLst/>
              </a:rPr>
              <a:t> </a:t>
            </a:r>
            <a:r>
              <a:rPr lang="en-US" sz="2600" dirty="0" err="1">
                <a:effectLst/>
              </a:rPr>
              <a:t>liberare</a:t>
            </a:r>
            <a:r>
              <a:rPr lang="en-US" sz="2600" dirty="0">
                <a:effectLst/>
              </a:rPr>
              <a:t> </a:t>
            </a:r>
            <a:r>
              <a:rPr lang="en-US" sz="2600" dirty="0" err="1">
                <a:effectLst/>
              </a:rPr>
              <a:t>volebat</a:t>
            </a:r>
            <a:r>
              <a:rPr lang="en-US" sz="2600" dirty="0">
                <a:effectLst/>
              </a:rPr>
              <a:t>, </a:t>
            </a:r>
            <a:r>
              <a:rPr lang="en-US" sz="2600" dirty="0" err="1">
                <a:effectLst/>
              </a:rPr>
              <a:t>oraculo</a:t>
            </a:r>
            <a:r>
              <a:rPr lang="en-US" sz="2600" dirty="0">
                <a:effectLst/>
              </a:rPr>
              <a:t> </a:t>
            </a:r>
            <a:r>
              <a:rPr lang="en-US" sz="2600" dirty="0" err="1" smtClean="0">
                <a:effectLst/>
              </a:rPr>
              <a:t>servire</a:t>
            </a:r>
            <a:r>
              <a:rPr lang="en-US" sz="2600" dirty="0" smtClean="0">
                <a:effectLst/>
              </a:rPr>
              <a:t> </a:t>
            </a:r>
            <a:r>
              <a:rPr lang="en-US" sz="2600" dirty="0" err="1">
                <a:effectLst/>
              </a:rPr>
              <a:t>constituit</a:t>
            </a:r>
            <a:r>
              <a:rPr lang="en-US" sz="2600" dirty="0">
                <a:effectLst/>
              </a:rPr>
              <a:t> et diem </a:t>
            </a:r>
            <a:r>
              <a:rPr lang="en-US" sz="2600" dirty="0" err="1" smtClean="0">
                <a:effectLst/>
              </a:rPr>
              <a:t>sacrificio</a:t>
            </a:r>
            <a:r>
              <a:rPr lang="en-US" sz="2600" dirty="0" smtClean="0">
                <a:effectLst/>
              </a:rPr>
              <a:t> </a:t>
            </a:r>
            <a:r>
              <a:rPr lang="en-US" sz="2600" dirty="0" err="1">
                <a:effectLst/>
              </a:rPr>
              <a:t>dixit</a:t>
            </a:r>
            <a:r>
              <a:rPr lang="en-US" sz="2600" dirty="0">
                <a:effectLst/>
              </a:rPr>
              <a:t>.</a:t>
            </a:r>
          </a:p>
          <a:p>
            <a:pPr marL="0" indent="0">
              <a:buNone/>
            </a:pPr>
            <a:r>
              <a:rPr lang="en-US" sz="2600" dirty="0">
                <a:effectLst/>
              </a:rPr>
              <a:t>     </a:t>
            </a:r>
            <a:r>
              <a:rPr lang="en-US" sz="2600" dirty="0" err="1">
                <a:effectLst/>
              </a:rPr>
              <a:t>Sed</a:t>
            </a:r>
            <a:r>
              <a:rPr lang="en-US" sz="2600" dirty="0">
                <a:effectLst/>
              </a:rPr>
              <a:t>, </a:t>
            </a:r>
            <a:r>
              <a:rPr lang="en-US" sz="2600" dirty="0" err="1">
                <a:effectLst/>
              </a:rPr>
              <a:t>sive</a:t>
            </a:r>
            <a:r>
              <a:rPr lang="en-US" sz="2600" dirty="0">
                <a:effectLst/>
              </a:rPr>
              <a:t> </a:t>
            </a:r>
            <a:r>
              <a:rPr lang="en-US" sz="2600" dirty="0" err="1">
                <a:effectLst/>
              </a:rPr>
              <a:t>casue</a:t>
            </a:r>
            <a:r>
              <a:rPr lang="en-US" sz="2600" dirty="0">
                <a:effectLst/>
              </a:rPr>
              <a:t> </a:t>
            </a:r>
            <a:r>
              <a:rPr lang="en-US" sz="2600" dirty="0" err="1">
                <a:effectLst/>
              </a:rPr>
              <a:t>sive</a:t>
            </a:r>
            <a:r>
              <a:rPr lang="en-US" sz="2600" dirty="0">
                <a:effectLst/>
              </a:rPr>
              <a:t> </a:t>
            </a:r>
            <a:r>
              <a:rPr lang="en-US" sz="2600" dirty="0" err="1">
                <a:effectLst/>
              </a:rPr>
              <a:t>consilio</a:t>
            </a:r>
            <a:r>
              <a:rPr lang="en-US" sz="2600" dirty="0">
                <a:effectLst/>
              </a:rPr>
              <a:t> </a:t>
            </a:r>
            <a:r>
              <a:rPr lang="en-US" sz="2600" dirty="0" err="1">
                <a:effectLst/>
              </a:rPr>
              <a:t>deorum</a:t>
            </a:r>
            <a:r>
              <a:rPr lang="en-US" sz="2600" dirty="0">
                <a:effectLst/>
              </a:rPr>
              <a:t>, Hercules tempore </a:t>
            </a:r>
            <a:r>
              <a:rPr lang="en-US" sz="2600" dirty="0" err="1">
                <a:effectLst/>
              </a:rPr>
              <a:t>opportunissimo</a:t>
            </a:r>
            <a:r>
              <a:rPr lang="en-US" sz="2600" dirty="0">
                <a:effectLst/>
              </a:rPr>
              <a:t> </a:t>
            </a:r>
            <a:r>
              <a:rPr lang="en-US" sz="2600" dirty="0" err="1">
                <a:effectLst/>
              </a:rPr>
              <a:t>Troiam</a:t>
            </a:r>
            <a:r>
              <a:rPr lang="en-US" sz="2600" dirty="0">
                <a:effectLst/>
              </a:rPr>
              <a:t> </a:t>
            </a:r>
            <a:r>
              <a:rPr lang="en-US" sz="2600" dirty="0" err="1">
                <a:effectLst/>
              </a:rPr>
              <a:t>attigit</a:t>
            </a:r>
            <a:r>
              <a:rPr lang="en-US" sz="2600" dirty="0">
                <a:effectLst/>
              </a:rPr>
              <a:t>;</a:t>
            </a:r>
            <a:endParaRPr lang="en-US" sz="2600"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Rescue of a Princess</a:t>
            </a:r>
            <a:endParaRPr lang="en-US" sz="2000" dirty="0"/>
          </a:p>
        </p:txBody>
      </p:sp>
      <p:sp>
        <p:nvSpPr>
          <p:cNvPr id="3" name="Content Placeholder 2"/>
          <p:cNvSpPr>
            <a:spLocks noGrp="1"/>
          </p:cNvSpPr>
          <p:nvPr>
            <p:ph idx="1"/>
          </p:nvPr>
        </p:nvSpPr>
        <p:spPr>
          <a:xfrm>
            <a:off x="1066800" y="1981200"/>
            <a:ext cx="7543800" cy="2971800"/>
          </a:xfrm>
        </p:spPr>
        <p:txBody>
          <a:bodyPr/>
          <a:lstStyle/>
          <a:p>
            <a:pPr>
              <a:buNone/>
            </a:pPr>
            <a:r>
              <a:rPr lang="en-US" smtClean="0"/>
              <a:t> </a:t>
            </a:r>
            <a:r>
              <a:rPr lang="en-US" sz="2800" smtClean="0">
                <a:effectLst/>
              </a:rPr>
              <a:t>ipso </a:t>
            </a:r>
            <a:r>
              <a:rPr lang="en-US" sz="2800">
                <a:effectLst/>
              </a:rPr>
              <a:t>enim temporis puncto quo puella catenis vincta ad litus deducebatur ille navem appulit. Hercules, e nave egressus, de rebus quae gerebantur 8certior factus est. Tum, ira commotus, ad regem se contulit et auxilium suum obtulit.</a:t>
            </a:r>
            <a:endParaRPr lang="en-US" sz="2800"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rPr>
              <a:t>Rescue of a Princess</a:t>
            </a:r>
            <a:endParaRPr lang="en-US" sz="2000"/>
          </a:p>
        </p:txBody>
      </p:sp>
      <p:sp>
        <p:nvSpPr>
          <p:cNvPr id="3" name="Content Placeholder 2"/>
          <p:cNvSpPr>
            <a:spLocks noGrp="1"/>
          </p:cNvSpPr>
          <p:nvPr>
            <p:ph idx="1"/>
          </p:nvPr>
        </p:nvSpPr>
        <p:spPr/>
        <p:txBody>
          <a:bodyPr/>
          <a:lstStyle/>
          <a:p>
            <a:pPr marL="0" indent="0">
              <a:buNone/>
            </a:pPr>
            <a:r>
              <a:rPr lang="en-US">
                <a:effectLst/>
              </a:rPr>
              <a:t> </a:t>
            </a:r>
            <a:r>
              <a:rPr lang="en-US" smtClean="0">
                <a:effectLst/>
              </a:rPr>
              <a:t>  </a:t>
            </a:r>
            <a:r>
              <a:rPr lang="en-US" sz="2800">
                <a:effectLst/>
              </a:rPr>
              <a:t>Rex libenter eius auxilium accepit. Deinde </a:t>
            </a:r>
            <a:r>
              <a:rPr lang="en-US" sz="2800" smtClean="0">
                <a:effectLst/>
              </a:rPr>
              <a:t>Hercules monstrum </a:t>
            </a:r>
            <a:r>
              <a:rPr lang="en-US" sz="2800">
                <a:effectLst/>
              </a:rPr>
              <a:t>interfecit et puellam, quae iam omnem spem salutis deposuerat, salvam ad patrem reduxit.</a:t>
            </a:r>
          </a:p>
          <a:p>
            <a:pPr marL="0" indent="0">
              <a:buNone/>
            </a:pPr>
            <a:r>
              <a:rPr lang="en-US" sz="2800">
                <a:effectLst/>
              </a:rPr>
              <a:t>Laomedon magno cum gaudio filiam suam accepit, et Herculi pro tanto beneficio meritam gratiam rettulit.</a:t>
            </a:r>
          </a:p>
          <a:p>
            <a:pPr marL="0" indent="0">
              <a:buNone/>
            </a:pPr>
            <a:endParaRPr lang="en-US"/>
          </a:p>
        </p:txBody>
      </p:sp>
    </p:spTree>
    <p:extLst>
      <p:ext uri="{BB962C8B-B14F-4D97-AF65-F5344CB8AC3E}">
        <p14:creationId xmlns:p14="http://schemas.microsoft.com/office/powerpoint/2010/main" val="1131754534"/>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543800" cy="1431925"/>
          </a:xfrm>
        </p:spPr>
        <p:txBody>
          <a:bodyPr/>
          <a:lstStyle/>
          <a:p>
            <a:r>
              <a:rPr lang="en-US">
                <a:effectLst/>
              </a:rPr>
              <a:t>Lupus et Canis Saginatus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smtClean="0">
                <a:effectLst/>
              </a:rPr>
              <a:t>  Lupus </a:t>
            </a:r>
            <a:r>
              <a:rPr lang="en-US" sz="2800">
                <a:effectLst/>
              </a:rPr>
              <a:t>macer est;</a:t>
            </a:r>
            <a:br>
              <a:rPr lang="en-US" sz="2800">
                <a:effectLst/>
              </a:rPr>
            </a:br>
            <a:r>
              <a:rPr lang="en-US" sz="2800">
                <a:effectLst/>
              </a:rPr>
              <a:t>canis autem pinguis est et bene saginatus.</a:t>
            </a:r>
            <a:br>
              <a:rPr lang="en-US" sz="2800">
                <a:effectLst/>
              </a:rPr>
            </a:br>
            <a:r>
              <a:rPr lang="en-US" sz="2800" smtClean="0">
                <a:effectLst/>
              </a:rPr>
              <a:t>  Lupus </a:t>
            </a:r>
            <a:r>
              <a:rPr lang="en-US" sz="2800">
                <a:effectLst/>
              </a:rPr>
              <a:t>canem videt bene saginatum et dicit</a:t>
            </a:r>
            <a:r>
              <a:rPr lang="en-US" sz="2800" smtClean="0">
                <a:effectLst/>
              </a:rPr>
              <a:t>, "</a:t>
            </a:r>
            <a:r>
              <a:rPr lang="en-US" sz="2800">
                <a:effectLst/>
              </a:rPr>
              <a:t>Quanta est felicitas tua!</a:t>
            </a:r>
            <a:br>
              <a:rPr lang="en-US" sz="2800">
                <a:effectLst/>
              </a:rPr>
            </a:br>
            <a:r>
              <a:rPr lang="en-US" sz="2800" smtClean="0">
                <a:effectLst/>
              </a:rPr>
              <a:t>  Tu</a:t>
            </a:r>
            <a:r>
              <a:rPr lang="en-US" sz="2800">
                <a:effectLst/>
              </a:rPr>
              <a:t>, ut video, laute vivis,</a:t>
            </a:r>
            <a:br>
              <a:rPr lang="en-US" sz="2800">
                <a:effectLst/>
              </a:rPr>
            </a:br>
            <a:r>
              <a:rPr lang="en-US" sz="2800">
                <a:effectLst/>
              </a:rPr>
              <a:t>sed ego fame enecor."</a:t>
            </a:r>
            <a:br>
              <a:rPr lang="en-US" sz="2800">
                <a:effectLst/>
              </a:rPr>
            </a:br>
            <a:endParaRPr lang="en-US" sz="2800"/>
          </a:p>
        </p:txBody>
      </p:sp>
    </p:spTree>
    <p:extLst>
      <p:ext uri="{BB962C8B-B14F-4D97-AF65-F5344CB8AC3E}">
        <p14:creationId xmlns:p14="http://schemas.microsoft.com/office/powerpoint/2010/main" val="306796964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Lupus et Canis Saginatus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smtClean="0">
                <a:effectLst/>
              </a:rPr>
              <a:t>    Tum </a:t>
            </a:r>
            <a:r>
              <a:rPr lang="en-US" sz="2800">
                <a:effectLst/>
              </a:rPr>
              <a:t>canis lupo dicit,</a:t>
            </a:r>
            <a:br>
              <a:rPr lang="en-US" sz="2800">
                <a:effectLst/>
              </a:rPr>
            </a:br>
            <a:r>
              <a:rPr lang="en-US" sz="2800">
                <a:effectLst/>
              </a:rPr>
              <a:t>"Si mecum in urbem venis,</a:t>
            </a:r>
            <a:br>
              <a:rPr lang="en-US" sz="2800">
                <a:effectLst/>
              </a:rPr>
            </a:br>
            <a:r>
              <a:rPr lang="en-US" sz="2800">
                <a:effectLst/>
              </a:rPr>
              <a:t>tu quoque laute vivere potes."</a:t>
            </a:r>
            <a:br>
              <a:rPr lang="en-US" sz="2800">
                <a:effectLst/>
              </a:rPr>
            </a:br>
            <a:r>
              <a:rPr lang="en-US" sz="2800" smtClean="0">
                <a:effectLst/>
              </a:rPr>
              <a:t>    Lupus </a:t>
            </a:r>
            <a:r>
              <a:rPr lang="en-US" sz="2800">
                <a:effectLst/>
              </a:rPr>
              <a:t>conditionem accipit.</a:t>
            </a:r>
            <a:br>
              <a:rPr lang="en-US" sz="2800">
                <a:effectLst/>
              </a:rPr>
            </a:br>
            <a:r>
              <a:rPr lang="en-US" sz="2800">
                <a:effectLst/>
              </a:rPr>
              <a:t>Dum una </a:t>
            </a:r>
            <a:r>
              <a:rPr lang="en-US" sz="2800" smtClean="0">
                <a:effectLst/>
              </a:rPr>
              <a:t>eunt, lupus </a:t>
            </a:r>
            <a:r>
              <a:rPr lang="en-US" sz="2800">
                <a:effectLst/>
              </a:rPr>
              <a:t>canis collum animadvertit</a:t>
            </a:r>
            <a:r>
              <a:rPr lang="en-US" sz="2800" smtClean="0">
                <a:effectLst/>
              </a:rPr>
              <a:t>.</a:t>
            </a:r>
            <a:br>
              <a:rPr lang="en-US" sz="2800" smtClean="0">
                <a:effectLst/>
              </a:rPr>
            </a:br>
            <a:r>
              <a:rPr lang="en-US" sz="2800" smtClean="0">
                <a:effectLst/>
              </a:rPr>
              <a:t>  In </a:t>
            </a:r>
            <a:r>
              <a:rPr lang="en-US" sz="2800">
                <a:effectLst/>
              </a:rPr>
              <a:t>canis collo attritos pilos videt.</a:t>
            </a:r>
            <a:br>
              <a:rPr lang="en-US" sz="2800">
                <a:effectLst/>
              </a:rPr>
            </a:br>
            <a:r>
              <a:rPr lang="en-US" sz="2800">
                <a:effectLst/>
              </a:rPr>
              <a:t>Lupus dicit,</a:t>
            </a:r>
            <a:br>
              <a:rPr lang="en-US" sz="2800">
                <a:effectLst/>
              </a:rPr>
            </a:br>
            <a:r>
              <a:rPr lang="en-US" sz="2800">
                <a:effectLst/>
              </a:rPr>
              <a:t>"Quid hoc est?</a:t>
            </a:r>
            <a:br>
              <a:rPr lang="en-US" sz="2800">
                <a:effectLst/>
              </a:rPr>
            </a:br>
            <a:r>
              <a:rPr lang="en-US" sz="2800">
                <a:effectLst/>
              </a:rPr>
              <a:t/>
            </a:r>
            <a:br>
              <a:rPr lang="en-US" sz="2800">
                <a:effectLst/>
              </a:rPr>
            </a:br>
            <a:endParaRPr lang="en-US" sz="2800"/>
          </a:p>
        </p:txBody>
      </p:sp>
    </p:spTree>
    <p:extLst>
      <p:ext uri="{BB962C8B-B14F-4D97-AF65-F5344CB8AC3E}">
        <p14:creationId xmlns:p14="http://schemas.microsoft.com/office/powerpoint/2010/main" val="1087076344"/>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Lupus et Canis Saginatus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a:effectLst/>
              </a:rPr>
              <a:t>Num iugum sustines?</a:t>
            </a:r>
            <a:br>
              <a:rPr lang="en-US" sz="2800">
                <a:effectLst/>
              </a:rPr>
            </a:br>
            <a:r>
              <a:rPr lang="en-US" sz="2800">
                <a:effectLst/>
              </a:rPr>
              <a:t>Cervix enim tua tota est glabra."</a:t>
            </a:r>
            <a:br>
              <a:rPr lang="en-US" sz="2800">
                <a:effectLst/>
              </a:rPr>
            </a:br>
            <a:r>
              <a:rPr lang="en-US" sz="2800">
                <a:effectLst/>
              </a:rPr>
              <a:t>Canis respondet,</a:t>
            </a:r>
            <a:br>
              <a:rPr lang="en-US" sz="2800">
                <a:effectLst/>
              </a:rPr>
            </a:br>
            <a:r>
              <a:rPr lang="en-US" sz="2800">
                <a:effectLst/>
              </a:rPr>
              <a:t>"Nihil est!</a:t>
            </a:r>
            <a:br>
              <a:rPr lang="en-US" sz="2800">
                <a:effectLst/>
              </a:rPr>
            </a:br>
            <a:r>
              <a:rPr lang="en-US" sz="2800">
                <a:effectLst/>
              </a:rPr>
              <a:t>Homines die me alligant</a:t>
            </a:r>
            <a:br>
              <a:rPr lang="en-US" sz="2800">
                <a:effectLst/>
              </a:rPr>
            </a:br>
            <a:r>
              <a:rPr lang="en-US" sz="2800">
                <a:effectLst/>
              </a:rPr>
              <a:t>et nocte liber vigilo.</a:t>
            </a:r>
            <a:br>
              <a:rPr lang="en-US" sz="2800">
                <a:effectLst/>
              </a:rPr>
            </a:br>
            <a:endParaRPr lang="en-US" sz="2800"/>
          </a:p>
        </p:txBody>
      </p:sp>
    </p:spTree>
    <p:extLst>
      <p:ext uri="{BB962C8B-B14F-4D97-AF65-F5344CB8AC3E}">
        <p14:creationId xmlns:p14="http://schemas.microsoft.com/office/powerpoint/2010/main" val="4206095409"/>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Lupus et Canis Saginatus</a:t>
            </a:r>
            <a:br>
              <a:rPr lang="en-US">
                <a:effectLst/>
              </a:rPr>
            </a:br>
            <a:endParaRPr lang="en-US"/>
          </a:p>
        </p:txBody>
      </p:sp>
      <p:sp>
        <p:nvSpPr>
          <p:cNvPr id="3" name="Content Placeholder 2"/>
          <p:cNvSpPr>
            <a:spLocks noGrp="1"/>
          </p:cNvSpPr>
          <p:nvPr>
            <p:ph idx="1"/>
          </p:nvPr>
        </p:nvSpPr>
        <p:spPr/>
        <p:txBody>
          <a:bodyPr/>
          <a:lstStyle/>
          <a:p>
            <a:pPr marL="0" indent="0">
              <a:buNone/>
            </a:pPr>
            <a:r>
              <a:rPr lang="en-US" sz="2800">
                <a:effectLst/>
              </a:rPr>
              <a:t>Haec collaris vestigia in collo vides."</a:t>
            </a:r>
            <a:br>
              <a:rPr lang="en-US" sz="2800">
                <a:effectLst/>
              </a:rPr>
            </a:br>
            <a:r>
              <a:rPr lang="en-US" sz="2800">
                <a:effectLst/>
              </a:rPr>
              <a:t>Tum lupus cani dicit,</a:t>
            </a:r>
            <a:br>
              <a:rPr lang="en-US" sz="2800">
                <a:effectLst/>
              </a:rPr>
            </a:br>
            <a:r>
              <a:rPr lang="en-US" sz="2800">
                <a:effectLst/>
              </a:rPr>
              <a:t>"Vale, amice!</a:t>
            </a:r>
            <a:br>
              <a:rPr lang="en-US" sz="2800">
                <a:effectLst/>
              </a:rPr>
            </a:br>
            <a:r>
              <a:rPr lang="en-US" sz="2800">
                <a:effectLst/>
              </a:rPr>
              <a:t>Mihi non placet felicitas tua, servitute empta."</a:t>
            </a:r>
          </a:p>
          <a:p>
            <a:pPr marL="0" indent="0">
              <a:buNone/>
            </a:pPr>
            <a:endParaRPr lang="en-US" sz="2800"/>
          </a:p>
        </p:txBody>
      </p:sp>
    </p:spTree>
    <p:extLst>
      <p:ext uri="{BB962C8B-B14F-4D97-AF65-F5344CB8AC3E}">
        <p14:creationId xmlns:p14="http://schemas.microsoft.com/office/powerpoint/2010/main" val="1923960059"/>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Dog and a Wolf</a:t>
            </a:r>
            <a:br>
              <a:rPr lang="en-US" smtClean="0"/>
            </a:br>
            <a:r>
              <a:rPr lang="en-US" sz="2000">
                <a:effectLst/>
                <a:hlinkClick r:id="rId2"/>
              </a:rPr>
              <a:t>bawky.deviantart.com</a:t>
            </a:r>
            <a:endParaRPr lang="en-US" sz="200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52700" y="2438400"/>
            <a:ext cx="4572000" cy="3200400"/>
          </a:xfrm>
        </p:spPr>
      </p:pic>
    </p:spTree>
    <p:extLst>
      <p:ext uri="{BB962C8B-B14F-4D97-AF65-F5344CB8AC3E}">
        <p14:creationId xmlns:p14="http://schemas.microsoft.com/office/powerpoint/2010/main" val="28870174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1143000" y="152400"/>
            <a:ext cx="7086600" cy="1431925"/>
          </a:xfrm>
        </p:spPr>
        <p:txBody>
          <a:bodyPr/>
          <a:lstStyle/>
          <a:p>
            <a:r>
              <a:rPr lang="en-US" b="0" smtClean="0">
                <a:solidFill>
                  <a:schemeClr val="tx2">
                    <a:lumMod val="60000"/>
                    <a:lumOff val="40000"/>
                  </a:schemeClr>
                </a:solidFill>
              </a:rPr>
              <a:t>Julius Caesar</a:t>
            </a:r>
            <a:endParaRPr lang="en-US" b="0" dirty="0">
              <a:solidFill>
                <a:schemeClr val="tx2">
                  <a:lumMod val="60000"/>
                  <a:lumOff val="40000"/>
                </a:schemeClr>
              </a:solidFill>
            </a:endParaRPr>
          </a:p>
        </p:txBody>
      </p:sp>
      <p:sp>
        <p:nvSpPr>
          <p:cNvPr id="30723" name="Rectangle 3"/>
          <p:cNvSpPr>
            <a:spLocks noGrp="1" noChangeArrowheads="1"/>
          </p:cNvSpPr>
          <p:nvPr>
            <p:ph type="subTitle" idx="1"/>
          </p:nvPr>
        </p:nvSpPr>
        <p:spPr>
          <a:xfrm>
            <a:off x="1447800" y="2057400"/>
            <a:ext cx="6172200" cy="3657600"/>
          </a:xfrm>
        </p:spPr>
        <p:txBody>
          <a:bodyPr/>
          <a:lstStyle/>
          <a:p>
            <a:pPr algn="ct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828800"/>
            <a:ext cx="6172200" cy="4601240"/>
          </a:xfrm>
          <a:prstGeom prst="rect">
            <a:avLst/>
          </a:prstGeom>
        </p:spPr>
      </p:pic>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latin typeface="Comic Sans MS" panose="030F0702030302020204" pitchFamily="66" charset="0"/>
              </a:rPr>
              <a:t>The Fox and the Lion</a:t>
            </a:r>
            <a:endParaRPr lang="en-US" i="1">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t>Lea, illusa a vulpe, de semper pariente unum, dixit, “Unum, sed leonem!”</a:t>
            </a:r>
            <a:endParaRPr lang="en-US"/>
          </a:p>
        </p:txBody>
      </p:sp>
    </p:spTree>
    <p:extLst>
      <p:ext uri="{BB962C8B-B14F-4D97-AF65-F5344CB8AC3E}">
        <p14:creationId xmlns:p14="http://schemas.microsoft.com/office/powerpoint/2010/main" val="4106707456"/>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smtClean="0">
                <a:latin typeface="Comic Sans MS" panose="030F0702030302020204" pitchFamily="66" charset="0"/>
              </a:rPr>
              <a:t>The Fox and the Lion</a:t>
            </a:r>
            <a:endParaRPr lang="en-US" i="1">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00"/>
            <a:ext cx="5867400" cy="4341876"/>
          </a:xfrm>
        </p:spPr>
      </p:pic>
    </p:spTree>
    <p:extLst>
      <p:ext uri="{BB962C8B-B14F-4D97-AF65-F5344CB8AC3E}">
        <p14:creationId xmlns:p14="http://schemas.microsoft.com/office/powerpoint/2010/main" val="422806961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0"/>
            <a:ext cx="7086600" cy="1431925"/>
          </a:xfrm>
        </p:spPr>
        <p:txBody>
          <a:bodyPr/>
          <a:lstStyle/>
          <a:p>
            <a:r>
              <a:rPr lang="en-US" b="0" smtClean="0">
                <a:solidFill>
                  <a:srgbClr val="FFFF00"/>
                </a:solidFill>
              </a:rPr>
              <a:t>Caesar Book I [10]</a:t>
            </a:r>
            <a:endParaRPr lang="en-US" b="0" dirty="0">
              <a:solidFill>
                <a:srgbClr val="FFFF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800">
                <a:effectLst/>
              </a:rPr>
              <a:t>[10] </a:t>
            </a:r>
            <a:r>
              <a:rPr lang="en-US" sz="2800" smtClean="0">
                <a:effectLst/>
              </a:rPr>
              <a:t>Renuntiatur </a:t>
            </a:r>
            <a:r>
              <a:rPr lang="en-US" sz="2800">
                <a:effectLst/>
              </a:rPr>
              <a:t>Caesari, esse Helvetiis in animo, iter facere per agrum Sequanorum et Haeduorum in fines Santonum, qui absunt non longe a finibus Tolosatium</a:t>
            </a:r>
            <a:r>
              <a:rPr lang="en-US" sz="2800" smtClean="0">
                <a:effectLst/>
              </a:rPr>
              <a:t>, </a:t>
            </a:r>
            <a:r>
              <a:rPr lang="en-US" sz="2800">
                <a:effectLst/>
              </a:rPr>
              <a:t>quae civitas est in provinciā. Si id fieret, intellegebat futurum cum magno periculo provinciae ut haberet bellicosos homines</a:t>
            </a:r>
            <a:r>
              <a:rPr lang="en-US" sz="2800" smtClean="0">
                <a:effectLst/>
              </a:rPr>
              <a:t>, </a:t>
            </a:r>
            <a:r>
              <a:rPr lang="en-US" sz="2800">
                <a:effectLst/>
              </a:rPr>
              <a:t>inimicos Romani populi, </a:t>
            </a:r>
            <a:endParaRPr lang="en-US" sz="28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a:solidFill>
                  <a:srgbClr val="FFFF00"/>
                </a:solidFill>
              </a:rPr>
              <a:t>Caesar Book I [10]</a:t>
            </a:r>
            <a:endParaRPr lang="en-US" sz="3600" b="0" i="1" dirty="0">
              <a:solidFill>
                <a:srgbClr val="00B050"/>
              </a:solidFill>
            </a:endParaRPr>
          </a:p>
        </p:txBody>
      </p:sp>
      <p:sp>
        <p:nvSpPr>
          <p:cNvPr id="40963" name="Rectangle 3"/>
          <p:cNvSpPr>
            <a:spLocks noGrp="1" noChangeArrowheads="1"/>
          </p:cNvSpPr>
          <p:nvPr>
            <p:ph type="subTitle" idx="1"/>
          </p:nvPr>
        </p:nvSpPr>
        <p:spPr>
          <a:xfrm>
            <a:off x="685800" y="1981200"/>
            <a:ext cx="7620000" cy="2819400"/>
          </a:xfrm>
        </p:spPr>
        <p:txBody>
          <a:bodyPr/>
          <a:lstStyle/>
          <a:p>
            <a:r>
              <a:rPr lang="en-US" sz="2800" smtClean="0">
                <a:effectLst/>
              </a:rPr>
              <a:t>finitimos </a:t>
            </a:r>
            <a:r>
              <a:rPr lang="en-US" sz="2800">
                <a:effectLst/>
              </a:rPr>
              <a:t>locis patentibus –que maxime frumentariis. Ob eas causas praeficit T. Labienum legatum ei munitioni quam fecerat; ipse contendit in Italiam magnis itineribus -que ibi conscribit duas legiones et educit ex hibernis tres, quae hiemabant circum </a:t>
            </a:r>
            <a:r>
              <a:rPr lang="en-US" sz="2800" smtClean="0">
                <a:effectLst/>
              </a:rPr>
              <a:t>Aquileiam </a:t>
            </a:r>
            <a:r>
              <a:rPr lang="en-US" sz="2800">
                <a:effectLst/>
              </a:rPr>
              <a:t>, et qua iter erat proximum in ulteriorem Galliam per Alpes, contendit ire cum </a:t>
            </a:r>
            <a:r>
              <a:rPr lang="en-US" sz="2800" smtClean="0">
                <a:effectLst/>
              </a:rPr>
              <a:t>his quinque legionibus.</a:t>
            </a:r>
            <a:endParaRPr lang="en-US" sz="2800">
              <a:effectLst/>
            </a:endParaRPr>
          </a:p>
          <a:p>
            <a:r>
              <a:rPr lang="en-US" sz="2800">
                <a:effectLst/>
              </a:rPr>
              <a:t/>
            </a:r>
            <a:br>
              <a:rPr lang="en-US" sz="2800">
                <a:effectLst/>
              </a:rPr>
            </a:br>
            <a:endParaRPr lang="en-US" sz="2800">
              <a:effectLst/>
            </a:endParaRPr>
          </a:p>
          <a:p>
            <a:r>
              <a:rPr lang="en-US" sz="2800">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Caesar Book I [10]</a:t>
            </a:r>
            <a:endParaRPr lang="en-US"/>
          </a:p>
        </p:txBody>
      </p:sp>
      <p:sp>
        <p:nvSpPr>
          <p:cNvPr id="3" name="Content Placeholder 2"/>
          <p:cNvSpPr>
            <a:spLocks noGrp="1"/>
          </p:cNvSpPr>
          <p:nvPr>
            <p:ph idx="1"/>
          </p:nvPr>
        </p:nvSpPr>
        <p:spPr/>
        <p:txBody>
          <a:bodyPr/>
          <a:lstStyle/>
          <a:p>
            <a:pPr marL="0" indent="0">
              <a:buNone/>
            </a:pPr>
            <a:r>
              <a:rPr lang="en-US" sz="2800">
                <a:effectLst/>
              </a:rPr>
              <a:t>Ibi Ceutrones et Graioceli et Caturiges, superioribus locis occupatis, conantur prohibere exercitum itinere. His pulsis compluribus proeliis pervenit ab Ocelo, quod est extremum oppidum citerioris provinciae, in fines Vocontiorum ulterioris provinciae septimo die; inde in fines Allobrogum; ducit exercitum ab Allobrogibus in Segusiavos. Hi sunt primi extra provinciam trans Rhodanum.</a:t>
            </a:r>
          </a:p>
          <a:p>
            <a:pPr marL="0" indent="0">
              <a:buNone/>
            </a:pPr>
            <a:endParaRPr lang="en-US" sz="2800"/>
          </a:p>
        </p:txBody>
      </p:sp>
    </p:spTree>
    <p:extLst>
      <p:ext uri="{BB962C8B-B14F-4D97-AF65-F5344CB8AC3E}">
        <p14:creationId xmlns:p14="http://schemas.microsoft.com/office/powerpoint/2010/main" val="143989651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0"/>
            <a:ext cx="7086600" cy="1431925"/>
          </a:xfrm>
        </p:spPr>
        <p:txBody>
          <a:bodyPr/>
          <a:lstStyle/>
          <a:p>
            <a:r>
              <a:rPr lang="en-US" b="0" smtClean="0">
                <a:solidFill>
                  <a:srgbClr val="FFFF00"/>
                </a:solidFill>
              </a:rPr>
              <a:t>Caesar Question</a:t>
            </a:r>
            <a:endParaRPr lang="en-US" b="0" i="1" dirty="0">
              <a:solidFill>
                <a:srgbClr val="00B050"/>
              </a:solidFill>
            </a:endParaRPr>
          </a:p>
        </p:txBody>
      </p:sp>
      <p:sp>
        <p:nvSpPr>
          <p:cNvPr id="44035" name="Rectangle 3"/>
          <p:cNvSpPr>
            <a:spLocks noGrp="1" noChangeArrowheads="1"/>
          </p:cNvSpPr>
          <p:nvPr>
            <p:ph type="subTitle" idx="1"/>
          </p:nvPr>
        </p:nvSpPr>
        <p:spPr>
          <a:xfrm>
            <a:off x="990600" y="1981200"/>
            <a:ext cx="7315200" cy="3657600"/>
          </a:xfrm>
        </p:spPr>
        <p:txBody>
          <a:bodyPr/>
          <a:lstStyle/>
          <a:p>
            <a:pPr marL="762000" indent="-762000"/>
            <a:r>
              <a:rPr lang="en-US" smtClean="0"/>
              <a:t>Why did Caesar not want the Helvetii to cross through the land of the Sequani?</a:t>
            </a:r>
            <a:endParaRPr lang="en-US" dirty="0" smtClean="0">
              <a:solidFill>
                <a:schemeClr val="tx2">
                  <a:lumMod val="20000"/>
                  <a:lumOff val="80000"/>
                </a:schemeClr>
              </a:solidFill>
            </a:endParaRPr>
          </a:p>
          <a:p>
            <a:pPr marL="762000" indent="-762000"/>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Shimmer</Template>
  <TotalTime>4309</TotalTime>
  <Words>1593</Words>
  <Application>Microsoft Office PowerPoint</Application>
  <PresentationFormat>On-screen Show (4:3)</PresentationFormat>
  <Paragraphs>120</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Copperplate Gothic Light</vt:lpstr>
      <vt:lpstr>Wingdings</vt:lpstr>
      <vt:lpstr>Comic Sans MS</vt:lpstr>
      <vt:lpstr>Tahoma</vt:lpstr>
      <vt:lpstr>Verdana</vt:lpstr>
      <vt:lpstr>Shimmer</vt:lpstr>
      <vt:lpstr>Chapter Eight</vt:lpstr>
      <vt:lpstr>Conversation 1</vt:lpstr>
      <vt:lpstr>Conversation 2</vt:lpstr>
      <vt:lpstr>Carmen</vt:lpstr>
      <vt:lpstr>Julius Caesar</vt:lpstr>
      <vt:lpstr>Caesar Book I [10]</vt:lpstr>
      <vt:lpstr>Caesar Book I [10]</vt:lpstr>
      <vt:lpstr>Caesar Book I [10]</vt:lpstr>
      <vt:lpstr>Caesar Question</vt:lpstr>
      <vt:lpstr>Caesar Question</vt:lpstr>
      <vt:lpstr>Caesar Book I [11]</vt:lpstr>
      <vt:lpstr>Caesar Book I [11]</vt:lpstr>
      <vt:lpstr>Caesar Book I [11]</vt:lpstr>
      <vt:lpstr>Horace’s Poem about Chloe</vt:lpstr>
      <vt:lpstr>Chloe  www.the-athenaeum.org</vt:lpstr>
      <vt:lpstr>Horace 1.23</vt:lpstr>
      <vt:lpstr>Horace 1.23</vt:lpstr>
      <vt:lpstr>  Titus Livius, historian  </vt:lpstr>
      <vt:lpstr>Livy’s Cincinnatus I.</vt:lpstr>
      <vt:lpstr>(more) Cincinnatus I. </vt:lpstr>
      <vt:lpstr>Cincinnatus www.leadershipnow.com</vt:lpstr>
      <vt:lpstr>Cincinnatus II. </vt:lpstr>
      <vt:lpstr>(more) Cincinnatus II. </vt:lpstr>
      <vt:lpstr>Torquatus I.</vt:lpstr>
      <vt:lpstr>Torquatus I.</vt:lpstr>
      <vt:lpstr>Torquatus II.</vt:lpstr>
      <vt:lpstr>Torquatus II.</vt:lpstr>
      <vt:lpstr>Who is this brave boy?</vt:lpstr>
      <vt:lpstr>Torquatus II.</vt:lpstr>
      <vt:lpstr>Pliny’s Letter to Trajan</vt:lpstr>
      <vt:lpstr>Pliny’s Letter Continues.</vt:lpstr>
      <vt:lpstr>An Early Christian Church</vt:lpstr>
      <vt:lpstr>Ecclesia in Hierusalem - 1</vt:lpstr>
      <vt:lpstr>Ecclesia in Hierusalem - 2</vt:lpstr>
      <vt:lpstr>Ecclesia in Hierusalem - 3</vt:lpstr>
      <vt:lpstr>Hercules</vt:lpstr>
      <vt:lpstr>Hercules Defeat of the Amazons</vt:lpstr>
      <vt:lpstr>Hercules Defeat of the Amazons</vt:lpstr>
      <vt:lpstr>Hercules Defeat of the Amazons</vt:lpstr>
      <vt:lpstr>Hercules The Story of a Sea Serpent </vt:lpstr>
      <vt:lpstr>Hercules The Story of a Sea Serpent</vt:lpstr>
      <vt:lpstr>Hercules Rescue of a Princess</vt:lpstr>
      <vt:lpstr>Hercules Rescue of a Princess</vt:lpstr>
      <vt:lpstr>Hercules Rescue of a Princess</vt:lpstr>
      <vt:lpstr>Lupus et Canis Saginatus </vt:lpstr>
      <vt:lpstr>Lupus et Canis Saginatus </vt:lpstr>
      <vt:lpstr>Lupus et Canis Saginatus </vt:lpstr>
      <vt:lpstr>Lupus et Canis Saginatus </vt:lpstr>
      <vt:lpstr>A Dog and a Wolf bawky.deviantart.com</vt:lpstr>
      <vt:lpstr>The Fox and the Lion</vt:lpstr>
      <vt:lpstr>The Fox and the Lion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231</cp:revision>
  <cp:lastPrinted>2015-07-21T17:17:20Z</cp:lastPrinted>
  <dcterms:created xsi:type="dcterms:W3CDTF">2007-09-27T23:24:41Z</dcterms:created>
  <dcterms:modified xsi:type="dcterms:W3CDTF">2018-06-08T15:20:43Z</dcterms:modified>
</cp:coreProperties>
</file>