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Lst>
  <p:notesMasterIdLst>
    <p:notesMasterId r:id="rId34"/>
  </p:notesMasterIdLst>
  <p:sldIdLst>
    <p:sldId id="297" r:id="rId2"/>
    <p:sldId id="299" r:id="rId3"/>
    <p:sldId id="298" r:id="rId4"/>
    <p:sldId id="352" r:id="rId5"/>
    <p:sldId id="353" r:id="rId6"/>
    <p:sldId id="388" r:id="rId7"/>
    <p:sldId id="403" r:id="rId8"/>
    <p:sldId id="354" r:id="rId9"/>
    <p:sldId id="383" r:id="rId10"/>
    <p:sldId id="355" r:id="rId11"/>
    <p:sldId id="363" r:id="rId12"/>
    <p:sldId id="404" r:id="rId13"/>
    <p:sldId id="405" r:id="rId14"/>
    <p:sldId id="365" r:id="rId15"/>
    <p:sldId id="389" r:id="rId16"/>
    <p:sldId id="390" r:id="rId17"/>
    <p:sldId id="366" r:id="rId18"/>
    <p:sldId id="402" r:id="rId19"/>
    <p:sldId id="356" r:id="rId20"/>
    <p:sldId id="391" r:id="rId21"/>
    <p:sldId id="395" r:id="rId22"/>
    <p:sldId id="396" r:id="rId23"/>
    <p:sldId id="344" r:id="rId24"/>
    <p:sldId id="384" r:id="rId25"/>
    <p:sldId id="362" r:id="rId26"/>
    <p:sldId id="345" r:id="rId27"/>
    <p:sldId id="385" r:id="rId28"/>
    <p:sldId id="397" r:id="rId29"/>
    <p:sldId id="398" r:id="rId30"/>
    <p:sldId id="399" r:id="rId31"/>
    <p:sldId id="400" r:id="rId32"/>
    <p:sldId id="401" r:id="rId33"/>
  </p:sldIdLst>
  <p:sldSz cx="9144000" cy="6858000" type="screen4x3"/>
  <p:notesSz cx="7315200" cy="9601200"/>
  <p:embeddedFontLst>
    <p:embeddedFont>
      <p:font typeface="Copperplate Gothic Light" panose="020E0507020206020404" pitchFamily="34" charset="0"/>
      <p:regular r:id="rId35"/>
    </p:embeddedFont>
    <p:embeddedFont>
      <p:font typeface="BRADDON" panose="020B0604020202020204" charset="0"/>
      <p:regular r:id="rId36"/>
      <p:bold r:id="rId37"/>
    </p:embeddedFont>
    <p:embeddedFont>
      <p:font typeface="Tahoma" panose="020B0604030504040204" pitchFamily="34" charset="0"/>
      <p:regular r:id="rId38"/>
      <p:bold r:id="rId39"/>
    </p:embeddedFont>
    <p:embeddedFont>
      <p:font typeface="Baskerville Old Face" panose="02020602080505020303" pitchFamily="18" charset="0"/>
      <p:regular r:id="rId40"/>
    </p:embeddedFont>
    <p:embeddedFont>
      <p:font typeface="Comic Sans MS" panose="030F0702030302020204" pitchFamily="66" charset="0"/>
      <p:regular r:id="rId41"/>
      <p:bold r:id="rId42"/>
    </p:embeddedFont>
    <p:embeddedFont>
      <p:font typeface="Verdana" panose="020B0604030504040204" pitchFamily="34" charset="0"/>
      <p:regular r:id="rId43"/>
      <p:bold r:id="rId44"/>
      <p:italic r:id="rId45"/>
      <p:boldItalic r:id="rId46"/>
    </p:embeddedFont>
    <p:embeddedFont>
      <p:font typeface="Calibri" panose="020F0502020204030204" pitchFamily="34" charset="0"/>
      <p:regular r:id="rId47"/>
      <p:bold r:id="rId48"/>
      <p:italic r:id="rId49"/>
      <p:boldItalic r:id="rId50"/>
    </p:embeddedFont>
  </p:embeddedFontLst>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66FF"/>
    <a:srgbClr val="FFFF00"/>
    <a:srgbClr val="FFFF99"/>
    <a:srgbClr val="3366FF"/>
    <a:srgbClr val="4C4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3" autoAdjust="0"/>
    <p:restoredTop sz="94660"/>
  </p:normalViewPr>
  <p:slideViewPr>
    <p:cSldViewPr>
      <p:cViewPr varScale="1">
        <p:scale>
          <a:sx n="90" d="100"/>
          <a:sy n="90" d="100"/>
        </p:scale>
        <p:origin x="-60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A87446-2D5C-4938-A24D-3277BD182919}" type="datetimeFigureOut">
              <a:rPr lang="en-US" smtClean="0"/>
              <a:t>6/8/2018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2A228F3-75FF-40B2-88F4-B19F5592499D}" type="slidenum">
              <a:rPr lang="en-US" smtClean="0"/>
              <a:t>‹#›</a:t>
            </a:fld>
            <a:endParaRPr lang="en-US"/>
          </a:p>
        </p:txBody>
      </p:sp>
    </p:spTree>
    <p:extLst>
      <p:ext uri="{BB962C8B-B14F-4D97-AF65-F5344CB8AC3E}">
        <p14:creationId xmlns:p14="http://schemas.microsoft.com/office/powerpoint/2010/main" val="4086913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a:t>
            </a:fld>
            <a:endParaRPr lang="en-US"/>
          </a:p>
        </p:txBody>
      </p:sp>
    </p:spTree>
    <p:extLst>
      <p:ext uri="{BB962C8B-B14F-4D97-AF65-F5344CB8AC3E}">
        <p14:creationId xmlns:p14="http://schemas.microsoft.com/office/powerpoint/2010/main" val="1663372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25</a:t>
            </a:fld>
            <a:endParaRPr lang="en-US"/>
          </a:p>
        </p:txBody>
      </p:sp>
    </p:spTree>
    <p:extLst>
      <p:ext uri="{BB962C8B-B14F-4D97-AF65-F5344CB8AC3E}">
        <p14:creationId xmlns:p14="http://schemas.microsoft.com/office/powerpoint/2010/main" val="150932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26</a:t>
            </a:fld>
            <a:endParaRPr lang="en-US"/>
          </a:p>
        </p:txBody>
      </p:sp>
    </p:spTree>
    <p:extLst>
      <p:ext uri="{BB962C8B-B14F-4D97-AF65-F5344CB8AC3E}">
        <p14:creationId xmlns:p14="http://schemas.microsoft.com/office/powerpoint/2010/main" val="474601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a:t>
            </a:fld>
            <a:endParaRPr lang="en-US"/>
          </a:p>
        </p:txBody>
      </p:sp>
    </p:spTree>
    <p:extLst>
      <p:ext uri="{BB962C8B-B14F-4D97-AF65-F5344CB8AC3E}">
        <p14:creationId xmlns:p14="http://schemas.microsoft.com/office/powerpoint/2010/main" val="797372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3</a:t>
            </a:fld>
            <a:endParaRPr lang="en-US"/>
          </a:p>
        </p:txBody>
      </p:sp>
    </p:spTree>
    <p:extLst>
      <p:ext uri="{BB962C8B-B14F-4D97-AF65-F5344CB8AC3E}">
        <p14:creationId xmlns:p14="http://schemas.microsoft.com/office/powerpoint/2010/main" val="823383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4</a:t>
            </a:fld>
            <a:endParaRPr lang="en-US"/>
          </a:p>
        </p:txBody>
      </p:sp>
    </p:spTree>
    <p:extLst>
      <p:ext uri="{BB962C8B-B14F-4D97-AF65-F5344CB8AC3E}">
        <p14:creationId xmlns:p14="http://schemas.microsoft.com/office/powerpoint/2010/main" val="580394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5</a:t>
            </a:fld>
            <a:endParaRPr lang="en-US"/>
          </a:p>
        </p:txBody>
      </p:sp>
    </p:spTree>
    <p:extLst>
      <p:ext uri="{BB962C8B-B14F-4D97-AF65-F5344CB8AC3E}">
        <p14:creationId xmlns:p14="http://schemas.microsoft.com/office/powerpoint/2010/main" val="321171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8</a:t>
            </a:fld>
            <a:endParaRPr lang="en-US"/>
          </a:p>
        </p:txBody>
      </p:sp>
    </p:spTree>
    <p:extLst>
      <p:ext uri="{BB962C8B-B14F-4D97-AF65-F5344CB8AC3E}">
        <p14:creationId xmlns:p14="http://schemas.microsoft.com/office/powerpoint/2010/main" val="116247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10</a:t>
            </a:fld>
            <a:endParaRPr lang="en-US"/>
          </a:p>
        </p:txBody>
      </p:sp>
    </p:spTree>
    <p:extLst>
      <p:ext uri="{BB962C8B-B14F-4D97-AF65-F5344CB8AC3E}">
        <p14:creationId xmlns:p14="http://schemas.microsoft.com/office/powerpoint/2010/main" val="4167886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19</a:t>
            </a:fld>
            <a:endParaRPr lang="en-US"/>
          </a:p>
        </p:txBody>
      </p:sp>
    </p:spTree>
    <p:extLst>
      <p:ext uri="{BB962C8B-B14F-4D97-AF65-F5344CB8AC3E}">
        <p14:creationId xmlns:p14="http://schemas.microsoft.com/office/powerpoint/2010/main" val="3102845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23</a:t>
            </a:fld>
            <a:endParaRPr lang="en-US"/>
          </a:p>
        </p:txBody>
      </p:sp>
    </p:spTree>
    <p:extLst>
      <p:ext uri="{BB962C8B-B14F-4D97-AF65-F5344CB8AC3E}">
        <p14:creationId xmlns:p14="http://schemas.microsoft.com/office/powerpoint/2010/main" val="532320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6350"/>
            <a:ext cx="9140825" cy="6851650"/>
            <a:chOff x="0" y="4"/>
            <a:chExt cx="5758" cy="4316"/>
          </a:xfrm>
        </p:grpSpPr>
        <p:grpSp>
          <p:nvGrpSpPr>
            <p:cNvPr id="5123" name="Group 3"/>
            <p:cNvGrpSpPr>
              <a:grpSpLocks/>
            </p:cNvGrpSpPr>
            <p:nvPr/>
          </p:nvGrpSpPr>
          <p:grpSpPr bwMode="auto">
            <a:xfrm>
              <a:off x="0" y="1161"/>
              <a:ext cx="5758" cy="3159"/>
              <a:chOff x="0" y="1161"/>
              <a:chExt cx="5758" cy="3159"/>
            </a:xfrm>
          </p:grpSpPr>
          <p:sp>
            <p:nvSpPr>
              <p:cNvPr id="5124"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5125"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sp>
          <p:nvSpPr>
            <p:cNvPr id="512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n-US"/>
            </a:p>
          </p:txBody>
        </p:sp>
        <p:sp>
          <p:nvSpPr>
            <p:cNvPr id="512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512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grpSp>
          <p:nvGrpSpPr>
            <p:cNvPr id="5129" name="Group 9"/>
            <p:cNvGrpSpPr>
              <a:grpSpLocks/>
            </p:cNvGrpSpPr>
            <p:nvPr/>
          </p:nvGrpSpPr>
          <p:grpSpPr bwMode="auto">
            <a:xfrm>
              <a:off x="348" y="4"/>
              <a:ext cx="5410" cy="4316"/>
              <a:chOff x="348" y="4"/>
              <a:chExt cx="5410" cy="4316"/>
            </a:xfrm>
          </p:grpSpPr>
          <p:sp>
            <p:nvSpPr>
              <p:cNvPr id="513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513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513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513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513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513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n-US"/>
              </a:p>
            </p:txBody>
          </p:sp>
        </p:grpSp>
      </p:grpSp>
      <p:sp>
        <p:nvSpPr>
          <p:cNvPr id="5136" name="Rectangle 16"/>
          <p:cNvSpPr>
            <a:spLocks noGrp="1" noChangeArrowheads="1"/>
          </p:cNvSpPr>
          <p:nvPr>
            <p:ph type="ctrTitle" sz="quarter"/>
          </p:nvPr>
        </p:nvSpPr>
        <p:spPr>
          <a:xfrm>
            <a:off x="990600" y="152400"/>
            <a:ext cx="7086600" cy="1431925"/>
          </a:xfrm>
        </p:spPr>
        <p:txBody>
          <a:bodyPr anchor="b"/>
          <a:lstStyle>
            <a:lvl1pPr>
              <a:defRPr b="1">
                <a:solidFill>
                  <a:schemeClr val="tx1"/>
                </a:solidFill>
              </a:defRPr>
            </a:lvl1pPr>
          </a:lstStyle>
          <a:p>
            <a:r>
              <a:rPr lang="en-US"/>
              <a:t>Click to edit Master title style</a:t>
            </a:r>
          </a:p>
        </p:txBody>
      </p:sp>
      <p:sp>
        <p:nvSpPr>
          <p:cNvPr id="5137" name="Rectangle 17"/>
          <p:cNvSpPr>
            <a:spLocks noGrp="1" noChangeArrowheads="1"/>
          </p:cNvSpPr>
          <p:nvPr>
            <p:ph type="subTitle" sz="quarter" idx="1"/>
          </p:nvPr>
        </p:nvSpPr>
        <p:spPr>
          <a:xfrm>
            <a:off x="990600" y="2362200"/>
            <a:ext cx="7086600" cy="1752600"/>
          </a:xfrm>
        </p:spPr>
        <p:txBody>
          <a:bodyPr/>
          <a:lstStyle>
            <a:lvl1pPr marL="0" indent="0">
              <a:buFont typeface="Wingdings" pitchFamily="2" charset="2"/>
              <a:buNone/>
              <a:defRPr/>
            </a:lvl1pPr>
          </a:lstStyle>
          <a:p>
            <a:r>
              <a:rPr lang="en-US"/>
              <a:t>Click to edit Master subtitle style</a:t>
            </a:r>
          </a:p>
        </p:txBody>
      </p:sp>
      <p:sp>
        <p:nvSpPr>
          <p:cNvPr id="5138" name="Rectangle 18"/>
          <p:cNvSpPr>
            <a:spLocks noGrp="1" noChangeArrowheads="1"/>
          </p:cNvSpPr>
          <p:nvPr>
            <p:ph type="dt" sz="quarter" idx="2"/>
          </p:nvPr>
        </p:nvSpPr>
        <p:spPr/>
        <p:txBody>
          <a:bodyPr/>
          <a:lstStyle>
            <a:lvl1pPr>
              <a:defRPr/>
            </a:lvl1pPr>
          </a:lstStyle>
          <a:p>
            <a:endParaRPr lang="en-US"/>
          </a:p>
        </p:txBody>
      </p:sp>
      <p:sp>
        <p:nvSpPr>
          <p:cNvPr id="5139" name="Rectangle 19"/>
          <p:cNvSpPr>
            <a:spLocks noGrp="1" noChangeArrowheads="1"/>
          </p:cNvSpPr>
          <p:nvPr>
            <p:ph type="ftr" sz="quarter" idx="3"/>
          </p:nvPr>
        </p:nvSpPr>
        <p:spPr>
          <a:xfrm>
            <a:off x="3352800" y="6248400"/>
            <a:ext cx="2895600" cy="457200"/>
          </a:xfrm>
        </p:spPr>
        <p:txBody>
          <a:bodyPr/>
          <a:lstStyle>
            <a:lvl1pPr>
              <a:defRPr/>
            </a:lvl1pPr>
          </a:lstStyle>
          <a:p>
            <a:endParaRPr lang="en-US"/>
          </a:p>
        </p:txBody>
      </p:sp>
      <p:sp>
        <p:nvSpPr>
          <p:cNvPr id="5140" name="Rectangle 20"/>
          <p:cNvSpPr>
            <a:spLocks noGrp="1" noChangeArrowheads="1"/>
          </p:cNvSpPr>
          <p:nvPr>
            <p:ph type="sldNum" sz="quarter" idx="4"/>
          </p:nvPr>
        </p:nvSpPr>
        <p:spPr/>
        <p:txBody>
          <a:bodyPr/>
          <a:lstStyle>
            <a:lvl1pPr>
              <a:defRPr/>
            </a:lvl1pPr>
          </a:lstStyle>
          <a:p>
            <a:fld id="{8D26904D-3DCA-4DED-BCD5-EA5121913C6D}" type="slidenum">
              <a:rPr lang="en-US"/>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635C77-0648-42D6-8FB5-0C77368F5D10}" type="slidenum">
              <a:rPr lang="en-US"/>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A72443-A704-4C3F-9353-556B7199E211}" type="slidenum">
              <a:rPr lang="en-US"/>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BB09CA-7BED-4458-9A25-B13CD4B7D231}" type="slidenum">
              <a:rPr lang="en-US"/>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9F1DE9-AFDF-46E8-B359-84C8E2CD3E3A}" type="slidenum">
              <a:rPr lang="en-US"/>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F46FE9B-A511-4BE4-AAE2-86712564401B}" type="slidenum">
              <a:rPr lang="en-US"/>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072F798-B903-456E-97F8-BDC2C838CF1E}" type="slidenum">
              <a:rPr lang="en-US"/>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26D167F-E632-401B-901A-C573DF350842}" type="slidenum">
              <a:rPr lang="en-US"/>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8540966-C5EA-4E84-A464-F1C5DF9818D4}" type="slidenum">
              <a:rPr lang="en-US"/>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0D1C3A0-A60D-428F-89BF-99E06B509917}" type="slidenum">
              <a:rPr lang="en-US"/>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D5D3AE0-4A82-4CFE-9D31-1F839B24A362}" type="slidenum">
              <a:rPr lang="en-US"/>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6350"/>
            <a:ext cx="9140825" cy="6851650"/>
            <a:chOff x="0" y="4"/>
            <a:chExt cx="5758" cy="4316"/>
          </a:xfrm>
        </p:grpSpPr>
        <p:sp>
          <p:nvSpPr>
            <p:cNvPr id="4099"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4100"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nvGrpSpPr>
            <p:cNvPr id="4101" name="Group 5"/>
            <p:cNvGrpSpPr>
              <a:grpSpLocks/>
            </p:cNvGrpSpPr>
            <p:nvPr userDrawn="1"/>
          </p:nvGrpSpPr>
          <p:grpSpPr bwMode="auto">
            <a:xfrm>
              <a:off x="0" y="4"/>
              <a:ext cx="5758" cy="4316"/>
              <a:chOff x="0" y="4"/>
              <a:chExt cx="5758" cy="4316"/>
            </a:xfrm>
          </p:grpSpPr>
          <p:sp>
            <p:nvSpPr>
              <p:cNvPr id="4102"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4103"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4104"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4105"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4106"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410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n-US"/>
              </a:p>
            </p:txBody>
          </p:sp>
          <p:sp>
            <p:nvSpPr>
              <p:cNvPr id="4108"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sp>
            <p:nvSpPr>
              <p:cNvPr id="4109"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411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n-US"/>
              </a:p>
            </p:txBody>
          </p:sp>
        </p:grpSp>
      </p:grpSp>
      <p:sp>
        <p:nvSpPr>
          <p:cNvPr id="411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1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endParaRPr lang="en-US"/>
          </a:p>
        </p:txBody>
      </p:sp>
      <p:sp>
        <p:nvSpPr>
          <p:cNvPr id="411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endParaRPr lang="en-US"/>
          </a:p>
        </p:txBody>
      </p:sp>
      <p:sp>
        <p:nvSpPr>
          <p:cNvPr id="411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80441FC2-77E7-4232-822D-72B434011D4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fade/>
  </p:transition>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hebrewnationonline.com/store/products/mp3-if-you-love-me-keep-my-commandments/"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hexapolis.com/2014/08/02/10-mythical-monsters-may-know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picturequotes.info/images/displaying-18-images-for-incubus-mythology-greek"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990600" y="228600"/>
            <a:ext cx="7086600" cy="1431925"/>
          </a:xfrm>
        </p:spPr>
        <p:txBody>
          <a:bodyPr/>
          <a:lstStyle/>
          <a:p>
            <a:r>
              <a:rPr lang="en-US" smtClean="0">
                <a:solidFill>
                  <a:srgbClr val="FFC000"/>
                </a:solidFill>
              </a:rPr>
              <a:t>Chapter Five</a:t>
            </a:r>
            <a:endParaRPr lang="en-US" dirty="0">
              <a:solidFill>
                <a:srgbClr val="FFC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981200"/>
            <a:ext cx="3987800" cy="3987800"/>
          </a:xfrm>
          <a:prstGeom prst="rect">
            <a:avLst/>
          </a:prstGeom>
        </p:spPr>
      </p:pic>
      <p:sp>
        <p:nvSpPr>
          <p:cNvPr id="5" name="TextBox 4"/>
          <p:cNvSpPr txBox="1"/>
          <p:nvPr/>
        </p:nvSpPr>
        <p:spPr>
          <a:xfrm>
            <a:off x="3581400" y="6110177"/>
            <a:ext cx="3276600" cy="369332"/>
          </a:xfrm>
          <a:prstGeom prst="rect">
            <a:avLst/>
          </a:prstGeom>
          <a:noFill/>
        </p:spPr>
        <p:txBody>
          <a:bodyPr wrap="square" rtlCol="0">
            <a:spAutoFit/>
          </a:bodyPr>
          <a:lstStyle/>
          <a:p>
            <a:r>
              <a:rPr lang="en-US">
                <a:hlinkClick r:id="rId4"/>
              </a:rPr>
              <a:t>hebrewnationonline.com</a:t>
            </a:r>
            <a:endParaRPr lang="en-US"/>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smtClean="0"/>
              <a:t>Psalm </a:t>
            </a:r>
            <a:r>
              <a:rPr lang="en-US"/>
              <a:t>36: </a:t>
            </a:r>
            <a:r>
              <a:rPr lang="en-US" smtClean="0"/>
              <a:t>11-12</a:t>
            </a:r>
            <a:r>
              <a:rPr lang="en-US"/>
              <a:t/>
            </a:r>
            <a:br>
              <a:rPr lang="en-US"/>
            </a:br>
            <a:endParaRPr lang="en-US"/>
          </a:p>
        </p:txBody>
      </p:sp>
      <p:sp>
        <p:nvSpPr>
          <p:cNvPr id="3" name="Content Placeholder 2"/>
          <p:cNvSpPr>
            <a:spLocks noGrp="1"/>
          </p:cNvSpPr>
          <p:nvPr>
            <p:ph idx="1"/>
          </p:nvPr>
        </p:nvSpPr>
        <p:spPr/>
        <p:txBody>
          <a:bodyPr/>
          <a:lstStyle/>
          <a:p>
            <a:pPr marL="0" indent="0">
              <a:buNone/>
            </a:pPr>
            <a:r>
              <a:rPr lang="en-US" sz="2800">
                <a:effectLst/>
                <a:latin typeface="Baskerville Old Face" panose="02020602080505020303" pitchFamily="18" charset="0"/>
              </a:rPr>
              <a:t>11. pretende misericordiam tuam scientibus te, et iustitiam tuam rectis </a:t>
            </a:r>
            <a:r>
              <a:rPr lang="en-US" sz="2800" smtClean="0">
                <a:effectLst/>
                <a:latin typeface="Baskerville Old Face" panose="02020602080505020303" pitchFamily="18" charset="0"/>
              </a:rPr>
              <a:t>corde.</a:t>
            </a:r>
          </a:p>
          <a:p>
            <a:pPr marL="0" indent="0">
              <a:buNone/>
            </a:pPr>
            <a:endParaRPr lang="en-US" sz="2800">
              <a:effectLst/>
              <a:latin typeface="Baskerville Old Face" panose="02020602080505020303" pitchFamily="18" charset="0"/>
            </a:endParaRPr>
          </a:p>
          <a:p>
            <a:pPr marL="0" indent="0">
              <a:buNone/>
            </a:pPr>
            <a:r>
              <a:rPr lang="en-US" sz="2800" smtClean="0">
                <a:effectLst/>
                <a:latin typeface="Baskerville Old Face" panose="02020602080505020303" pitchFamily="18" charset="0"/>
              </a:rPr>
              <a:t>12</a:t>
            </a:r>
            <a:r>
              <a:rPr lang="en-US" sz="2800">
                <a:effectLst/>
                <a:latin typeface="Baskerville Old Face" panose="02020602080505020303" pitchFamily="18" charset="0"/>
              </a:rPr>
              <a:t>. ne veniat mihi pedes superbiae et manus </a:t>
            </a:r>
            <a:r>
              <a:rPr lang="en-US" sz="2800" smtClean="0">
                <a:effectLst/>
                <a:latin typeface="Baskerville Old Face" panose="02020602080505020303" pitchFamily="18" charset="0"/>
              </a:rPr>
              <a:t>impiorum </a:t>
            </a:r>
            <a:r>
              <a:rPr lang="en-US" sz="2800">
                <a:effectLst/>
                <a:latin typeface="Baskerville Old Face" panose="02020602080505020303" pitchFamily="18" charset="0"/>
              </a:rPr>
              <a:t>non me </a:t>
            </a:r>
            <a:r>
              <a:rPr lang="en-US" sz="2800" smtClean="0">
                <a:effectLst/>
                <a:latin typeface="Baskerville Old Face" panose="02020602080505020303" pitchFamily="18" charset="0"/>
              </a:rPr>
              <a:t>commoveat.</a:t>
            </a:r>
            <a:br>
              <a:rPr lang="en-US" sz="2800" smtClean="0">
                <a:effectLst/>
                <a:latin typeface="Baskerville Old Face" panose="02020602080505020303" pitchFamily="18" charset="0"/>
              </a:rPr>
            </a:br>
            <a:r>
              <a:rPr lang="en-US" sz="2800" smtClean="0">
                <a:effectLst/>
                <a:latin typeface="Baskerville Old Face" panose="02020602080505020303" pitchFamily="18" charset="0"/>
              </a:rPr>
              <a:t/>
            </a:r>
            <a:br>
              <a:rPr lang="en-US" sz="2800" smtClean="0">
                <a:effectLst/>
                <a:latin typeface="Baskerville Old Face" panose="02020602080505020303" pitchFamily="18" charset="0"/>
              </a:rPr>
            </a:br>
            <a:r>
              <a:rPr lang="en-US" sz="3200" smtClean="0">
                <a:effectLst/>
                <a:latin typeface="Baskerville Old Face" panose="02020602080505020303" pitchFamily="18" charset="0"/>
              </a:rPr>
              <a:t>    </a:t>
            </a:r>
            <a:r>
              <a:rPr lang="en-US" sz="3200" b="1" smtClean="0">
                <a:effectLst/>
                <a:latin typeface="Copperplate Gothic Light" panose="020E0507020206020404" pitchFamily="34" charset="0"/>
              </a:rPr>
              <a:t>A prayer for our nation today!</a:t>
            </a:r>
            <a:endParaRPr lang="en-US" sz="3200" b="1">
              <a:latin typeface="Copperplate Gothic Light" panose="020E0507020206020404" pitchFamily="34" charset="0"/>
            </a:endParaRPr>
          </a:p>
        </p:txBody>
      </p:sp>
    </p:spTree>
    <p:extLst>
      <p:ext uri="{BB962C8B-B14F-4D97-AF65-F5344CB8AC3E}">
        <p14:creationId xmlns:p14="http://schemas.microsoft.com/office/powerpoint/2010/main" val="2391211041"/>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Caesar I [6]</a:t>
            </a:r>
            <a:endParaRPr lang="en-US"/>
          </a:p>
        </p:txBody>
      </p:sp>
      <p:sp>
        <p:nvSpPr>
          <p:cNvPr id="3" name="Content Placeholder 2"/>
          <p:cNvSpPr>
            <a:spLocks noGrp="1"/>
          </p:cNvSpPr>
          <p:nvPr>
            <p:ph idx="1"/>
          </p:nvPr>
        </p:nvSpPr>
        <p:spPr/>
        <p:txBody>
          <a:bodyPr/>
          <a:lstStyle/>
          <a:p>
            <a:pPr marL="0" indent="0">
              <a:buNone/>
            </a:pPr>
            <a:r>
              <a:rPr lang="en-US" sz="2800">
                <a:effectLst/>
              </a:rPr>
              <a:t>Erant omnino itinera duo, quibus itineribus domo exire possent: unum per Sequanos, angustum et difficile, inter montem Iuram et flumen Rhodanum, vix qua singuli carri ducerentur, mons autem altissimus impendebat, ut facile perpauci prohibere possent; alterum per provinciam nostram, multo facilius atque expeditius, propterea quod inter fines Helvetiorum et Allobrogum, </a:t>
            </a:r>
            <a:endParaRPr lang="en-US" sz="2800">
              <a:effectLst/>
              <a:latin typeface="BRADDON" panose="02000500000000000000" pitchFamily="2" charset="0"/>
            </a:endParaRPr>
          </a:p>
        </p:txBody>
      </p:sp>
    </p:spTree>
    <p:extLst>
      <p:ext uri="{BB962C8B-B14F-4D97-AF65-F5344CB8AC3E}">
        <p14:creationId xmlns:p14="http://schemas.microsoft.com/office/powerpoint/2010/main" val="3809321768"/>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Mount Jura</a:t>
            </a:r>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66999" y="2532199"/>
            <a:ext cx="4478625" cy="3106601"/>
          </a:xfrm>
        </p:spPr>
      </p:pic>
    </p:spTree>
    <p:extLst>
      <p:ext uri="{BB962C8B-B14F-4D97-AF65-F5344CB8AC3E}">
        <p14:creationId xmlns:p14="http://schemas.microsoft.com/office/powerpoint/2010/main" val="998250623"/>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Rhone River</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2514600"/>
            <a:ext cx="5137625" cy="3554730"/>
          </a:xfrm>
        </p:spPr>
      </p:pic>
    </p:spTree>
    <p:extLst>
      <p:ext uri="{BB962C8B-B14F-4D97-AF65-F5344CB8AC3E}">
        <p14:creationId xmlns:p14="http://schemas.microsoft.com/office/powerpoint/2010/main" val="1116906240"/>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Caesar I [6]</a:t>
            </a:r>
            <a:endParaRPr lang="en-US"/>
          </a:p>
        </p:txBody>
      </p:sp>
      <p:sp>
        <p:nvSpPr>
          <p:cNvPr id="3" name="Content Placeholder 2"/>
          <p:cNvSpPr>
            <a:spLocks noGrp="1"/>
          </p:cNvSpPr>
          <p:nvPr>
            <p:ph idx="1"/>
          </p:nvPr>
        </p:nvSpPr>
        <p:spPr/>
        <p:txBody>
          <a:bodyPr/>
          <a:lstStyle/>
          <a:p>
            <a:pPr marL="0" indent="0">
              <a:buNone/>
            </a:pPr>
            <a:r>
              <a:rPr lang="en-US" sz="2800">
                <a:effectLst/>
              </a:rPr>
              <a:t>qui nuper pacati erant, Rhodanus fluit isque non nullis locis vado transitur</a:t>
            </a:r>
            <a:r>
              <a:rPr lang="en-US" sz="2800" smtClean="0">
                <a:effectLst/>
              </a:rPr>
              <a:t>. </a:t>
            </a:r>
            <a:r>
              <a:rPr lang="en-US" sz="2800">
                <a:effectLst/>
              </a:rPr>
              <a:t>Extremum oppidum Allobrogum est proximumque Helvetiorum finibus Genava. Ex eo oppido pons ad Helvetios pertinet. Allobrogibus sese vel persuasuros, quod nondum bono animo in populum Romanum viderentur, existimabant vel vi coacturos ut per suos fines eos ire paterentur. </a:t>
            </a:r>
            <a:r>
              <a:rPr lang="en-US" sz="2800" smtClean="0">
                <a:effectLst/>
              </a:rPr>
              <a:t> </a:t>
            </a:r>
            <a:endParaRPr lang="en-US" sz="2800">
              <a:effectLst/>
              <a:latin typeface="BRADDON" panose="02000500000000000000" pitchFamily="2" charset="0"/>
            </a:endParaRPr>
          </a:p>
        </p:txBody>
      </p:sp>
    </p:spTree>
    <p:extLst>
      <p:ext uri="{BB962C8B-B14F-4D97-AF65-F5344CB8AC3E}">
        <p14:creationId xmlns:p14="http://schemas.microsoft.com/office/powerpoint/2010/main" val="1868065179"/>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Caesar I [6</a:t>
            </a:r>
            <a:r>
              <a:rPr lang="en-US" smtClean="0"/>
              <a:t>]</a:t>
            </a:r>
            <a:endParaRPr lang="en-US"/>
          </a:p>
        </p:txBody>
      </p:sp>
      <p:sp>
        <p:nvSpPr>
          <p:cNvPr id="3" name="Content Placeholder 2"/>
          <p:cNvSpPr>
            <a:spLocks noGrp="1"/>
          </p:cNvSpPr>
          <p:nvPr>
            <p:ph idx="1"/>
          </p:nvPr>
        </p:nvSpPr>
        <p:spPr/>
        <p:txBody>
          <a:bodyPr/>
          <a:lstStyle/>
          <a:p>
            <a:pPr marL="0" indent="0">
              <a:buNone/>
            </a:pPr>
            <a:r>
              <a:rPr lang="en-US" sz="2800">
                <a:effectLst/>
              </a:rPr>
              <a:t>Omnibus rebus ad profectionem comparatis diem dicunt, qua die ad ripam Rhodani omnes conveniant. Is dies erat </a:t>
            </a:r>
            <a:r>
              <a:rPr lang="en-US" sz="2800" smtClean="0">
                <a:effectLst/>
              </a:rPr>
              <a:t>a.d</a:t>
            </a:r>
            <a:r>
              <a:rPr lang="en-US" sz="2800">
                <a:effectLst/>
              </a:rPr>
              <a:t>. V. Kal. Apr. L. Pisone, </a:t>
            </a:r>
            <a:r>
              <a:rPr lang="en-US" sz="2800" smtClean="0">
                <a:effectLst/>
              </a:rPr>
              <a:t/>
            </a:r>
            <a:br>
              <a:rPr lang="en-US" sz="2800" smtClean="0">
                <a:effectLst/>
              </a:rPr>
            </a:br>
            <a:r>
              <a:rPr lang="en-US" sz="2800" smtClean="0">
                <a:effectLst/>
              </a:rPr>
              <a:t>A</a:t>
            </a:r>
            <a:r>
              <a:rPr lang="en-US" sz="2800">
                <a:effectLst/>
              </a:rPr>
              <a:t>. </a:t>
            </a:r>
            <a:r>
              <a:rPr lang="en-US" sz="2800" smtClean="0">
                <a:effectLst/>
              </a:rPr>
              <a:t>Gabinio </a:t>
            </a:r>
            <a:r>
              <a:rPr lang="en-US" sz="2800">
                <a:effectLst/>
              </a:rPr>
              <a:t>consulibus</a:t>
            </a:r>
            <a:r>
              <a:rPr lang="en-US" sz="2800" smtClean="0">
                <a:effectLst/>
              </a:rPr>
              <a:t>.</a:t>
            </a:r>
            <a:br>
              <a:rPr lang="en-US" sz="2800" smtClean="0">
                <a:effectLst/>
              </a:rPr>
            </a:br>
            <a:r>
              <a:rPr lang="en-US" sz="2800" smtClean="0">
                <a:effectLst/>
              </a:rPr>
              <a:t/>
            </a:r>
            <a:br>
              <a:rPr lang="en-US" sz="2800" smtClean="0">
                <a:effectLst/>
              </a:rPr>
            </a:br>
            <a:r>
              <a:rPr lang="en-US" sz="2800" i="1" smtClean="0">
                <a:solidFill>
                  <a:srgbClr val="FFC000"/>
                </a:solidFill>
                <a:effectLst/>
              </a:rPr>
              <a:t>Q.</a:t>
            </a:r>
            <a:r>
              <a:rPr lang="en-US" sz="2800" smtClean="0">
                <a:solidFill>
                  <a:srgbClr val="FFC000"/>
                </a:solidFill>
                <a:effectLst/>
              </a:rPr>
              <a:t> </a:t>
            </a:r>
            <a:r>
              <a:rPr lang="en-US" sz="3200" i="1" smtClean="0">
                <a:solidFill>
                  <a:srgbClr val="FFC000"/>
                </a:solidFill>
                <a:effectLst/>
                <a:latin typeface="Comic Sans MS" panose="030F0702030302020204" pitchFamily="66" charset="0"/>
              </a:rPr>
              <a:t>What does each abbreviation stand for?  [Extra: What is QED?]</a:t>
            </a:r>
            <a:endParaRPr lang="en-US" sz="3200" i="1">
              <a:solidFill>
                <a:srgbClr val="FFC000"/>
              </a:solidFill>
              <a:effectLst/>
              <a:latin typeface="Comic Sans MS" panose="030F0702030302020204" pitchFamily="66" charset="0"/>
            </a:endParaRPr>
          </a:p>
        </p:txBody>
      </p:sp>
    </p:spTree>
    <p:extLst>
      <p:ext uri="{BB962C8B-B14F-4D97-AF65-F5344CB8AC3E}">
        <p14:creationId xmlns:p14="http://schemas.microsoft.com/office/powerpoint/2010/main" val="785890954"/>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Horatio Cocles</a:t>
            </a:r>
            <a:endParaRPr lang="en-US"/>
          </a:p>
        </p:txBody>
      </p:sp>
      <p:sp>
        <p:nvSpPr>
          <p:cNvPr id="3" name="Content Placeholder 2"/>
          <p:cNvSpPr>
            <a:spLocks noGrp="1"/>
          </p:cNvSpPr>
          <p:nvPr>
            <p:ph idx="1"/>
          </p:nvPr>
        </p:nvSpPr>
        <p:spPr/>
        <p:txBody>
          <a:bodyPr/>
          <a:lstStyle/>
          <a:p>
            <a:pPr marL="0" indent="0">
              <a:buNone/>
            </a:pPr>
            <a:r>
              <a:rPr lang="en-US" sz="2800">
                <a:effectLst/>
              </a:rPr>
              <a:t>Porsena, rex Etruscorum, [ad restituendos Tarquinios] [cum infesto exercitu] Romam venit.   Primo </a:t>
            </a:r>
          </a:p>
          <a:p>
            <a:pPr marL="0" indent="0">
              <a:buNone/>
            </a:pPr>
            <a:r>
              <a:rPr lang="en-US" sz="2800">
                <a:effectLst/>
              </a:rPr>
              <a:t>impetu Ianiculum cepit. Non umquam alios ante tantus terror Romanos invasit; [ex agris] [in urbem] demigrant; urbem ipsam saepiunt praesidiis.</a:t>
            </a:r>
            <a:endParaRPr lang="en-US" sz="2800"/>
          </a:p>
        </p:txBody>
      </p:sp>
    </p:spTree>
    <p:extLst>
      <p:ext uri="{BB962C8B-B14F-4D97-AF65-F5344CB8AC3E}">
        <p14:creationId xmlns:p14="http://schemas.microsoft.com/office/powerpoint/2010/main" val="2893662127"/>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Horatio Cocles</a:t>
            </a:r>
          </a:p>
        </p:txBody>
      </p:sp>
      <p:sp>
        <p:nvSpPr>
          <p:cNvPr id="3" name="Content Placeholder 2"/>
          <p:cNvSpPr>
            <a:spLocks noGrp="1"/>
          </p:cNvSpPr>
          <p:nvPr>
            <p:ph idx="1"/>
          </p:nvPr>
        </p:nvSpPr>
        <p:spPr/>
        <p:txBody>
          <a:bodyPr/>
          <a:lstStyle/>
          <a:p>
            <a:pPr marL="0" indent="0">
              <a:buNone/>
            </a:pPr>
            <a:r>
              <a:rPr lang="en-US" sz="2800" dirty="0">
                <a:effectLst/>
              </a:rPr>
              <a:t>Alia </a:t>
            </a:r>
            <a:r>
              <a:rPr lang="en-US" sz="2800" dirty="0" err="1">
                <a:effectLst/>
              </a:rPr>
              <a:t>urbis</a:t>
            </a:r>
            <a:r>
              <a:rPr lang="en-US" sz="2800" dirty="0">
                <a:effectLst/>
              </a:rPr>
              <a:t> pars </a:t>
            </a:r>
            <a:r>
              <a:rPr lang="en-US" sz="2800" dirty="0" err="1">
                <a:effectLst/>
              </a:rPr>
              <a:t>muris</a:t>
            </a:r>
            <a:r>
              <a:rPr lang="en-US" sz="2800" dirty="0">
                <a:effectLst/>
              </a:rPr>
              <a:t>, alia </a:t>
            </a:r>
            <a:r>
              <a:rPr lang="en-US" sz="2800" dirty="0" err="1">
                <a:effectLst/>
              </a:rPr>
              <a:t>Tiberi</a:t>
            </a:r>
            <a:r>
              <a:rPr lang="en-US" sz="2800" dirty="0">
                <a:effectLst/>
              </a:rPr>
              <a:t> </a:t>
            </a:r>
            <a:r>
              <a:rPr lang="en-US" sz="2800" dirty="0" err="1">
                <a:effectLst/>
              </a:rPr>
              <a:t>obiecto</a:t>
            </a:r>
            <a:r>
              <a:rPr lang="en-US" sz="2800" dirty="0">
                <a:effectLst/>
              </a:rPr>
              <a:t> </a:t>
            </a:r>
            <a:r>
              <a:rPr lang="en-US" sz="2800" dirty="0" err="1">
                <a:effectLst/>
              </a:rPr>
              <a:t>tuta</a:t>
            </a:r>
            <a:r>
              <a:rPr lang="en-US" sz="2800" dirty="0">
                <a:effectLst/>
              </a:rPr>
              <a:t> </a:t>
            </a:r>
            <a:r>
              <a:rPr lang="en-US" sz="2800" dirty="0" err="1">
                <a:effectLst/>
              </a:rPr>
              <a:t>videbatur</a:t>
            </a:r>
            <a:r>
              <a:rPr lang="en-US" sz="2800" dirty="0">
                <a:effectLst/>
              </a:rPr>
              <a:t>.  Pons </a:t>
            </a:r>
            <a:r>
              <a:rPr lang="en-US" sz="2800" dirty="0" err="1">
                <a:effectLst/>
              </a:rPr>
              <a:t>Sublicius</a:t>
            </a:r>
            <a:r>
              <a:rPr lang="en-US" sz="2800" dirty="0">
                <a:effectLst/>
              </a:rPr>
              <a:t> </a:t>
            </a:r>
            <a:r>
              <a:rPr lang="en-US" sz="2800" dirty="0" err="1">
                <a:effectLst/>
              </a:rPr>
              <a:t>iter</a:t>
            </a:r>
            <a:r>
              <a:rPr lang="en-US" sz="2800" dirty="0">
                <a:effectLst/>
              </a:rPr>
              <a:t> </a:t>
            </a:r>
            <a:r>
              <a:rPr lang="en-US" sz="2800" dirty="0" err="1">
                <a:effectLst/>
              </a:rPr>
              <a:t>paene</a:t>
            </a:r>
            <a:r>
              <a:rPr lang="en-US" sz="2800" dirty="0">
                <a:effectLst/>
              </a:rPr>
              <a:t> </a:t>
            </a:r>
            <a:r>
              <a:rPr lang="en-US" sz="2800" dirty="0" err="1">
                <a:effectLst/>
              </a:rPr>
              <a:t>hostibus</a:t>
            </a:r>
            <a:r>
              <a:rPr lang="en-US" sz="2800" dirty="0">
                <a:effectLst/>
              </a:rPr>
              <a:t> </a:t>
            </a:r>
            <a:r>
              <a:rPr lang="en-US" sz="2800" dirty="0" err="1">
                <a:effectLst/>
              </a:rPr>
              <a:t>dedit</a:t>
            </a:r>
            <a:r>
              <a:rPr lang="en-US" sz="2800" dirty="0">
                <a:effectLst/>
              </a:rPr>
              <a:t>, nisi </a:t>
            </a:r>
            <a:r>
              <a:rPr lang="en-US" sz="2800" dirty="0" err="1">
                <a:effectLst/>
              </a:rPr>
              <a:t>unus</a:t>
            </a:r>
            <a:r>
              <a:rPr lang="en-US" sz="2800" dirty="0">
                <a:effectLst/>
              </a:rPr>
              <a:t> </a:t>
            </a:r>
            <a:r>
              <a:rPr lang="en-US" sz="2800" dirty="0" err="1">
                <a:effectLst/>
              </a:rPr>
              <a:t>vir</a:t>
            </a:r>
            <a:r>
              <a:rPr lang="en-US" sz="2800" dirty="0">
                <a:effectLst/>
              </a:rPr>
              <a:t> </a:t>
            </a:r>
            <a:r>
              <a:rPr lang="en-US" sz="2800" dirty="0" err="1">
                <a:effectLst/>
              </a:rPr>
              <a:t>fuisset</a:t>
            </a:r>
            <a:r>
              <a:rPr lang="en-US" sz="2800" dirty="0">
                <a:effectLst/>
              </a:rPr>
              <a:t>, </a:t>
            </a:r>
            <a:r>
              <a:rPr lang="en-US" sz="2800" dirty="0" err="1">
                <a:effectLst/>
              </a:rPr>
              <a:t>Horatius</a:t>
            </a:r>
            <a:r>
              <a:rPr lang="en-US" sz="2800" dirty="0">
                <a:effectLst/>
              </a:rPr>
              <a:t> </a:t>
            </a:r>
            <a:r>
              <a:rPr lang="en-US" sz="2800" dirty="0" err="1">
                <a:effectLst/>
              </a:rPr>
              <a:t>Cocles</a:t>
            </a:r>
            <a:r>
              <a:rPr lang="en-US" sz="2800" dirty="0">
                <a:effectLst/>
              </a:rPr>
              <a:t>, </a:t>
            </a:r>
            <a:r>
              <a:rPr lang="en-US" sz="2800" dirty="0" err="1">
                <a:effectLst/>
              </a:rPr>
              <a:t>illo</a:t>
            </a:r>
            <a:r>
              <a:rPr lang="en-US" sz="2800" dirty="0">
                <a:effectLst/>
              </a:rPr>
              <a:t> </a:t>
            </a:r>
            <a:r>
              <a:rPr lang="en-US" sz="2800" dirty="0" err="1">
                <a:effectLst/>
              </a:rPr>
              <a:t>cognomine</a:t>
            </a:r>
            <a:r>
              <a:rPr lang="en-US" sz="2800" dirty="0">
                <a:effectLst/>
              </a:rPr>
              <a:t> </a:t>
            </a:r>
            <a:r>
              <a:rPr lang="en-US" sz="2800" dirty="0" err="1">
                <a:effectLst/>
              </a:rPr>
              <a:t>appellatus</a:t>
            </a:r>
            <a:r>
              <a:rPr lang="en-US" sz="2800" dirty="0">
                <a:effectLst/>
              </a:rPr>
              <a:t> , quod [in </a:t>
            </a:r>
            <a:r>
              <a:rPr lang="en-US" sz="2800" dirty="0" err="1">
                <a:effectLst/>
              </a:rPr>
              <a:t>alio</a:t>
            </a:r>
            <a:r>
              <a:rPr lang="en-US" sz="2800" dirty="0">
                <a:effectLst/>
              </a:rPr>
              <a:t> </a:t>
            </a:r>
            <a:r>
              <a:rPr lang="en-US" sz="2800" dirty="0" err="1">
                <a:effectLst/>
              </a:rPr>
              <a:t>proelio</a:t>
            </a:r>
            <a:r>
              <a:rPr lang="en-US" sz="2800" dirty="0">
                <a:effectLst/>
              </a:rPr>
              <a:t>] </a:t>
            </a:r>
            <a:r>
              <a:rPr lang="en-US" sz="2800" dirty="0" err="1">
                <a:effectLst/>
              </a:rPr>
              <a:t>oculum</a:t>
            </a:r>
            <a:r>
              <a:rPr lang="en-US" sz="2800" dirty="0">
                <a:effectLst/>
              </a:rPr>
              <a:t> </a:t>
            </a:r>
            <a:r>
              <a:rPr lang="en-US" sz="2800" dirty="0" err="1">
                <a:effectLst/>
              </a:rPr>
              <a:t>amiserat</a:t>
            </a:r>
            <a:r>
              <a:rPr lang="en-US" sz="2800" dirty="0">
                <a:effectLst/>
              </a:rPr>
              <a:t>.  Is, extrema </a:t>
            </a:r>
            <a:r>
              <a:rPr lang="en-US" sz="2800" dirty="0" err="1">
                <a:effectLst/>
              </a:rPr>
              <a:t>pontis</a:t>
            </a:r>
            <a:r>
              <a:rPr lang="en-US" sz="2800" dirty="0">
                <a:effectLst/>
              </a:rPr>
              <a:t> parte </a:t>
            </a:r>
            <a:r>
              <a:rPr lang="en-US" sz="2800" dirty="0" err="1">
                <a:effectLst/>
              </a:rPr>
              <a:t>occupata</a:t>
            </a:r>
            <a:r>
              <a:rPr lang="en-US" sz="2800" dirty="0">
                <a:effectLst/>
              </a:rPr>
              <a:t>, </a:t>
            </a:r>
            <a:r>
              <a:rPr lang="en-US" sz="2800" dirty="0" err="1">
                <a:effectLst/>
              </a:rPr>
              <a:t>aciem</a:t>
            </a:r>
            <a:r>
              <a:rPr lang="en-US" sz="2800" dirty="0">
                <a:effectLst/>
              </a:rPr>
              <a:t> </a:t>
            </a:r>
            <a:r>
              <a:rPr lang="en-US" sz="2800" dirty="0" err="1">
                <a:effectLst/>
              </a:rPr>
              <a:t>hostium</a:t>
            </a:r>
            <a:r>
              <a:rPr lang="en-US" sz="2800" dirty="0">
                <a:effectLst/>
              </a:rPr>
              <a:t> </a:t>
            </a:r>
            <a:r>
              <a:rPr lang="en-US" sz="2800" dirty="0" err="1">
                <a:effectLst/>
              </a:rPr>
              <a:t>solus</a:t>
            </a:r>
            <a:r>
              <a:rPr lang="en-US" sz="2800" dirty="0">
                <a:effectLst/>
              </a:rPr>
              <a:t> </a:t>
            </a:r>
            <a:r>
              <a:rPr lang="en-US" sz="2800" dirty="0" err="1">
                <a:effectLst/>
              </a:rPr>
              <a:t>sustinuit</a:t>
            </a:r>
            <a:r>
              <a:rPr lang="en-US" sz="2800" dirty="0">
                <a:effectLst/>
              </a:rPr>
              <a:t>, </a:t>
            </a:r>
            <a:r>
              <a:rPr lang="en-US" sz="2800" dirty="0" err="1">
                <a:effectLst/>
              </a:rPr>
              <a:t>donec</a:t>
            </a:r>
            <a:r>
              <a:rPr lang="en-US" sz="2800" dirty="0">
                <a:effectLst/>
              </a:rPr>
              <a:t> pons [a </a:t>
            </a:r>
            <a:r>
              <a:rPr lang="en-US" sz="2800" dirty="0" err="1">
                <a:effectLst/>
              </a:rPr>
              <a:t>tergo</a:t>
            </a:r>
            <a:r>
              <a:rPr lang="en-US" sz="2800" dirty="0">
                <a:effectLst/>
              </a:rPr>
              <a:t>] </a:t>
            </a:r>
            <a:r>
              <a:rPr lang="en-US" sz="2800" dirty="0" err="1">
                <a:effectLst/>
              </a:rPr>
              <a:t>interrumperetur</a:t>
            </a:r>
            <a:r>
              <a:rPr lang="en-US" sz="2800" dirty="0">
                <a:effectLst/>
              </a:rPr>
              <a:t>. </a:t>
            </a:r>
            <a:endParaRPr lang="en-US" sz="2800" dirty="0"/>
          </a:p>
        </p:txBody>
      </p:sp>
    </p:spTree>
    <p:extLst>
      <p:ext uri="{BB962C8B-B14F-4D97-AF65-F5344CB8AC3E}">
        <p14:creationId xmlns:p14="http://schemas.microsoft.com/office/powerpoint/2010/main" val="1313494508"/>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Horatio at the Bridge</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2133600"/>
            <a:ext cx="5764097" cy="4114800"/>
          </a:xfrm>
        </p:spPr>
      </p:pic>
    </p:spTree>
    <p:extLst>
      <p:ext uri="{BB962C8B-B14F-4D97-AF65-F5344CB8AC3E}">
        <p14:creationId xmlns:p14="http://schemas.microsoft.com/office/powerpoint/2010/main" val="3853823931"/>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Horatio Cocles</a:t>
            </a:r>
          </a:p>
        </p:txBody>
      </p:sp>
      <p:sp>
        <p:nvSpPr>
          <p:cNvPr id="3" name="Content Placeholder 2"/>
          <p:cNvSpPr>
            <a:spLocks noGrp="1"/>
          </p:cNvSpPr>
          <p:nvPr>
            <p:ph idx="1"/>
          </p:nvPr>
        </p:nvSpPr>
        <p:spPr/>
        <p:txBody>
          <a:bodyPr/>
          <a:lstStyle/>
          <a:p>
            <a:pPr marL="0" indent="0">
              <a:buNone/>
            </a:pPr>
            <a:r>
              <a:rPr lang="en-US" sz="2800" dirty="0" err="1">
                <a:effectLst/>
              </a:rPr>
              <a:t>Ipsa</a:t>
            </a:r>
            <a:r>
              <a:rPr lang="en-US" sz="2800" dirty="0">
                <a:effectLst/>
              </a:rPr>
              <a:t> </a:t>
            </a:r>
            <a:r>
              <a:rPr lang="en-US" sz="2800" dirty="0" err="1">
                <a:effectLst/>
              </a:rPr>
              <a:t>audacia</a:t>
            </a:r>
            <a:r>
              <a:rPr lang="en-US" sz="2800" dirty="0">
                <a:effectLst/>
              </a:rPr>
              <a:t> </a:t>
            </a:r>
            <a:r>
              <a:rPr lang="en-US" sz="2800" dirty="0" err="1">
                <a:effectLst/>
              </a:rPr>
              <a:t>obstupefecit</a:t>
            </a:r>
            <a:r>
              <a:rPr lang="en-US" sz="2800" dirty="0">
                <a:effectLst/>
              </a:rPr>
              <a:t> </a:t>
            </a:r>
            <a:r>
              <a:rPr lang="en-US" sz="2800" dirty="0" err="1">
                <a:effectLst/>
              </a:rPr>
              <a:t>hostis</a:t>
            </a:r>
            <a:r>
              <a:rPr lang="en-US" sz="2800" dirty="0">
                <a:effectLst/>
              </a:rPr>
              <a:t>; </a:t>
            </a:r>
            <a:r>
              <a:rPr lang="en-US" sz="2800" dirty="0" err="1">
                <a:effectLst/>
              </a:rPr>
              <a:t>ponte</a:t>
            </a:r>
            <a:r>
              <a:rPr lang="en-US" sz="2800" dirty="0">
                <a:effectLst/>
              </a:rPr>
              <a:t> </a:t>
            </a:r>
            <a:r>
              <a:rPr lang="en-US" sz="2800" dirty="0" err="1">
                <a:effectLst/>
              </a:rPr>
              <a:t>recisso</a:t>
            </a:r>
            <a:r>
              <a:rPr lang="en-US" sz="2800" dirty="0">
                <a:effectLst/>
              </a:rPr>
              <a:t> </a:t>
            </a:r>
            <a:r>
              <a:rPr lang="en-US" sz="2800" dirty="0" err="1">
                <a:effectLst/>
              </a:rPr>
              <a:t>armatus</a:t>
            </a:r>
            <a:r>
              <a:rPr lang="en-US" sz="2800" dirty="0">
                <a:effectLst/>
              </a:rPr>
              <a:t> [in </a:t>
            </a:r>
            <a:r>
              <a:rPr lang="en-US" sz="2800" dirty="0" err="1">
                <a:effectLst/>
              </a:rPr>
              <a:t>Tiberim</a:t>
            </a:r>
            <a:r>
              <a:rPr lang="en-US" sz="2800" dirty="0">
                <a:effectLst/>
              </a:rPr>
              <a:t>] </a:t>
            </a:r>
            <a:r>
              <a:rPr lang="en-US" sz="2800" dirty="0" err="1">
                <a:effectLst/>
              </a:rPr>
              <a:t>desiluit</a:t>
            </a:r>
            <a:r>
              <a:rPr lang="en-US" sz="2800" dirty="0">
                <a:effectLst/>
              </a:rPr>
              <a:t> et </a:t>
            </a:r>
            <a:r>
              <a:rPr lang="en-US" sz="2800" dirty="0" err="1">
                <a:effectLst/>
              </a:rPr>
              <a:t>multis</a:t>
            </a:r>
            <a:r>
              <a:rPr lang="en-US" sz="2800" dirty="0">
                <a:effectLst/>
              </a:rPr>
              <a:t> </a:t>
            </a:r>
            <a:r>
              <a:rPr lang="en-US" sz="2800" dirty="0" err="1">
                <a:effectLst/>
              </a:rPr>
              <a:t>superincidentibus</a:t>
            </a:r>
            <a:r>
              <a:rPr lang="en-US" sz="2800" dirty="0">
                <a:effectLst/>
              </a:rPr>
              <a:t> </a:t>
            </a:r>
            <a:r>
              <a:rPr lang="en-US" sz="2800" dirty="0" err="1">
                <a:effectLst/>
              </a:rPr>
              <a:t>telis</a:t>
            </a:r>
            <a:r>
              <a:rPr lang="en-US" sz="2800" dirty="0">
                <a:effectLst/>
              </a:rPr>
              <a:t> </a:t>
            </a:r>
            <a:r>
              <a:rPr lang="en-US" sz="2800" dirty="0" err="1">
                <a:effectLst/>
              </a:rPr>
              <a:t>incolumis</a:t>
            </a:r>
            <a:r>
              <a:rPr lang="en-US" sz="2800" dirty="0">
                <a:effectLst/>
              </a:rPr>
              <a:t> [ad </a:t>
            </a:r>
            <a:r>
              <a:rPr lang="en-US" sz="2800" dirty="0" err="1">
                <a:effectLst/>
              </a:rPr>
              <a:t>suos</a:t>
            </a:r>
            <a:r>
              <a:rPr lang="en-US" sz="2800" dirty="0">
                <a:effectLst/>
              </a:rPr>
              <a:t>] </a:t>
            </a:r>
            <a:r>
              <a:rPr lang="en-US" sz="2800" dirty="0" err="1">
                <a:effectLst/>
              </a:rPr>
              <a:t>tranavit</a:t>
            </a:r>
            <a:r>
              <a:rPr lang="en-US" sz="2800" dirty="0">
                <a:effectLst/>
              </a:rPr>
              <a:t>.  Grata </a:t>
            </a:r>
            <a:r>
              <a:rPr lang="en-US" sz="2800" dirty="0" err="1">
                <a:effectLst/>
              </a:rPr>
              <a:t>tanta</a:t>
            </a:r>
            <a:r>
              <a:rPr lang="en-US" sz="2800" dirty="0">
                <a:effectLst/>
              </a:rPr>
              <a:t> </a:t>
            </a:r>
            <a:r>
              <a:rPr lang="en-US" sz="2800" dirty="0" err="1">
                <a:effectLst/>
              </a:rPr>
              <a:t>virtute</a:t>
            </a:r>
            <a:r>
              <a:rPr lang="en-US" sz="2800" dirty="0">
                <a:effectLst/>
              </a:rPr>
              <a:t> </a:t>
            </a:r>
            <a:r>
              <a:rPr lang="en-US" sz="2800" dirty="0" err="1">
                <a:effectLst/>
              </a:rPr>
              <a:t>civitas</a:t>
            </a:r>
            <a:r>
              <a:rPr lang="en-US" sz="2800" dirty="0">
                <a:effectLst/>
              </a:rPr>
              <a:t> </a:t>
            </a:r>
            <a:r>
              <a:rPr lang="en-US" sz="2800" dirty="0" err="1">
                <a:effectLst/>
              </a:rPr>
              <a:t>fuit</a:t>
            </a:r>
            <a:r>
              <a:rPr lang="en-US" sz="2800" dirty="0">
                <a:effectLst/>
              </a:rPr>
              <a:t>; Horatio </a:t>
            </a:r>
            <a:r>
              <a:rPr lang="en-US" sz="2800" dirty="0" err="1">
                <a:effectLst/>
              </a:rPr>
              <a:t>tantum</a:t>
            </a:r>
            <a:r>
              <a:rPr lang="en-US" sz="2800" dirty="0">
                <a:effectLst/>
              </a:rPr>
              <a:t> </a:t>
            </a:r>
            <a:r>
              <a:rPr lang="en-US" sz="2800" dirty="0" err="1">
                <a:effectLst/>
              </a:rPr>
              <a:t>agri</a:t>
            </a:r>
            <a:r>
              <a:rPr lang="en-US" sz="2800" dirty="0">
                <a:effectLst/>
              </a:rPr>
              <a:t> </a:t>
            </a:r>
            <a:r>
              <a:rPr lang="en-US" sz="2800" dirty="0" err="1">
                <a:effectLst/>
              </a:rPr>
              <a:t>publice</a:t>
            </a:r>
            <a:r>
              <a:rPr lang="en-US" sz="2800" dirty="0">
                <a:effectLst/>
              </a:rPr>
              <a:t> datum </a:t>
            </a:r>
            <a:r>
              <a:rPr lang="en-US" sz="2800" dirty="0" err="1">
                <a:effectLst/>
              </a:rPr>
              <a:t>est</a:t>
            </a:r>
            <a:r>
              <a:rPr lang="en-US" sz="2800" dirty="0">
                <a:effectLst/>
              </a:rPr>
              <a:t>, quantum </a:t>
            </a:r>
            <a:r>
              <a:rPr lang="en-US" sz="2800" dirty="0" err="1">
                <a:effectLst/>
              </a:rPr>
              <a:t>uno</a:t>
            </a:r>
            <a:r>
              <a:rPr lang="en-US" sz="2800" dirty="0">
                <a:effectLst/>
              </a:rPr>
              <a:t> die </a:t>
            </a:r>
            <a:r>
              <a:rPr lang="en-US" sz="2800" dirty="0" err="1">
                <a:effectLst/>
              </a:rPr>
              <a:t>circumarare</a:t>
            </a:r>
            <a:r>
              <a:rPr lang="en-US" sz="2800" dirty="0">
                <a:effectLst/>
              </a:rPr>
              <a:t> </a:t>
            </a:r>
            <a:r>
              <a:rPr lang="en-US" sz="2800" dirty="0" err="1">
                <a:effectLst/>
              </a:rPr>
              <a:t>potuit</a:t>
            </a:r>
            <a:r>
              <a:rPr lang="en-US" sz="2800" dirty="0">
                <a:effectLst/>
              </a:rPr>
              <a:t>.  </a:t>
            </a:r>
            <a:r>
              <a:rPr lang="en-US" sz="2800" dirty="0" err="1">
                <a:effectLst/>
              </a:rPr>
              <a:t>Statua</a:t>
            </a:r>
            <a:r>
              <a:rPr lang="en-US" sz="2800" dirty="0">
                <a:effectLst/>
              </a:rPr>
              <a:t> </a:t>
            </a:r>
            <a:r>
              <a:rPr lang="en-US" sz="2800" dirty="0" err="1">
                <a:effectLst/>
              </a:rPr>
              <a:t>quoque</a:t>
            </a:r>
            <a:r>
              <a:rPr lang="en-US" sz="2800" dirty="0">
                <a:effectLst/>
              </a:rPr>
              <a:t> </a:t>
            </a:r>
            <a:r>
              <a:rPr lang="en-US" sz="2800" dirty="0" err="1">
                <a:effectLst/>
              </a:rPr>
              <a:t>ei</a:t>
            </a:r>
            <a:r>
              <a:rPr lang="en-US" sz="2800" dirty="0">
                <a:effectLst/>
              </a:rPr>
              <a:t> [in </a:t>
            </a:r>
            <a:r>
              <a:rPr lang="en-US" sz="2800" dirty="0" err="1">
                <a:effectLst/>
              </a:rPr>
              <a:t>Comitio</a:t>
            </a:r>
            <a:r>
              <a:rPr lang="en-US" sz="2800" dirty="0">
                <a:effectLst/>
              </a:rPr>
              <a:t>] </a:t>
            </a:r>
            <a:r>
              <a:rPr lang="en-US" sz="2800" dirty="0" err="1">
                <a:effectLst/>
              </a:rPr>
              <a:t>posita</a:t>
            </a:r>
            <a:r>
              <a:rPr lang="en-US" sz="2800" dirty="0">
                <a:effectLst/>
              </a:rPr>
              <a:t> [</a:t>
            </a:r>
            <a:r>
              <a:rPr lang="en-US" sz="2800" dirty="0" err="1">
                <a:effectLst/>
              </a:rPr>
              <a:t>est</a:t>
            </a:r>
            <a:r>
              <a:rPr lang="en-US" sz="2800" dirty="0">
                <a:effectLst/>
              </a:rPr>
              <a:t>].</a:t>
            </a:r>
          </a:p>
        </p:txBody>
      </p:sp>
    </p:spTree>
    <p:extLst>
      <p:ext uri="{BB962C8B-B14F-4D97-AF65-F5344CB8AC3E}">
        <p14:creationId xmlns:p14="http://schemas.microsoft.com/office/powerpoint/2010/main" val="1042081493"/>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990600" y="228600"/>
            <a:ext cx="7086600" cy="1431925"/>
          </a:xfrm>
        </p:spPr>
        <p:txBody>
          <a:bodyPr/>
          <a:lstStyle/>
          <a:p>
            <a:r>
              <a:rPr lang="en-US" b="0" smtClean="0">
                <a:solidFill>
                  <a:schemeClr val="tx2">
                    <a:lumMod val="60000"/>
                    <a:lumOff val="40000"/>
                  </a:schemeClr>
                </a:solidFill>
              </a:rPr>
              <a:t>Conversation 1</a:t>
            </a:r>
            <a:endParaRPr lang="en-US" b="0" dirty="0">
              <a:solidFill>
                <a:schemeClr val="tx2">
                  <a:lumMod val="60000"/>
                  <a:lumOff val="40000"/>
                </a:schemeClr>
              </a:solidFill>
            </a:endParaRPr>
          </a:p>
        </p:txBody>
      </p:sp>
      <p:sp>
        <p:nvSpPr>
          <p:cNvPr id="6" name="TextBox 5"/>
          <p:cNvSpPr txBox="1"/>
          <p:nvPr/>
        </p:nvSpPr>
        <p:spPr>
          <a:xfrm>
            <a:off x="1447800" y="2057400"/>
            <a:ext cx="7010400" cy="3539430"/>
          </a:xfrm>
          <a:prstGeom prst="rect">
            <a:avLst/>
          </a:prstGeom>
          <a:noFill/>
        </p:spPr>
        <p:txBody>
          <a:bodyPr wrap="square" rtlCol="0">
            <a:spAutoFit/>
          </a:bodyPr>
          <a:lstStyle/>
          <a:p>
            <a:r>
              <a:rPr lang="en-US" sz="3200" u="sng"/>
              <a:t>Magister</a:t>
            </a:r>
            <a:r>
              <a:rPr lang="en-US" sz="3200"/>
              <a:t>: Salvete, Discipuli! </a:t>
            </a:r>
            <a:r>
              <a:rPr lang="en-US" sz="3200" smtClean="0"/>
              <a:t/>
            </a:r>
            <a:br>
              <a:rPr lang="en-US" sz="3200" smtClean="0"/>
            </a:br>
            <a:endParaRPr lang="en-US" sz="3200" smtClean="0"/>
          </a:p>
          <a:p>
            <a:r>
              <a:rPr lang="en-US" sz="3200" u="sng" smtClean="0"/>
              <a:t>Discipuli</a:t>
            </a:r>
            <a:r>
              <a:rPr lang="en-US" sz="3200"/>
              <a:t>, Salve, Magister</a:t>
            </a:r>
            <a:r>
              <a:rPr lang="en-US" sz="3200" smtClean="0"/>
              <a:t>!</a:t>
            </a:r>
            <a:br>
              <a:rPr lang="en-US" sz="3200" smtClean="0"/>
            </a:br>
            <a:endParaRPr lang="en-US" sz="3200"/>
          </a:p>
          <a:p>
            <a:r>
              <a:rPr lang="en-US" sz="3200" u="sng"/>
              <a:t>Magister</a:t>
            </a:r>
            <a:r>
              <a:rPr lang="en-US" sz="3200"/>
              <a:t>: Narrare potestis nobis tria quae didicistis legendā primā parte Actorum? </a:t>
            </a:r>
            <a:endParaRPr lang="en-US" sz="360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Reading Lesson - </a:t>
            </a:r>
            <a:r>
              <a:rPr lang="en-US" sz="2000" smtClean="0"/>
              <a:t>1</a:t>
            </a:r>
            <a:r>
              <a:rPr lang="en-US" smtClean="0"/>
              <a:t> </a:t>
            </a:r>
            <a:endParaRPr lang="en-US"/>
          </a:p>
        </p:txBody>
      </p:sp>
      <p:sp>
        <p:nvSpPr>
          <p:cNvPr id="3" name="Content Placeholder 2"/>
          <p:cNvSpPr>
            <a:spLocks noGrp="1"/>
          </p:cNvSpPr>
          <p:nvPr>
            <p:ph idx="1"/>
          </p:nvPr>
        </p:nvSpPr>
        <p:spPr/>
        <p:txBody>
          <a:bodyPr/>
          <a:lstStyle/>
          <a:p>
            <a:pPr marL="0" indent="0">
              <a:buNone/>
            </a:pPr>
            <a:r>
              <a:rPr lang="en-US" sz="2400">
                <a:effectLst/>
              </a:rPr>
              <a:t>Decimā die postquam Iesus in caelum ascenderat erat dies Pentecostes, nomine "ferias primorum fructuum". Hae feriae, quae "Feriae Pentecostum" appellatae sunt (Pentecostes sunt quinquaginta) quinquaginta diebus post 1pascha accidit. Hoc erat tempus ubi Domino Deo primam messem tritici suorum dederunt. Milia Iudaeorum (ad) Hierusalem a mundo venerunt ut has ferias celebrarent.</a:t>
            </a:r>
          </a:p>
          <a:p>
            <a:pPr marL="0" indent="0">
              <a:buNone/>
            </a:pPr>
            <a:endParaRPr lang="en-US" sz="2800"/>
          </a:p>
        </p:txBody>
      </p:sp>
    </p:spTree>
    <p:extLst>
      <p:ext uri="{BB962C8B-B14F-4D97-AF65-F5344CB8AC3E}">
        <p14:creationId xmlns:p14="http://schemas.microsoft.com/office/powerpoint/2010/main" val="4203969553"/>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Reading Lesson - </a:t>
            </a:r>
            <a:r>
              <a:rPr lang="en-US" sz="2000" smtClean="0"/>
              <a:t>2</a:t>
            </a:r>
            <a:r>
              <a:rPr lang="en-US" smtClean="0"/>
              <a:t> </a:t>
            </a:r>
            <a:endParaRPr lang="en-US"/>
          </a:p>
        </p:txBody>
      </p:sp>
      <p:sp>
        <p:nvSpPr>
          <p:cNvPr id="3" name="Content Placeholder 2"/>
          <p:cNvSpPr>
            <a:spLocks noGrp="1"/>
          </p:cNvSpPr>
          <p:nvPr>
            <p:ph idx="1"/>
          </p:nvPr>
        </p:nvSpPr>
        <p:spPr/>
        <p:txBody>
          <a:bodyPr/>
          <a:lstStyle/>
          <a:p>
            <a:pPr marL="0" indent="0">
              <a:buNone/>
            </a:pPr>
            <a:r>
              <a:rPr lang="en-US" sz="2400">
                <a:effectLst/>
              </a:rPr>
              <a:t>Quoniam erat primus dies hebdomadae, sectatores Iesūs in eodem loco in Hierusalem in cenaculo ad Ioannis patris domum convenerant. Primo die omnis hebdomadae constituerant ut orarent et aliis narrarent Iesum mortuum </a:t>
            </a:r>
            <a:r>
              <a:rPr lang="en-US" sz="2400" smtClean="0">
                <a:effectLst/>
              </a:rPr>
              <a:t>non esse. Iesus </a:t>
            </a:r>
            <a:r>
              <a:rPr lang="en-US" sz="2400">
                <a:effectLst/>
              </a:rPr>
              <a:t>resurrexerat et ad caelum ascenderat ut ad dexteram manum Dei Patris sederet.</a:t>
            </a:r>
          </a:p>
          <a:p>
            <a:pPr marL="0" indent="0">
              <a:buNone/>
            </a:pPr>
            <a:r>
              <a:rPr lang="en-US" sz="2400" smtClean="0">
                <a:effectLst/>
              </a:rPr>
              <a:t> </a:t>
            </a:r>
            <a:endParaRPr lang="en-US" sz="240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4648200"/>
            <a:ext cx="2565400" cy="1924050"/>
          </a:xfrm>
          <a:prstGeom prst="rect">
            <a:avLst/>
          </a:prstGeom>
        </p:spPr>
      </p:pic>
    </p:spTree>
    <p:extLst>
      <p:ext uri="{BB962C8B-B14F-4D97-AF65-F5344CB8AC3E}">
        <p14:creationId xmlns:p14="http://schemas.microsoft.com/office/powerpoint/2010/main" val="3405178566"/>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Reading Lesson - </a:t>
            </a:r>
            <a:r>
              <a:rPr lang="en-US" sz="2000" smtClean="0"/>
              <a:t>3</a:t>
            </a:r>
            <a:r>
              <a:rPr lang="en-US" smtClean="0"/>
              <a:t> </a:t>
            </a:r>
            <a:endParaRPr lang="en-US"/>
          </a:p>
        </p:txBody>
      </p:sp>
      <p:sp>
        <p:nvSpPr>
          <p:cNvPr id="3" name="Content Placeholder 2"/>
          <p:cNvSpPr>
            <a:spLocks noGrp="1"/>
          </p:cNvSpPr>
          <p:nvPr>
            <p:ph idx="1"/>
          </p:nvPr>
        </p:nvSpPr>
        <p:spPr/>
        <p:txBody>
          <a:bodyPr/>
          <a:lstStyle/>
          <a:p>
            <a:pPr marL="0" indent="0">
              <a:buNone/>
            </a:pPr>
            <a:r>
              <a:rPr lang="en-US" sz="2400" dirty="0" err="1">
                <a:effectLst/>
              </a:rPr>
              <a:t>Chuza</a:t>
            </a:r>
            <a:r>
              <a:rPr lang="en-US" sz="2400" dirty="0">
                <a:effectLst/>
              </a:rPr>
              <a:t> et </a:t>
            </a:r>
            <a:r>
              <a:rPr lang="en-US" sz="2400" dirty="0" err="1">
                <a:effectLst/>
              </a:rPr>
              <a:t>Fidelius</a:t>
            </a:r>
            <a:r>
              <a:rPr lang="en-US" sz="2400" dirty="0">
                <a:effectLst/>
              </a:rPr>
              <a:t> et Quintus et </a:t>
            </a:r>
            <a:r>
              <a:rPr lang="en-US" sz="2400" dirty="0" err="1">
                <a:effectLst/>
              </a:rPr>
              <a:t>milites</a:t>
            </a:r>
            <a:r>
              <a:rPr lang="en-US" sz="2400" dirty="0">
                <a:effectLst/>
              </a:rPr>
              <a:t> ab </a:t>
            </a:r>
            <a:r>
              <a:rPr lang="en-US" sz="2400" dirty="0" err="1">
                <a:effectLst/>
              </a:rPr>
              <a:t>itinere</a:t>
            </a:r>
            <a:r>
              <a:rPr lang="en-US" sz="2400" dirty="0">
                <a:effectLst/>
              </a:rPr>
              <a:t> ad </a:t>
            </a:r>
            <a:r>
              <a:rPr lang="en-US" sz="2400" dirty="0" err="1">
                <a:effectLst/>
              </a:rPr>
              <a:t>Caesaream</a:t>
            </a:r>
            <a:r>
              <a:rPr lang="en-US" sz="2400" dirty="0">
                <a:effectLst/>
              </a:rPr>
              <a:t> </a:t>
            </a:r>
            <a:r>
              <a:rPr lang="en-US" sz="2400" dirty="0" smtClean="0">
                <a:effectLst/>
              </a:rPr>
              <a:t>ante </a:t>
            </a:r>
            <a:r>
              <a:rPr lang="en-US" sz="2400" dirty="0" err="1" smtClean="0">
                <a:effectLst/>
              </a:rPr>
              <a:t>paulo</a:t>
            </a:r>
            <a:r>
              <a:rPr lang="en-US" sz="2400" smtClean="0">
                <a:effectLst/>
              </a:rPr>
              <a:t> tum </a:t>
            </a:r>
            <a:r>
              <a:rPr lang="en-US" sz="2400" dirty="0" err="1">
                <a:effectLst/>
              </a:rPr>
              <a:t>redierant</a:t>
            </a:r>
            <a:r>
              <a:rPr lang="en-US" sz="2400" dirty="0">
                <a:effectLst/>
              </a:rPr>
              <a:t> </a:t>
            </a:r>
            <a:r>
              <a:rPr lang="en-US" sz="2400" dirty="0" err="1">
                <a:effectLst/>
              </a:rPr>
              <a:t>ut</a:t>
            </a:r>
            <a:r>
              <a:rPr lang="en-US" sz="2400" dirty="0">
                <a:effectLst/>
              </a:rPr>
              <a:t> cum omnibus </a:t>
            </a:r>
            <a:r>
              <a:rPr lang="en-US" sz="2400" dirty="0" err="1">
                <a:effectLst/>
              </a:rPr>
              <a:t>aliis</a:t>
            </a:r>
            <a:r>
              <a:rPr lang="en-US" sz="2400" dirty="0">
                <a:effectLst/>
              </a:rPr>
              <a:t> </a:t>
            </a:r>
            <a:r>
              <a:rPr lang="en-US" sz="2400" dirty="0" err="1">
                <a:effectLst/>
              </a:rPr>
              <a:t>sectatoribus</a:t>
            </a:r>
            <a:r>
              <a:rPr lang="en-US" sz="2400" dirty="0">
                <a:effectLst/>
              </a:rPr>
              <a:t> </a:t>
            </a:r>
            <a:r>
              <a:rPr lang="en-US" sz="2400" dirty="0" err="1" smtClean="0">
                <a:effectLst/>
              </a:rPr>
              <a:t>congrederentur</a:t>
            </a:r>
            <a:r>
              <a:rPr lang="en-US" sz="2400" dirty="0">
                <a:effectLst/>
              </a:rPr>
              <a:t>. </a:t>
            </a:r>
            <a:r>
              <a:rPr lang="en-US" sz="2400" dirty="0" err="1">
                <a:effectLst/>
              </a:rPr>
              <a:t>Suae</a:t>
            </a:r>
            <a:r>
              <a:rPr lang="en-US" sz="2400" dirty="0">
                <a:effectLst/>
              </a:rPr>
              <a:t> </a:t>
            </a:r>
            <a:r>
              <a:rPr lang="en-US" sz="2400" dirty="0" err="1">
                <a:effectLst/>
              </a:rPr>
              <a:t>familiae</a:t>
            </a:r>
            <a:r>
              <a:rPr lang="en-US" sz="2400" dirty="0">
                <a:effectLst/>
              </a:rPr>
              <a:t> </a:t>
            </a:r>
            <a:r>
              <a:rPr lang="en-US" sz="2400" dirty="0" err="1">
                <a:effectLst/>
              </a:rPr>
              <a:t>ibi</a:t>
            </a:r>
            <a:r>
              <a:rPr lang="en-US" sz="2400" dirty="0">
                <a:effectLst/>
              </a:rPr>
              <a:t> </a:t>
            </a:r>
            <a:r>
              <a:rPr lang="en-US" sz="2400" dirty="0" err="1">
                <a:effectLst/>
              </a:rPr>
              <a:t>erant</a:t>
            </a:r>
            <a:r>
              <a:rPr lang="en-US" sz="2400" dirty="0">
                <a:effectLst/>
              </a:rPr>
              <a:t> </a:t>
            </a:r>
            <a:r>
              <a:rPr lang="en-US" sz="2400" dirty="0" err="1">
                <a:effectLst/>
              </a:rPr>
              <a:t>etiam</a:t>
            </a:r>
            <a:r>
              <a:rPr lang="en-US" sz="2400" dirty="0">
                <a:effectLst/>
              </a:rPr>
              <a:t> Maria, mater </a:t>
            </a:r>
            <a:r>
              <a:rPr lang="en-US" sz="2400" dirty="0" err="1">
                <a:effectLst/>
              </a:rPr>
              <a:t>Iesūs</a:t>
            </a:r>
            <a:r>
              <a:rPr lang="en-US" sz="2400" dirty="0">
                <a:effectLst/>
              </a:rPr>
              <a:t> et Maria Magdalena et </a:t>
            </a:r>
            <a:r>
              <a:rPr lang="en-US" sz="2400" dirty="0" err="1">
                <a:effectLst/>
              </a:rPr>
              <a:t>Iesūs</a:t>
            </a:r>
            <a:r>
              <a:rPr lang="en-US" sz="2400" dirty="0">
                <a:effectLst/>
              </a:rPr>
              <a:t> </a:t>
            </a:r>
            <a:r>
              <a:rPr lang="en-US" sz="2400" dirty="0" err="1">
                <a:effectLst/>
              </a:rPr>
              <a:t>fratres</a:t>
            </a:r>
            <a:r>
              <a:rPr lang="en-US" sz="2400" dirty="0">
                <a:effectLst/>
              </a:rPr>
              <a:t> et Lazarus et </a:t>
            </a:r>
            <a:r>
              <a:rPr lang="en-US" sz="2400" dirty="0" err="1">
                <a:effectLst/>
              </a:rPr>
              <a:t>suae</a:t>
            </a:r>
            <a:r>
              <a:rPr lang="en-US" sz="2400" dirty="0">
                <a:effectLst/>
              </a:rPr>
              <a:t> </a:t>
            </a:r>
            <a:r>
              <a:rPr lang="en-US" sz="2400" dirty="0" err="1">
                <a:effectLst/>
              </a:rPr>
              <a:t>sorores</a:t>
            </a:r>
            <a:r>
              <a:rPr lang="en-US" sz="2400" dirty="0">
                <a:effectLst/>
              </a:rPr>
              <a:t> Maria et Martha </a:t>
            </a:r>
            <a:r>
              <a:rPr lang="en-US" sz="2400" dirty="0" smtClean="0">
                <a:effectLst/>
              </a:rPr>
              <a:t>et </a:t>
            </a:r>
            <a:r>
              <a:rPr lang="en-US" sz="2400" dirty="0" err="1" smtClean="0">
                <a:effectLst/>
              </a:rPr>
              <a:t>nonnullae</a:t>
            </a:r>
            <a:r>
              <a:rPr lang="en-US" sz="2400" dirty="0" smtClean="0">
                <a:effectLst/>
              </a:rPr>
              <a:t> </a:t>
            </a:r>
            <a:r>
              <a:rPr lang="en-US" sz="2400" dirty="0" err="1">
                <a:effectLst/>
              </a:rPr>
              <a:t>servae</a:t>
            </a:r>
            <a:r>
              <a:rPr lang="en-US" sz="2400" dirty="0">
                <a:effectLst/>
              </a:rPr>
              <a:t> cum </a:t>
            </a:r>
            <a:r>
              <a:rPr lang="en-US" sz="2400" dirty="0" err="1">
                <a:effectLst/>
              </a:rPr>
              <a:t>Marthae</a:t>
            </a:r>
            <a:r>
              <a:rPr lang="en-US" sz="2400" dirty="0">
                <a:effectLst/>
              </a:rPr>
              <a:t> </a:t>
            </a:r>
            <a:r>
              <a:rPr lang="en-US" sz="2400" dirty="0" err="1">
                <a:effectLst/>
              </a:rPr>
              <a:t>ancillā</a:t>
            </a:r>
            <a:r>
              <a:rPr lang="en-US" sz="2400" dirty="0">
                <a:effectLst/>
              </a:rPr>
              <a:t> </a:t>
            </a:r>
            <a:r>
              <a:rPr lang="en-US" sz="2400" dirty="0" err="1">
                <a:effectLst/>
              </a:rPr>
              <a:t>Marsellā</a:t>
            </a:r>
            <a:r>
              <a:rPr lang="en-US" sz="2400" dirty="0">
                <a:effectLst/>
              </a:rPr>
              <a:t> et Susanna et </a:t>
            </a:r>
            <a:r>
              <a:rPr lang="en-US" sz="2400" dirty="0" err="1">
                <a:effectLst/>
              </a:rPr>
              <a:t>suus</a:t>
            </a:r>
            <a:r>
              <a:rPr lang="en-US" sz="2400" dirty="0">
                <a:effectLst/>
              </a:rPr>
              <a:t> </a:t>
            </a:r>
            <a:r>
              <a:rPr lang="en-US" sz="2400" dirty="0" err="1">
                <a:effectLst/>
              </a:rPr>
              <a:t>filius</a:t>
            </a:r>
            <a:r>
              <a:rPr lang="en-US" sz="2400" dirty="0">
                <a:effectLst/>
              </a:rPr>
              <a:t> </a:t>
            </a:r>
            <a:r>
              <a:rPr lang="en-US" sz="2400" dirty="0" err="1" smtClean="0">
                <a:effectLst/>
              </a:rPr>
              <a:t>Maternus</a:t>
            </a:r>
            <a:r>
              <a:rPr lang="en-US" sz="2400" dirty="0" smtClean="0">
                <a:effectLst/>
              </a:rPr>
              <a:t> </a:t>
            </a:r>
            <a:r>
              <a:rPr lang="en-US" sz="2400" dirty="0">
                <a:effectLst/>
              </a:rPr>
              <a:t>et Simon </a:t>
            </a:r>
            <a:r>
              <a:rPr lang="en-US" sz="2400" dirty="0" err="1">
                <a:effectLst/>
              </a:rPr>
              <a:t>Leprosus</a:t>
            </a:r>
            <a:r>
              <a:rPr lang="en-US" sz="2400" dirty="0">
                <a:effectLst/>
              </a:rPr>
              <a:t> et </a:t>
            </a:r>
            <a:r>
              <a:rPr lang="en-US" sz="2400" dirty="0" err="1">
                <a:effectLst/>
              </a:rPr>
              <a:t>sua</a:t>
            </a:r>
            <a:r>
              <a:rPr lang="en-US" sz="2400" dirty="0">
                <a:effectLst/>
              </a:rPr>
              <a:t> </a:t>
            </a:r>
            <a:r>
              <a:rPr lang="en-US" sz="2400" dirty="0" err="1">
                <a:effectLst/>
              </a:rPr>
              <a:t>familia</a:t>
            </a:r>
            <a:r>
              <a:rPr lang="en-US" sz="2400" dirty="0">
                <a:effectLst/>
              </a:rPr>
              <a:t>, </a:t>
            </a:r>
            <a:endParaRPr lang="en-US" sz="2400" dirty="0"/>
          </a:p>
        </p:txBody>
      </p:sp>
    </p:spTree>
    <p:extLst>
      <p:ext uri="{BB962C8B-B14F-4D97-AF65-F5344CB8AC3E}">
        <p14:creationId xmlns:p14="http://schemas.microsoft.com/office/powerpoint/2010/main" val="3354470284"/>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a:t>
            </a:r>
            <a:br>
              <a:rPr lang="en-US" smtClean="0"/>
            </a:br>
            <a:r>
              <a:rPr lang="en-US" sz="2000" smtClean="0">
                <a:solidFill>
                  <a:srgbClr val="00B050"/>
                </a:solidFill>
                <a:effectLst/>
              </a:rPr>
              <a:t>Capturing the Erymanthian Boar</a:t>
            </a:r>
            <a:endParaRPr lang="en-US" sz="2000">
              <a:solidFill>
                <a:srgbClr val="00B050"/>
              </a:solidFill>
            </a:endParaRPr>
          </a:p>
        </p:txBody>
      </p:sp>
      <p:sp>
        <p:nvSpPr>
          <p:cNvPr id="3" name="Content Placeholder 2"/>
          <p:cNvSpPr>
            <a:spLocks noGrp="1"/>
          </p:cNvSpPr>
          <p:nvPr>
            <p:ph idx="1"/>
          </p:nvPr>
        </p:nvSpPr>
        <p:spPr>
          <a:xfrm>
            <a:off x="838200" y="1981200"/>
            <a:ext cx="7848600" cy="4114800"/>
          </a:xfrm>
        </p:spPr>
        <p:txBody>
          <a:bodyPr/>
          <a:lstStyle/>
          <a:p>
            <a:pPr marL="0" indent="0">
              <a:buNone/>
            </a:pPr>
            <a:r>
              <a:rPr lang="en-US" sz="2800" smtClean="0">
                <a:effectLst/>
              </a:rPr>
              <a:t>  The </a:t>
            </a:r>
            <a:r>
              <a:rPr lang="en-US" sz="2800">
                <a:effectLst/>
              </a:rPr>
              <a:t>fourth labor which Hercules was ordered to perform was the capture of a famous wild boar who was terrifying the inhabitants of the region near the Erythmanthus Mountains.</a:t>
            </a:r>
          </a:p>
          <a:p>
            <a:pPr marL="0" indent="0">
              <a:buNone/>
            </a:pPr>
            <a:r>
              <a:rPr lang="en-US" sz="2800">
                <a:effectLst/>
              </a:rPr>
              <a:t> </a:t>
            </a:r>
            <a:r>
              <a:rPr lang="en-US" sz="2800" smtClean="0">
                <a:effectLst/>
              </a:rPr>
              <a:t/>
            </a:r>
            <a:br>
              <a:rPr lang="en-US" sz="2800" smtClean="0">
                <a:effectLst/>
              </a:rPr>
            </a:br>
            <a:r>
              <a:rPr lang="en-US" sz="2800" smtClean="0">
                <a:effectLst/>
              </a:rPr>
              <a:t/>
            </a:r>
            <a:br>
              <a:rPr lang="en-US" sz="2800" smtClean="0">
                <a:effectLst/>
              </a:rPr>
            </a:br>
            <a:r>
              <a:rPr lang="en-US" sz="2800" smtClean="0">
                <a:effectLst/>
              </a:rPr>
              <a:t/>
            </a:r>
            <a:br>
              <a:rPr lang="en-US" sz="2800" smtClean="0">
                <a:effectLst/>
              </a:rPr>
            </a:br>
            <a:r>
              <a:rPr lang="en-US" sz="2800" smtClean="0">
                <a:effectLst/>
              </a:rPr>
              <a:t/>
            </a:r>
            <a:br>
              <a:rPr lang="en-US" sz="2800" smtClean="0">
                <a:effectLst/>
              </a:rPr>
            </a:br>
            <a:r>
              <a:rPr lang="en-US" sz="2800" smtClean="0">
                <a:effectLst/>
              </a:rPr>
              <a:t/>
            </a:r>
            <a:br>
              <a:rPr lang="en-US" sz="2800" smtClean="0">
                <a:effectLst/>
              </a:rPr>
            </a:br>
            <a:r>
              <a:rPr lang="en-US" sz="1400" smtClean="0">
                <a:effectLst/>
                <a:hlinkClick r:id="rId3"/>
              </a:rPr>
              <a:t>www.hexapolis.com</a:t>
            </a:r>
            <a:endParaRPr lang="en-US" sz="1400">
              <a:effectLs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4257313"/>
            <a:ext cx="3185160" cy="2259040"/>
          </a:xfrm>
          <a:prstGeom prst="rect">
            <a:avLst/>
          </a:prstGeom>
        </p:spPr>
      </p:pic>
    </p:spTree>
    <p:extLst>
      <p:ext uri="{BB962C8B-B14F-4D97-AF65-F5344CB8AC3E}">
        <p14:creationId xmlns:p14="http://schemas.microsoft.com/office/powerpoint/2010/main" val="2876258607"/>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Hercules</a:t>
            </a:r>
            <a:br>
              <a:rPr lang="en-US"/>
            </a:br>
            <a:r>
              <a:rPr lang="en-US" sz="2000" smtClean="0">
                <a:solidFill>
                  <a:srgbClr val="00B050"/>
                </a:solidFill>
                <a:effectLst/>
              </a:rPr>
              <a:t>Cleaning the Augean Stables</a:t>
            </a:r>
            <a:r>
              <a:rPr lang="en-US" sz="2000">
                <a:solidFill>
                  <a:srgbClr val="00B050"/>
                </a:solidFill>
                <a:effectLst/>
              </a:rPr>
              <a:t/>
            </a:r>
            <a:br>
              <a:rPr lang="en-US" sz="2000">
                <a:solidFill>
                  <a:srgbClr val="00B050"/>
                </a:solidFill>
                <a:effectLst/>
              </a:rPr>
            </a:br>
            <a:endParaRPr lang="en-US" sz="2000">
              <a:solidFill>
                <a:srgbClr val="00B050"/>
              </a:solidFill>
            </a:endParaRPr>
          </a:p>
        </p:txBody>
      </p:sp>
      <p:sp>
        <p:nvSpPr>
          <p:cNvPr id="3" name="Content Placeholder 2"/>
          <p:cNvSpPr>
            <a:spLocks noGrp="1"/>
          </p:cNvSpPr>
          <p:nvPr>
            <p:ph idx="1"/>
          </p:nvPr>
        </p:nvSpPr>
        <p:spPr/>
        <p:txBody>
          <a:bodyPr/>
          <a:lstStyle/>
          <a:p>
            <a:pPr marL="0" indent="0">
              <a:buNone/>
            </a:pPr>
            <a:r>
              <a:rPr lang="en-US" sz="2800">
                <a:effectLst/>
              </a:rPr>
              <a:t>Deinde Eurystheus Herculi hunc laborem graviorem imposuit. </a:t>
            </a:r>
            <a:r>
              <a:rPr lang="en-US" sz="2800" smtClean="0">
                <a:effectLst/>
              </a:rPr>
              <a:t>Augeas   </a:t>
            </a:r>
            <a:r>
              <a:rPr lang="en-US" sz="2800">
                <a:effectLst/>
              </a:rPr>
              <a:t>quidam, qui illo tempore regnum in </a:t>
            </a:r>
            <a:r>
              <a:rPr lang="en-US" sz="2800" smtClean="0">
                <a:effectLst/>
              </a:rPr>
              <a:t>Eilde  </a:t>
            </a:r>
            <a:r>
              <a:rPr lang="en-US" sz="2800">
                <a:effectLst/>
              </a:rPr>
              <a:t>obtinebat, tria milia </a:t>
            </a:r>
            <a:r>
              <a:rPr lang="en-US" sz="2800" smtClean="0">
                <a:effectLst/>
              </a:rPr>
              <a:t>boum   </a:t>
            </a:r>
            <a:r>
              <a:rPr lang="en-US" sz="2800">
                <a:effectLst/>
              </a:rPr>
              <a:t>habebat. </a:t>
            </a:r>
            <a:r>
              <a:rPr lang="en-US" sz="2800" smtClean="0">
                <a:effectLst/>
              </a:rPr>
              <a:t/>
            </a:r>
            <a:br>
              <a:rPr lang="en-US" sz="2800" smtClean="0">
                <a:effectLst/>
              </a:rPr>
            </a:br>
            <a:r>
              <a:rPr lang="en-US" sz="2800" smtClean="0">
                <a:effectLst/>
              </a:rPr>
              <a:t>Hi </a:t>
            </a:r>
            <a:r>
              <a:rPr lang="en-US" sz="2800">
                <a:effectLst/>
              </a:rPr>
              <a:t>in stabulo </a:t>
            </a:r>
            <a:r>
              <a:rPr lang="en-US" sz="2800" smtClean="0">
                <a:effectLst/>
              </a:rPr>
              <a:t>ingentis magnitudinis </a:t>
            </a:r>
            <a:r>
              <a:rPr lang="en-US" sz="2800">
                <a:effectLst/>
              </a:rPr>
              <a:t>includebantur. </a:t>
            </a:r>
            <a:r>
              <a:rPr lang="en-US" sz="2800"/>
              <a:t>Stabulum autem illuvie ac squalore  obsitum erat; neque enim ad hoc tempus umquam </a:t>
            </a:r>
            <a:r>
              <a:rPr lang="en-US" sz="2800" smtClean="0"/>
              <a:t>purgatum </a:t>
            </a:r>
            <a:r>
              <a:rPr lang="en-US" sz="2800"/>
              <a:t>erat. </a:t>
            </a:r>
          </a:p>
        </p:txBody>
      </p:sp>
    </p:spTree>
    <p:extLst>
      <p:ext uri="{BB962C8B-B14F-4D97-AF65-F5344CB8AC3E}">
        <p14:creationId xmlns:p14="http://schemas.microsoft.com/office/powerpoint/2010/main" val="3202237567"/>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1295400" y="381000"/>
            <a:ext cx="6959600" cy="1143000"/>
          </a:xfrm>
        </p:spPr>
        <p:txBody>
          <a:bodyPr/>
          <a:lstStyle/>
          <a:p>
            <a:r>
              <a:rPr lang="en-US" sz="3600" smtClean="0">
                <a:effectLst/>
              </a:rPr>
              <a:t/>
            </a:r>
            <a:br>
              <a:rPr lang="en-US" sz="3600" smtClean="0">
                <a:effectLst/>
              </a:rPr>
            </a:br>
            <a:r>
              <a:rPr lang="en-US" sz="3600">
                <a:effectLst/>
              </a:rPr>
              <a:t/>
            </a:r>
            <a:br>
              <a:rPr lang="en-US" sz="3600">
                <a:effectLst/>
              </a:rPr>
            </a:br>
            <a:endParaRPr lang="en-US" b="0" dirty="0">
              <a:solidFill>
                <a:srgbClr val="FFC000"/>
              </a:solidFill>
            </a:endParaRPr>
          </a:p>
        </p:txBody>
      </p:sp>
      <p:sp>
        <p:nvSpPr>
          <p:cNvPr id="22531" name="Rectangle 3"/>
          <p:cNvSpPr>
            <a:spLocks noGrp="1" noChangeArrowheads="1"/>
          </p:cNvSpPr>
          <p:nvPr>
            <p:ph type="subTitle" idx="1"/>
          </p:nvPr>
        </p:nvSpPr>
        <p:spPr>
          <a:xfrm>
            <a:off x="990600" y="1981200"/>
            <a:ext cx="7162800" cy="4343400"/>
          </a:xfrm>
        </p:spPr>
        <p:txBody>
          <a:bodyPr/>
          <a:lstStyle/>
          <a:p>
            <a:endParaRPr lang="en-US" sz="2800" smtClean="0">
              <a:solidFill>
                <a:schemeClr val="tx2">
                  <a:lumMod val="20000"/>
                  <a:lumOff val="80000"/>
                </a:schemeClr>
              </a:solidFill>
            </a:endParaRPr>
          </a:p>
          <a:p>
            <a:r>
              <a:rPr lang="en-US" sz="2800" smtClean="0">
                <a:solidFill>
                  <a:schemeClr val="tx2">
                    <a:lumMod val="20000"/>
                    <a:lumOff val="80000"/>
                  </a:schemeClr>
                </a:solidFill>
              </a:rPr>
              <a:t/>
            </a:r>
            <a:br>
              <a:rPr lang="en-US" sz="2800" smtClean="0">
                <a:solidFill>
                  <a:schemeClr val="tx2">
                    <a:lumMod val="20000"/>
                    <a:lumOff val="80000"/>
                  </a:schemeClr>
                </a:solidFill>
              </a:rPr>
            </a:br>
            <a:endParaRPr lang="en-US" sz="2800" smtClean="0">
              <a:solidFill>
                <a:schemeClr val="tx2">
                  <a:lumMod val="20000"/>
                  <a:lumOff val="80000"/>
                </a:schemeClr>
              </a:solidFill>
            </a:endParaRPr>
          </a:p>
          <a:p>
            <a:endParaRPr lang="en-US" sz="2800" smtClean="0">
              <a:solidFill>
                <a:schemeClr val="tx2">
                  <a:lumMod val="20000"/>
                  <a:lumOff val="80000"/>
                </a:schemeClr>
              </a:solidFill>
            </a:endParaRPr>
          </a:p>
          <a:p>
            <a:endParaRPr lang="en-US" sz="2800">
              <a:solidFill>
                <a:schemeClr val="tx2">
                  <a:lumMod val="20000"/>
                  <a:lumOff val="80000"/>
                </a:schemeClr>
              </a:solidFill>
            </a:endParaRPr>
          </a:p>
          <a:p>
            <a:endParaRPr lang="en-US" sz="2800">
              <a:solidFill>
                <a:schemeClr val="tx2">
                  <a:lumMod val="20000"/>
                  <a:lumOff val="80000"/>
                </a:schemeClr>
              </a:solidFill>
            </a:endParaRPr>
          </a:p>
          <a:p>
            <a:endParaRPr lang="en-US" sz="2800" smtClean="0">
              <a:solidFill>
                <a:schemeClr val="tx2">
                  <a:lumMod val="20000"/>
                  <a:lumOff val="80000"/>
                </a:schemeClr>
              </a:solidFill>
            </a:endParaRPr>
          </a:p>
          <a:p>
            <a:r>
              <a:rPr lang="en-US" sz="2800" smtClean="0">
                <a:solidFill>
                  <a:schemeClr val="tx2">
                    <a:lumMod val="20000"/>
                    <a:lumOff val="80000"/>
                  </a:schemeClr>
                </a:solidFill>
              </a:rPr>
              <a:t> </a:t>
            </a:r>
            <a:endParaRPr lang="en-US" sz="3200" i="1" dirty="0">
              <a:solidFill>
                <a:schemeClr val="tx2">
                  <a:lumMod val="20000"/>
                  <a:lumOff val="80000"/>
                </a:schemeClr>
              </a:solidFill>
            </a:endParaRPr>
          </a:p>
        </p:txBody>
      </p:sp>
      <p:sp>
        <p:nvSpPr>
          <p:cNvPr id="3" name="Rectangle 2"/>
          <p:cNvSpPr/>
          <p:nvPr/>
        </p:nvSpPr>
        <p:spPr>
          <a:xfrm>
            <a:off x="1295400" y="1981200"/>
            <a:ext cx="7010400" cy="1384995"/>
          </a:xfrm>
          <a:prstGeom prst="rect">
            <a:avLst/>
          </a:prstGeom>
        </p:spPr>
        <p:txBody>
          <a:bodyPr wrap="square">
            <a:spAutoFit/>
          </a:bodyPr>
          <a:lstStyle/>
          <a:p>
            <a:r>
              <a:rPr lang="en-US" sz="2800" smtClean="0"/>
              <a:t>Hoc </a:t>
            </a:r>
            <a:r>
              <a:rPr lang="en-US" sz="2800"/>
              <a:t>iussus est Hercules intra spatium unius diei </a:t>
            </a:r>
            <a:r>
              <a:rPr lang="en-US" sz="2800" smtClean="0"/>
              <a:t>purgare.   Ille</a:t>
            </a:r>
            <a:r>
              <a:rPr lang="en-US" sz="2800"/>
              <a:t>, etsi res erat multae </a:t>
            </a:r>
            <a:r>
              <a:rPr lang="en-US" sz="2800" smtClean="0"/>
              <a:t>operae, </a:t>
            </a:r>
            <a:r>
              <a:rPr lang="en-US" sz="2800"/>
              <a:t>negotium suscepit. </a:t>
            </a:r>
          </a:p>
        </p:txBody>
      </p:sp>
      <p:sp>
        <p:nvSpPr>
          <p:cNvPr id="6" name="TextBox 5"/>
          <p:cNvSpPr txBox="1"/>
          <p:nvPr/>
        </p:nvSpPr>
        <p:spPr>
          <a:xfrm>
            <a:off x="1524000" y="228600"/>
            <a:ext cx="6553200" cy="1384995"/>
          </a:xfrm>
          <a:prstGeom prst="rect">
            <a:avLst/>
          </a:prstGeom>
          <a:noFill/>
        </p:spPr>
        <p:txBody>
          <a:bodyPr wrap="square" rtlCol="0">
            <a:spAutoFit/>
          </a:bodyPr>
          <a:lstStyle/>
          <a:p>
            <a:pPr algn="ctr"/>
            <a:r>
              <a:rPr lang="en-US" sz="4400"/>
              <a:t>Hercules</a:t>
            </a:r>
            <a:br>
              <a:rPr lang="en-US" sz="4400"/>
            </a:br>
            <a:r>
              <a:rPr lang="en-US" sz="2000">
                <a:solidFill>
                  <a:srgbClr val="00B050"/>
                </a:solidFill>
              </a:rPr>
              <a:t>Cleaning the Augean Stables</a:t>
            </a:r>
            <a:br>
              <a:rPr lang="en-US" sz="2000">
                <a:solidFill>
                  <a:srgbClr val="00B050"/>
                </a:solidFill>
              </a:rPr>
            </a:br>
            <a:endParaRPr lang="en-US" sz="2000">
              <a:solidFill>
                <a:srgbClr val="00B050"/>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3730" y="3657600"/>
            <a:ext cx="3924300" cy="2689454"/>
          </a:xfrm>
          <a:prstGeom prst="rect">
            <a:avLst/>
          </a:prstGeom>
        </p:spPr>
      </p:pic>
      <p:sp>
        <p:nvSpPr>
          <p:cNvPr id="4" name="Rectangle 3"/>
          <p:cNvSpPr/>
          <p:nvPr/>
        </p:nvSpPr>
        <p:spPr>
          <a:xfrm>
            <a:off x="5029200" y="6347054"/>
            <a:ext cx="1407116" cy="276999"/>
          </a:xfrm>
          <a:prstGeom prst="rect">
            <a:avLst/>
          </a:prstGeom>
        </p:spPr>
        <p:txBody>
          <a:bodyPr wrap="none">
            <a:spAutoFit/>
          </a:bodyPr>
          <a:lstStyle/>
          <a:p>
            <a:r>
              <a:rPr lang="en-US" sz="1200">
                <a:hlinkClick r:id="rId4"/>
              </a:rPr>
              <a:t>picturequotes.info</a:t>
            </a:r>
            <a:endParaRPr lang="en-US" sz="1200"/>
          </a:p>
        </p:txBody>
      </p:sp>
    </p:spTree>
    <p:extLst>
      <p:ext uri="{BB962C8B-B14F-4D97-AF65-F5344CB8AC3E}">
        <p14:creationId xmlns:p14="http://schemas.microsoft.com/office/powerpoint/2010/main" val="3871578505"/>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C000"/>
                </a:solidFill>
                <a:latin typeface="Verdana" panose="020B0604030504040204" pitchFamily="34" charset="0"/>
                <a:ea typeface="Verdana" panose="020B0604030504040204" pitchFamily="34" charset="0"/>
                <a:cs typeface="Verdana" panose="020B0604030504040204" pitchFamily="34" charset="0"/>
              </a:rPr>
              <a:t/>
            </a:r>
            <a:br>
              <a:rPr lang="en-US" smtClean="0">
                <a:solidFill>
                  <a:srgbClr val="FFC000"/>
                </a:solidFill>
                <a:latin typeface="Verdana" panose="020B0604030504040204" pitchFamily="34" charset="0"/>
                <a:ea typeface="Verdana" panose="020B0604030504040204" pitchFamily="34" charset="0"/>
                <a:cs typeface="Verdana" panose="020B0604030504040204" pitchFamily="34" charset="0"/>
              </a:rPr>
            </a:br>
            <a:r>
              <a:rPr lang="en-US">
                <a:solidFill>
                  <a:srgbClr val="FFC000"/>
                </a:solidFill>
                <a:latin typeface="Verdana" panose="020B0604030504040204" pitchFamily="34" charset="0"/>
                <a:ea typeface="Verdana" panose="020B0604030504040204" pitchFamily="34" charset="0"/>
                <a:cs typeface="Verdana" panose="020B0604030504040204" pitchFamily="34" charset="0"/>
              </a:rPr>
              <a:t/>
            </a:r>
            <a:br>
              <a:rPr lang="en-US">
                <a:solidFill>
                  <a:srgbClr val="FFC000"/>
                </a:solidFill>
                <a:latin typeface="Verdana" panose="020B0604030504040204" pitchFamily="34" charset="0"/>
                <a:ea typeface="Verdana" panose="020B0604030504040204" pitchFamily="34" charset="0"/>
                <a:cs typeface="Verdana" panose="020B0604030504040204" pitchFamily="34" charset="0"/>
              </a:rPr>
            </a:br>
            <a:r>
              <a:rPr lang="en-US" smtClean="0">
                <a:solidFill>
                  <a:srgbClr val="FFC000"/>
                </a:solidFill>
                <a:latin typeface="Verdana" panose="020B0604030504040204" pitchFamily="34" charset="0"/>
                <a:ea typeface="Verdana" panose="020B0604030504040204" pitchFamily="34" charset="0"/>
                <a:cs typeface="Verdana" panose="020B0604030504040204" pitchFamily="34" charset="0"/>
              </a:rPr>
              <a:t>Hercules</a:t>
            </a:r>
            <a:r>
              <a:rPr lang="en-US">
                <a:solidFill>
                  <a:srgbClr val="FFC000"/>
                </a:solidFill>
                <a:latin typeface="Verdana" panose="020B0604030504040204" pitchFamily="34" charset="0"/>
                <a:ea typeface="Verdana" panose="020B0604030504040204" pitchFamily="34" charset="0"/>
                <a:cs typeface="Verdana" panose="020B0604030504040204" pitchFamily="34" charset="0"/>
              </a:rPr>
              <a:t/>
            </a:r>
            <a:br>
              <a:rPr lang="en-US">
                <a:solidFill>
                  <a:srgbClr val="FFC000"/>
                </a:solidFill>
                <a:latin typeface="Verdana" panose="020B0604030504040204" pitchFamily="34" charset="0"/>
                <a:ea typeface="Verdana" panose="020B0604030504040204" pitchFamily="34" charset="0"/>
                <a:cs typeface="Verdana" panose="020B0604030504040204" pitchFamily="34" charset="0"/>
              </a:rPr>
            </a:br>
            <a:r>
              <a:rPr lang="en-US" sz="2000" smtClean="0">
                <a:solidFill>
                  <a:srgbClr val="00B050"/>
                </a:solidFill>
                <a:latin typeface="Verdana" panose="020B0604030504040204" pitchFamily="34" charset="0"/>
                <a:ea typeface="Verdana" panose="020B0604030504040204" pitchFamily="34" charset="0"/>
                <a:cs typeface="Verdana" panose="020B0604030504040204" pitchFamily="34" charset="0"/>
              </a:rPr>
              <a:t>Cleaning the Augean Stables</a:t>
            </a:r>
            <a:r>
              <a:rPr lang="en-US" sz="2000">
                <a:solidFill>
                  <a:srgbClr val="00B050"/>
                </a:solidFill>
                <a:latin typeface="Verdana" panose="020B0604030504040204" pitchFamily="34" charset="0"/>
                <a:ea typeface="Verdana" panose="020B0604030504040204" pitchFamily="34" charset="0"/>
                <a:cs typeface="Verdana" panose="020B0604030504040204" pitchFamily="34" charset="0"/>
              </a:rPr>
              <a:t/>
            </a:r>
            <a:br>
              <a:rPr lang="en-US" sz="2000">
                <a:solidFill>
                  <a:srgbClr val="00B050"/>
                </a:solidFill>
                <a:latin typeface="Verdana" panose="020B0604030504040204" pitchFamily="34" charset="0"/>
                <a:ea typeface="Verdana" panose="020B0604030504040204" pitchFamily="34" charset="0"/>
                <a:cs typeface="Verdana" panose="020B0604030504040204" pitchFamily="34" charset="0"/>
              </a:rPr>
            </a:br>
            <a:r>
              <a:rPr lang="en-US">
                <a:latin typeface="Verdana" panose="020B0604030504040204" pitchFamily="34" charset="0"/>
                <a:ea typeface="Verdana" panose="020B0604030504040204" pitchFamily="34" charset="0"/>
                <a:cs typeface="Verdana" panose="020B0604030504040204" pitchFamily="34" charset="0"/>
              </a:rPr>
              <a:t/>
            </a:r>
            <a:br>
              <a:rPr lang="en-US">
                <a:latin typeface="Verdana" panose="020B0604030504040204" pitchFamily="34" charset="0"/>
                <a:ea typeface="Verdana" panose="020B0604030504040204" pitchFamily="34" charset="0"/>
                <a:cs typeface="Verdana" panose="020B0604030504040204" pitchFamily="34" charset="0"/>
              </a:rPr>
            </a:br>
            <a:endParaRPr lang="en-US"/>
          </a:p>
        </p:txBody>
      </p:sp>
      <p:sp>
        <p:nvSpPr>
          <p:cNvPr id="3" name="Content Placeholder 2"/>
          <p:cNvSpPr>
            <a:spLocks noGrp="1"/>
          </p:cNvSpPr>
          <p:nvPr>
            <p:ph idx="1"/>
          </p:nvPr>
        </p:nvSpPr>
        <p:spPr/>
        <p:txBody>
          <a:bodyPr/>
          <a:lstStyle/>
          <a:p>
            <a:pPr marL="0" indent="0">
              <a:buNone/>
            </a:pPr>
            <a:r>
              <a:rPr lang="en-US" sz="2800" smtClean="0">
                <a:effectLst/>
              </a:rPr>
              <a:t>  </a:t>
            </a:r>
            <a:r>
              <a:rPr lang="en-US" sz="2800">
                <a:effectLst/>
              </a:rPr>
              <a:t>Primum magno labore fossam</a:t>
            </a:r>
          </a:p>
          <a:p>
            <a:pPr marL="0" indent="0">
              <a:buNone/>
            </a:pPr>
            <a:r>
              <a:rPr lang="en-US" sz="2800">
                <a:effectLst/>
              </a:rPr>
              <a:t>duodeviginti </a:t>
            </a:r>
            <a:r>
              <a:rPr lang="en-US" sz="2800" smtClean="0">
                <a:effectLst/>
              </a:rPr>
              <a:t>pedum </a:t>
            </a:r>
            <a:r>
              <a:rPr lang="en-US" sz="2800">
                <a:effectLst/>
              </a:rPr>
              <a:t>fecit, per quam fluminis aquam de montibus ad murum stabuli perduxit. Tum, postquam murum </a:t>
            </a:r>
            <a:r>
              <a:rPr lang="en-US" sz="2800" smtClean="0">
                <a:effectLst/>
              </a:rPr>
              <a:t>perrupit, </a:t>
            </a:r>
            <a:r>
              <a:rPr lang="en-US" sz="2800">
                <a:effectLst/>
              </a:rPr>
              <a:t>aquam in stabulum </a:t>
            </a:r>
            <a:r>
              <a:rPr lang="en-US" sz="2800" smtClean="0">
                <a:effectLst/>
              </a:rPr>
              <a:t>immisit, </a:t>
            </a:r>
            <a:r>
              <a:rPr lang="en-US" sz="2800">
                <a:effectLst/>
              </a:rPr>
              <a:t>et </a:t>
            </a:r>
            <a:r>
              <a:rPr lang="en-US" sz="2800" smtClean="0">
                <a:effectLst/>
              </a:rPr>
              <a:t>tali modo</a:t>
            </a:r>
            <a:r>
              <a:rPr lang="en-US" sz="2800">
                <a:effectLst/>
              </a:rPr>
              <a:t>, contra opinionem omnium, opus confecit.</a:t>
            </a:r>
          </a:p>
          <a:p>
            <a:pPr marL="0" indent="0">
              <a:buNone/>
            </a:pPr>
            <a:r>
              <a:rPr lang="en-US" sz="2800">
                <a:effectLst/>
              </a:rPr>
              <a:t> </a:t>
            </a:r>
          </a:p>
        </p:txBody>
      </p:sp>
    </p:spTree>
    <p:extLst>
      <p:ext uri="{BB962C8B-B14F-4D97-AF65-F5344CB8AC3E}">
        <p14:creationId xmlns:p14="http://schemas.microsoft.com/office/powerpoint/2010/main" val="1003797114"/>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a:t>
            </a:r>
            <a:br>
              <a:rPr lang="en-US" smtClean="0"/>
            </a:br>
            <a:r>
              <a:rPr lang="en-US" sz="2000" smtClean="0">
                <a:solidFill>
                  <a:srgbClr val="00B050"/>
                </a:solidFill>
                <a:latin typeface="Verdana" panose="020B0604030504040204" pitchFamily="34" charset="0"/>
                <a:ea typeface="Verdana" panose="020B0604030504040204" pitchFamily="34" charset="0"/>
                <a:cs typeface="Verdana" panose="020B0604030504040204" pitchFamily="34" charset="0"/>
              </a:rPr>
              <a:t>The Birds of Stymphalus</a:t>
            </a:r>
            <a:endParaRPr lang="en-US" sz="2000"/>
          </a:p>
        </p:txBody>
      </p:sp>
      <p:sp>
        <p:nvSpPr>
          <p:cNvPr id="3" name="Content Placeholder 2"/>
          <p:cNvSpPr>
            <a:spLocks noGrp="1"/>
          </p:cNvSpPr>
          <p:nvPr>
            <p:ph idx="1"/>
          </p:nvPr>
        </p:nvSpPr>
        <p:spPr/>
        <p:txBody>
          <a:bodyPr/>
          <a:lstStyle/>
          <a:p>
            <a:pPr marL="0" indent="0">
              <a:buNone/>
            </a:pPr>
            <a:r>
              <a:rPr lang="en-US" sz="2800" smtClean="0">
                <a:effectLst/>
              </a:rPr>
              <a:t> </a:t>
            </a:r>
            <a:r>
              <a:rPr lang="en-US" sz="2800">
                <a:effectLst/>
              </a:rPr>
              <a:t>Post paucos dies Hercules ad oppidum Stymphalum iter fecit; iusserat enim eum Eurystheus aves </a:t>
            </a:r>
            <a:r>
              <a:rPr lang="en-US" sz="2800" smtClean="0">
                <a:effectLst/>
              </a:rPr>
              <a:t>Stymphalides   </a:t>
            </a:r>
            <a:r>
              <a:rPr lang="en-US" sz="2800">
                <a:effectLst/>
              </a:rPr>
              <a:t>necare. Hae aves rostra aenae habebant et </a:t>
            </a:r>
            <a:r>
              <a:rPr lang="en-US" sz="2800" smtClean="0">
                <a:effectLst/>
              </a:rPr>
              <a:t>carnem </a:t>
            </a:r>
            <a:r>
              <a:rPr lang="en-US" sz="2800">
                <a:effectLst/>
              </a:rPr>
              <a:t>hominum edebant.</a:t>
            </a:r>
          </a:p>
          <a:p>
            <a:pPr marL="0" indent="0">
              <a:buNone/>
            </a:pPr>
            <a:r>
              <a:rPr lang="en-US" sz="2800">
                <a:effectLst/>
              </a:rPr>
              <a:t>Ille, postquam ad locum pervenit, lacum vidit. In hoc lacu, qui non procul erat ab oppido, aves habitabant.</a:t>
            </a:r>
          </a:p>
        </p:txBody>
      </p:sp>
    </p:spTree>
    <p:extLst>
      <p:ext uri="{BB962C8B-B14F-4D97-AF65-F5344CB8AC3E}">
        <p14:creationId xmlns:p14="http://schemas.microsoft.com/office/powerpoint/2010/main" val="1267129273"/>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a:t>
            </a:r>
            <a:br>
              <a:rPr lang="en-US" smtClean="0"/>
            </a:br>
            <a:r>
              <a:rPr lang="en-US" sz="2000" smtClean="0">
                <a:solidFill>
                  <a:srgbClr val="00B050"/>
                </a:solidFill>
              </a:rPr>
              <a:t>The Birds of Stymphalus</a:t>
            </a:r>
            <a:endParaRPr lang="en-US" sz="2000">
              <a:solidFill>
                <a:srgbClr val="00B050"/>
              </a:solidFill>
            </a:endParaRPr>
          </a:p>
        </p:txBody>
      </p:sp>
      <p:sp>
        <p:nvSpPr>
          <p:cNvPr id="3" name="Content Placeholder 2"/>
          <p:cNvSpPr>
            <a:spLocks noGrp="1"/>
          </p:cNvSpPr>
          <p:nvPr>
            <p:ph idx="1"/>
          </p:nvPr>
        </p:nvSpPr>
        <p:spPr/>
        <p:txBody>
          <a:bodyPr/>
          <a:lstStyle/>
          <a:p>
            <a:pPr marL="0" indent="0">
              <a:buNone/>
            </a:pPr>
            <a:r>
              <a:rPr lang="en-US" sz="2800">
                <a:effectLst/>
              </a:rPr>
              <a:t>Nullo tamen modo ad eas appropinquare poterat; lacus enim non est ex aquā sed e limo </a:t>
            </a:r>
            <a:r>
              <a:rPr lang="en-US" sz="2800" smtClean="0">
                <a:effectLst/>
              </a:rPr>
              <a:t>constitit. </a:t>
            </a:r>
            <a:r>
              <a:rPr lang="en-US" sz="2800">
                <a:effectLst/>
              </a:rPr>
              <a:t>Hercules igitur neque pedibus neque lintre procedere potuit. Tandem postquam magnam partem diei frustra consumpsit, hoc conatu destitit et ad </a:t>
            </a:r>
            <a:r>
              <a:rPr lang="en-US" sz="2800" smtClean="0">
                <a:effectLst/>
              </a:rPr>
              <a:t>Vulcanum </a:t>
            </a:r>
            <a:r>
              <a:rPr lang="en-US" sz="2800">
                <a:effectLst/>
              </a:rPr>
              <a:t>se contulit auxiliumque ab eo petivit</a:t>
            </a:r>
            <a:r>
              <a:rPr lang="en-US" sz="2800" smtClean="0">
                <a:effectLst/>
              </a:rPr>
              <a:t>. </a:t>
            </a:r>
            <a:r>
              <a:rPr lang="en-US" sz="2800">
                <a:effectLst/>
              </a:rPr>
              <a:t>Vulcanus, qui a fabris maxime colebatur, crepundia, quae ipse ex aere fecerat, Herculi dedit. </a:t>
            </a:r>
          </a:p>
          <a:p>
            <a:pPr marL="0" indent="0">
              <a:buNone/>
            </a:pPr>
            <a:endParaRPr lang="en-US" sz="2800"/>
          </a:p>
        </p:txBody>
      </p:sp>
    </p:spTree>
    <p:extLst>
      <p:ext uri="{BB962C8B-B14F-4D97-AF65-F5344CB8AC3E}">
        <p14:creationId xmlns:p14="http://schemas.microsoft.com/office/powerpoint/2010/main" val="328153053"/>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Hercules</a:t>
            </a:r>
            <a:br>
              <a:rPr lang="en-US"/>
            </a:br>
            <a:r>
              <a:rPr lang="en-US" sz="2000">
                <a:solidFill>
                  <a:srgbClr val="00B050"/>
                </a:solidFill>
              </a:rPr>
              <a:t>The Birds of Stymphalus</a:t>
            </a:r>
            <a:endParaRPr lang="en-US" sz="2000"/>
          </a:p>
        </p:txBody>
      </p:sp>
      <p:sp>
        <p:nvSpPr>
          <p:cNvPr id="3" name="Content Placeholder 2"/>
          <p:cNvSpPr>
            <a:spLocks noGrp="1"/>
          </p:cNvSpPr>
          <p:nvPr>
            <p:ph idx="1"/>
          </p:nvPr>
        </p:nvSpPr>
        <p:spPr>
          <a:xfrm>
            <a:off x="990600" y="1905000"/>
            <a:ext cx="7543800" cy="4114800"/>
          </a:xfrm>
        </p:spPr>
        <p:txBody>
          <a:bodyPr/>
          <a:lstStyle/>
          <a:p>
            <a:pPr marL="0" indent="0">
              <a:buNone/>
            </a:pPr>
            <a:r>
              <a:rPr lang="en-US" sz="2800" smtClean="0">
                <a:effectLst/>
              </a:rPr>
              <a:t>Hoc </a:t>
            </a:r>
            <a:r>
              <a:rPr lang="en-US" sz="2800">
                <a:effectLst/>
              </a:rPr>
              <a:t>Hercules dirum </a:t>
            </a:r>
            <a:r>
              <a:rPr lang="en-US" sz="2800" smtClean="0">
                <a:effectLst/>
              </a:rPr>
              <a:t>crepitum </a:t>
            </a:r>
            <a:r>
              <a:rPr lang="en-US" sz="2800">
                <a:effectLst/>
              </a:rPr>
              <a:t>fecit, et aves perterritae avolaverunt. Ille autem, </a:t>
            </a:r>
            <a:r>
              <a:rPr lang="en-US" sz="2800" smtClean="0">
                <a:effectLst/>
              </a:rPr>
              <a:t>dum volabant</a:t>
            </a:r>
            <a:r>
              <a:rPr lang="en-US" sz="2800">
                <a:effectLst/>
              </a:rPr>
              <a:t>, magnum numerum eorum sagittis transfixit.</a:t>
            </a:r>
          </a:p>
          <a:p>
            <a:pPr marL="0" indent="0">
              <a:buNone/>
            </a:pPr>
            <a:r>
              <a:rPr lang="en-US" sz="2800">
                <a:effectLst/>
              </a:rPr>
              <a:t> </a:t>
            </a:r>
          </a:p>
          <a:p>
            <a:pPr marL="0" indent="0">
              <a:buNone/>
            </a:pPr>
            <a:endParaRPr lang="en-US" sz="280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4343400"/>
            <a:ext cx="3014525" cy="1786003"/>
          </a:xfrm>
          <a:prstGeom prst="rect">
            <a:avLst/>
          </a:prstGeom>
        </p:spPr>
      </p:pic>
    </p:spTree>
    <p:extLst>
      <p:ext uri="{BB962C8B-B14F-4D97-AF65-F5344CB8AC3E}">
        <p14:creationId xmlns:p14="http://schemas.microsoft.com/office/powerpoint/2010/main" val="771888559"/>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990600" y="228600"/>
            <a:ext cx="7086600" cy="1431925"/>
          </a:xfrm>
        </p:spPr>
        <p:txBody>
          <a:bodyPr/>
          <a:lstStyle/>
          <a:p>
            <a:r>
              <a:rPr lang="en-US" b="0" smtClean="0">
                <a:solidFill>
                  <a:schemeClr val="tx2">
                    <a:lumMod val="60000"/>
                    <a:lumOff val="40000"/>
                  </a:schemeClr>
                </a:solidFill>
              </a:rPr>
              <a:t>Conversation 2</a:t>
            </a:r>
            <a:endParaRPr lang="en-US" b="0" dirty="0">
              <a:solidFill>
                <a:schemeClr val="tx2">
                  <a:lumMod val="60000"/>
                  <a:lumOff val="40000"/>
                </a:schemeClr>
              </a:solidFill>
            </a:endParaRPr>
          </a:p>
        </p:txBody>
      </p:sp>
      <p:sp>
        <p:nvSpPr>
          <p:cNvPr id="66563" name="Rectangle 3"/>
          <p:cNvSpPr>
            <a:spLocks noGrp="1" noChangeArrowheads="1"/>
          </p:cNvSpPr>
          <p:nvPr>
            <p:ph type="subTitle" idx="1"/>
          </p:nvPr>
        </p:nvSpPr>
        <p:spPr>
          <a:xfrm>
            <a:off x="1219200" y="2057400"/>
            <a:ext cx="7162800" cy="4038600"/>
          </a:xfrm>
        </p:spPr>
        <p:txBody>
          <a:bodyPr/>
          <a:lstStyle/>
          <a:p>
            <a:pPr marL="1143000" indent="-1143000"/>
            <a:r>
              <a:rPr lang="en-US" sz="3200" smtClean="0"/>
              <a:t>     </a:t>
            </a:r>
            <a:endParaRPr lang="en-US" sz="3200" dirty="0" smtClean="0"/>
          </a:p>
          <a:p>
            <a:pPr marL="1885950" lvl="1" indent="-1143000">
              <a:buNone/>
            </a:pPr>
            <a:r>
              <a:rPr lang="en-US" sz="2000" i="1" dirty="0" smtClean="0"/>
              <a:t>        </a:t>
            </a:r>
            <a:endParaRPr lang="en-US" dirty="0">
              <a:solidFill>
                <a:schemeClr val="tx2">
                  <a:lumMod val="20000"/>
                  <a:lumOff val="80000"/>
                </a:schemeClr>
              </a:solidFill>
              <a:latin typeface="Copperplate Gothic Light" pitchFamily="34" charset="0"/>
            </a:endParaRPr>
          </a:p>
        </p:txBody>
      </p:sp>
      <p:sp>
        <p:nvSpPr>
          <p:cNvPr id="4" name="TextBox 3"/>
          <p:cNvSpPr txBox="1"/>
          <p:nvPr/>
        </p:nvSpPr>
        <p:spPr>
          <a:xfrm>
            <a:off x="1371600" y="1981200"/>
            <a:ext cx="6934200" cy="3600986"/>
          </a:xfrm>
          <a:prstGeom prst="rect">
            <a:avLst/>
          </a:prstGeom>
          <a:noFill/>
        </p:spPr>
        <p:txBody>
          <a:bodyPr wrap="square" rtlCol="0">
            <a:spAutoFit/>
          </a:bodyPr>
          <a:lstStyle/>
          <a:p>
            <a:r>
              <a:rPr lang="en-US" sz="3200" u="sng"/>
              <a:t>Clara</a:t>
            </a:r>
            <a:r>
              <a:rPr lang="en-US" sz="3200"/>
              <a:t>: Memoriā teneo unam partem. Lucas hoc ad Theophilum scripsit</a:t>
            </a:r>
            <a:r>
              <a:rPr lang="en-US" sz="3200" smtClean="0"/>
              <a:t>.</a:t>
            </a:r>
            <a:br>
              <a:rPr lang="en-US" sz="3200" smtClean="0"/>
            </a:br>
            <a:endParaRPr lang="en-US" sz="3200"/>
          </a:p>
          <a:p>
            <a:r>
              <a:rPr lang="en-US" sz="3200" u="sng"/>
              <a:t>Marcus</a:t>
            </a:r>
            <a:r>
              <a:rPr lang="en-US" sz="3200"/>
              <a:t>: Didicimus de ascensione Iesus in caelum. Erant duo homines qui vere angeli stantes ibi.</a:t>
            </a:r>
          </a:p>
          <a:p>
            <a:r>
              <a:rPr lang="en-US" sz="3600" smtClean="0"/>
              <a:t> </a:t>
            </a:r>
            <a:endParaRPr lang="en-US" sz="3600"/>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Serpent and his Son</a:t>
            </a:r>
            <a:endParaRPr lang="en-US"/>
          </a:p>
        </p:txBody>
      </p:sp>
      <p:sp>
        <p:nvSpPr>
          <p:cNvPr id="3" name="Content Placeholder 2"/>
          <p:cNvSpPr>
            <a:spLocks noGrp="1"/>
          </p:cNvSpPr>
          <p:nvPr>
            <p:ph idx="1"/>
          </p:nvPr>
        </p:nvSpPr>
        <p:spPr/>
        <p:txBody>
          <a:bodyPr/>
          <a:lstStyle/>
          <a:p>
            <a:pPr marL="0" indent="0">
              <a:buNone/>
            </a:pPr>
            <a:r>
              <a:rPr lang="en-US" sz="2800">
                <a:effectLst/>
                <a:latin typeface="Comic Sans MS" panose="030F0702030302020204" pitchFamily="66" charset="0"/>
              </a:rPr>
              <a:t>Serpens filium monet, "Mihi adsis, O fili!"</a:t>
            </a:r>
          </a:p>
          <a:p>
            <a:pPr marL="0" indent="0">
              <a:buNone/>
            </a:pPr>
            <a:r>
              <a:rPr lang="en-US" sz="2800">
                <a:effectLst/>
                <a:latin typeface="Comic Sans MS" panose="030F0702030302020204" pitchFamily="66" charset="0"/>
              </a:rPr>
              <a:t>Tunc pater in alium serpentem ruit, mordicus corripit, et glutit.</a:t>
            </a:r>
          </a:p>
          <a:p>
            <a:pPr marL="0" indent="0">
              <a:buNone/>
            </a:pPr>
            <a:r>
              <a:rPr lang="en-US" sz="2800">
                <a:effectLst/>
                <a:latin typeface="Comic Sans MS" panose="030F0702030302020204" pitchFamily="66" charset="0"/>
              </a:rPr>
              <a:t>Filius patri dicit</a:t>
            </a:r>
            <a:r>
              <a:rPr lang="en-US" sz="2800" smtClean="0">
                <a:effectLst/>
                <a:latin typeface="Comic Sans MS" panose="030F0702030302020204" pitchFamily="66" charset="0"/>
              </a:rPr>
              <a:t>, </a:t>
            </a:r>
            <a:r>
              <a:rPr lang="en-US" sz="2800">
                <a:effectLst/>
                <a:latin typeface="Comic Sans MS" panose="030F0702030302020204" pitchFamily="66" charset="0"/>
              </a:rPr>
              <a:t>"Tam nefarium facinus perpetras, O pater! </a:t>
            </a:r>
            <a:r>
              <a:rPr lang="en-US" sz="2800" smtClean="0">
                <a:effectLst/>
                <a:latin typeface="Comic Sans MS" panose="030F0702030302020204" pitchFamily="66" charset="0"/>
              </a:rPr>
              <a:t/>
            </a:r>
            <a:br>
              <a:rPr lang="en-US" sz="2800" smtClean="0">
                <a:effectLst/>
                <a:latin typeface="Comic Sans MS" panose="030F0702030302020204" pitchFamily="66" charset="0"/>
              </a:rPr>
            </a:br>
            <a:r>
              <a:rPr lang="en-US" sz="2800">
                <a:effectLst/>
              </a:rPr>
              <a:t>Serpens ille de gente nostra est."</a:t>
            </a:r>
          </a:p>
          <a:p>
            <a:pPr marL="0" indent="0">
              <a:buNone/>
            </a:pPr>
            <a:endParaRPr lang="en-US" sz="2800">
              <a:effectLst/>
              <a:latin typeface="Comic Sans MS" panose="030F0702030302020204" pitchFamily="66" charset="0"/>
            </a:endParaRPr>
          </a:p>
          <a:p>
            <a:endParaRPr lang="en-US" sz="2800">
              <a:latin typeface="Comic Sans MS" panose="030F0702030302020204" pitchFamily="66" charset="0"/>
            </a:endParaRPr>
          </a:p>
        </p:txBody>
      </p:sp>
    </p:spTree>
    <p:extLst>
      <p:ext uri="{BB962C8B-B14F-4D97-AF65-F5344CB8AC3E}">
        <p14:creationId xmlns:p14="http://schemas.microsoft.com/office/powerpoint/2010/main" val="32350602"/>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Serpent and his Son</a:t>
            </a:r>
          </a:p>
        </p:txBody>
      </p:sp>
      <p:sp>
        <p:nvSpPr>
          <p:cNvPr id="3" name="Content Placeholder 2"/>
          <p:cNvSpPr>
            <a:spLocks noGrp="1"/>
          </p:cNvSpPr>
          <p:nvPr>
            <p:ph idx="1"/>
          </p:nvPr>
        </p:nvSpPr>
        <p:spPr/>
        <p:txBody>
          <a:bodyPr/>
          <a:lstStyle/>
          <a:p>
            <a:pPr marL="0" indent="0">
              <a:buNone/>
            </a:pPr>
            <a:r>
              <a:rPr lang="en-US" sz="2800">
                <a:effectLst/>
                <a:latin typeface="Comic Sans MS" panose="030F0702030302020204" pitchFamily="66" charset="0"/>
              </a:rPr>
              <a:t>Pater respondet,</a:t>
            </a:r>
          </a:p>
          <a:p>
            <a:pPr marL="0" indent="0">
              <a:buNone/>
            </a:pPr>
            <a:r>
              <a:rPr lang="en-US" sz="2800">
                <a:effectLst/>
                <a:latin typeface="Comic Sans MS" panose="030F0702030302020204" pitchFamily="66" charset="0"/>
              </a:rPr>
              <a:t>"Tace, fili inepte, tace. Sic agere mihi expedit. Serpens enim,</a:t>
            </a:r>
          </a:p>
          <a:p>
            <a:pPr marL="0" indent="0">
              <a:buNone/>
            </a:pPr>
            <a:r>
              <a:rPr lang="en-US" sz="2800">
                <a:effectLst/>
                <a:latin typeface="Comic Sans MS" panose="030F0702030302020204" pitchFamily="66" charset="0"/>
              </a:rPr>
              <a:t>si serpentem non devoret, draco non fit."</a:t>
            </a:r>
          </a:p>
          <a:p>
            <a:pPr marL="0" indent="0">
              <a:buNone/>
            </a:pPr>
            <a:r>
              <a:rPr lang="en-US" sz="2800" smtClean="0"/>
              <a:t/>
            </a:r>
            <a:br>
              <a:rPr lang="en-US" sz="2800" smtClean="0"/>
            </a:br>
            <a:r>
              <a:rPr lang="en-US" sz="2800">
                <a:effectLst/>
              </a:rPr>
              <a:t>Fabula docet:</a:t>
            </a:r>
          </a:p>
          <a:p>
            <a:pPr marL="0" indent="0">
              <a:buNone/>
            </a:pPr>
            <a:r>
              <a:rPr lang="en-US" sz="2800">
                <a:effectLst/>
              </a:rPr>
              <a:t>Homines potentes crescere solent ex alienis cladibus.</a:t>
            </a:r>
          </a:p>
          <a:p>
            <a:pPr marL="0" indent="0">
              <a:buNone/>
            </a:pPr>
            <a:endParaRPr lang="en-US" sz="2800"/>
          </a:p>
        </p:txBody>
      </p:sp>
    </p:spTree>
    <p:extLst>
      <p:ext uri="{BB962C8B-B14F-4D97-AF65-F5344CB8AC3E}">
        <p14:creationId xmlns:p14="http://schemas.microsoft.com/office/powerpoint/2010/main" val="2318698234"/>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Snake is Still a Snake</a:t>
            </a:r>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1676400"/>
            <a:ext cx="4419600" cy="4850606"/>
          </a:xfrm>
        </p:spPr>
      </p:pic>
    </p:spTree>
    <p:extLst>
      <p:ext uri="{BB962C8B-B14F-4D97-AF65-F5344CB8AC3E}">
        <p14:creationId xmlns:p14="http://schemas.microsoft.com/office/powerpoint/2010/main" val="1176531003"/>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2">
                    <a:lumMod val="60000"/>
                    <a:lumOff val="40000"/>
                  </a:schemeClr>
                </a:solidFill>
              </a:rPr>
              <a:t>Conversation </a:t>
            </a:r>
            <a:r>
              <a:rPr lang="en-US" smtClean="0">
                <a:solidFill>
                  <a:schemeClr val="tx2">
                    <a:lumMod val="60000"/>
                    <a:lumOff val="40000"/>
                  </a:schemeClr>
                </a:solidFill>
              </a:rPr>
              <a:t>3</a:t>
            </a:r>
            <a:endParaRPr lang="en-US"/>
          </a:p>
        </p:txBody>
      </p:sp>
      <p:sp>
        <p:nvSpPr>
          <p:cNvPr id="3" name="Content Placeholder 2"/>
          <p:cNvSpPr>
            <a:spLocks noGrp="1"/>
          </p:cNvSpPr>
          <p:nvPr>
            <p:ph idx="1"/>
          </p:nvPr>
        </p:nvSpPr>
        <p:spPr/>
        <p:txBody>
          <a:bodyPr/>
          <a:lstStyle/>
          <a:p>
            <a:pPr marL="0" indent="0">
              <a:buNone/>
            </a:pPr>
            <a:r>
              <a:rPr lang="en-US" sz="3200" u="sng" dirty="0">
                <a:effectLst/>
                <a:latin typeface="Tahoma" panose="020B0604030504040204" pitchFamily="34" charset="0"/>
                <a:ea typeface="Tahoma" panose="020B0604030504040204" pitchFamily="34" charset="0"/>
                <a:cs typeface="Tahoma" panose="020B0604030504040204" pitchFamily="34" charset="0"/>
              </a:rPr>
              <a:t>Gaia</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Apostoli</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oraverunt</a:t>
            </a:r>
            <a:r>
              <a:rPr lang="en-US" sz="3200" dirty="0">
                <a:effectLst/>
                <a:latin typeface="Tahoma" panose="020B0604030504040204" pitchFamily="34" charset="0"/>
                <a:ea typeface="Tahoma" panose="020B0604030504040204" pitchFamily="34" charset="0"/>
                <a:cs typeface="Tahoma" panose="020B0604030504040204" pitchFamily="34" charset="0"/>
              </a:rPr>
              <a:t> et </a:t>
            </a:r>
            <a:r>
              <a:rPr lang="en-US" sz="3200" dirty="0" err="1">
                <a:effectLst/>
                <a:latin typeface="Tahoma" panose="020B0604030504040204" pitchFamily="34" charset="0"/>
                <a:ea typeface="Tahoma" panose="020B0604030504040204" pitchFamily="34" charset="0"/>
                <a:cs typeface="Tahoma" panose="020B0604030504040204" pitchFamily="34" charset="0"/>
              </a:rPr>
              <a:t>rogaverunt</a:t>
            </a:r>
            <a:r>
              <a:rPr lang="en-US" sz="3200" dirty="0">
                <a:effectLst/>
                <a:latin typeface="Tahoma" panose="020B0604030504040204" pitchFamily="34" charset="0"/>
                <a:ea typeface="Tahoma" panose="020B0604030504040204" pitchFamily="34" charset="0"/>
                <a:cs typeface="Tahoma" panose="020B0604030504040204" pitchFamily="34" charset="0"/>
              </a:rPr>
              <a:t> Deum </a:t>
            </a:r>
            <a:r>
              <a:rPr lang="en-US" sz="3200" dirty="0" err="1">
                <a:effectLst/>
                <a:latin typeface="Tahoma" panose="020B0604030504040204" pitchFamily="34" charset="0"/>
                <a:ea typeface="Tahoma" panose="020B0604030504040204" pitchFamily="34" charset="0"/>
                <a:cs typeface="Tahoma" panose="020B0604030504040204" pitchFamily="34" charset="0"/>
              </a:rPr>
              <a:t>ut</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deligat</a:t>
            </a:r>
            <a:r>
              <a:rPr lang="en-US" sz="3200" dirty="0">
                <a:effectLst/>
                <a:latin typeface="Tahoma" panose="020B0604030504040204" pitchFamily="34" charset="0"/>
                <a:ea typeface="Tahoma" panose="020B0604030504040204" pitchFamily="34" charset="0"/>
                <a:cs typeface="Tahoma" panose="020B0604030504040204" pitchFamily="34" charset="0"/>
              </a:rPr>
              <a:t> hominem </a:t>
            </a:r>
            <a:r>
              <a:rPr lang="en-US" sz="3200" dirty="0" err="1">
                <a:effectLst/>
                <a:latin typeface="Tahoma" panose="020B0604030504040204" pitchFamily="34" charset="0"/>
                <a:ea typeface="Tahoma" panose="020B0604030504040204" pitchFamily="34" charset="0"/>
                <a:cs typeface="Tahoma" panose="020B0604030504040204" pitchFamily="34" charset="0"/>
              </a:rPr>
              <a:t>ut</a:t>
            </a:r>
            <a:r>
              <a:rPr lang="en-US" sz="3200" dirty="0">
                <a:effectLst/>
                <a:latin typeface="Tahoma" panose="020B0604030504040204" pitchFamily="34" charset="0"/>
                <a:ea typeface="Tahoma" panose="020B0604030504040204" pitchFamily="34" charset="0"/>
                <a:cs typeface="Tahoma" panose="020B0604030504040204" pitchFamily="34" charset="0"/>
              </a:rPr>
              <a:t> locum </a:t>
            </a:r>
            <a:r>
              <a:rPr lang="en-US" sz="3200" dirty="0" err="1" smtClean="0">
                <a:effectLst/>
                <a:latin typeface="Tahoma" panose="020B0604030504040204" pitchFamily="34" charset="0"/>
                <a:ea typeface="Tahoma" panose="020B0604030504040204" pitchFamily="34" charset="0"/>
                <a:cs typeface="Tahoma" panose="020B0604030504040204" pitchFamily="34" charset="0"/>
              </a:rPr>
              <a:t>ministerium</a:t>
            </a:r>
            <a:r>
              <a:rPr lang="en-US" sz="3200" dirty="0" smtClean="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Iudas</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smtClean="0">
                <a:effectLst/>
                <a:latin typeface="Tahoma" panose="020B0604030504040204" pitchFamily="34" charset="0"/>
                <a:ea typeface="Tahoma" panose="020B0604030504040204" pitchFamily="34" charset="0"/>
                <a:cs typeface="Tahoma" panose="020B0604030504040204" pitchFamily="34" charset="0"/>
              </a:rPr>
              <a:t>accipiat</a:t>
            </a:r>
            <a:r>
              <a:rPr lang="en-US" sz="3200" dirty="0" smtClean="0">
                <a:effectLst/>
                <a:latin typeface="Tahoma" panose="020B0604030504040204" pitchFamily="34" charset="0"/>
                <a:ea typeface="Tahoma" panose="020B0604030504040204" pitchFamily="34" charset="0"/>
                <a:cs typeface="Tahoma" panose="020B0604030504040204" pitchFamily="34" charset="0"/>
              </a:rPr>
              <a:t>.</a:t>
            </a:r>
            <a:br>
              <a:rPr lang="en-US" sz="3200" dirty="0" smtClean="0">
                <a:effectLst/>
                <a:latin typeface="Tahoma" panose="020B0604030504040204" pitchFamily="34" charset="0"/>
                <a:ea typeface="Tahoma" panose="020B0604030504040204" pitchFamily="34" charset="0"/>
                <a:cs typeface="Tahoma" panose="020B0604030504040204" pitchFamily="34" charset="0"/>
              </a:rPr>
            </a:br>
            <a:endParaRPr lang="en-US" sz="3200" dirty="0">
              <a:effectLst/>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3200" u="sng" dirty="0">
                <a:effectLst/>
                <a:latin typeface="Tahoma" panose="020B0604030504040204" pitchFamily="34" charset="0"/>
                <a:ea typeface="Tahoma" panose="020B0604030504040204" pitchFamily="34" charset="0"/>
                <a:cs typeface="Tahoma" panose="020B0604030504040204" pitchFamily="34" charset="0"/>
              </a:rPr>
              <a:t>Magister</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Hodie</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legemus</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secundum</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lectionem</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Actorum</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Apostolorum</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Incipiamus</a:t>
            </a:r>
            <a:r>
              <a:rPr lang="en-US" sz="3200" dirty="0">
                <a:effectLst/>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251862237"/>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2">
                    <a:lumMod val="60000"/>
                    <a:lumOff val="40000"/>
                  </a:schemeClr>
                </a:solidFill>
              </a:rPr>
              <a:t>Conversation </a:t>
            </a:r>
            <a:r>
              <a:rPr lang="en-US" smtClean="0">
                <a:solidFill>
                  <a:schemeClr val="tx2">
                    <a:lumMod val="60000"/>
                    <a:lumOff val="40000"/>
                  </a:schemeClr>
                </a:solidFill>
              </a:rPr>
              <a:t>4</a:t>
            </a:r>
            <a:endParaRPr lang="en-US"/>
          </a:p>
        </p:txBody>
      </p:sp>
      <p:sp>
        <p:nvSpPr>
          <p:cNvPr id="3" name="Content Placeholder 2"/>
          <p:cNvSpPr>
            <a:spLocks noGrp="1"/>
          </p:cNvSpPr>
          <p:nvPr>
            <p:ph idx="1"/>
          </p:nvPr>
        </p:nvSpPr>
        <p:spPr/>
        <p:txBody>
          <a:bodyPr/>
          <a:lstStyle/>
          <a:p>
            <a:pPr marL="0" indent="0">
              <a:buNone/>
            </a:pPr>
            <a:r>
              <a:rPr lang="en-US" sz="3200" u="sng" smtClean="0">
                <a:effectLst/>
                <a:latin typeface="Tahoma" panose="020B0604030504040204" pitchFamily="34" charset="0"/>
                <a:ea typeface="Tahoma" panose="020B0604030504040204" pitchFamily="34" charset="0"/>
                <a:cs typeface="Tahoma" panose="020B0604030504040204" pitchFamily="34" charset="0"/>
              </a:rPr>
              <a:t>Ioannes (or Jenna)</a:t>
            </a:r>
            <a:r>
              <a:rPr lang="en-US" sz="3200" smtClean="0">
                <a:effectLst/>
                <a:latin typeface="Tahoma" panose="020B0604030504040204" pitchFamily="34" charset="0"/>
                <a:ea typeface="Tahoma" panose="020B0604030504040204" pitchFamily="34" charset="0"/>
                <a:cs typeface="Tahoma" panose="020B0604030504040204" pitchFamily="34" charset="0"/>
              </a:rPr>
              <a:t>: </a:t>
            </a:r>
            <a:r>
              <a:rPr lang="en-US" sz="3200">
                <a:effectLst/>
                <a:latin typeface="Tahoma" panose="020B0604030504040204" pitchFamily="34" charset="0"/>
                <a:ea typeface="Tahoma" panose="020B0604030504040204" pitchFamily="34" charset="0"/>
                <a:cs typeface="Tahoma" panose="020B0604030504040204" pitchFamily="34" charset="0"/>
              </a:rPr>
              <a:t>Placeo si </a:t>
            </a:r>
            <a:r>
              <a:rPr lang="en-US" sz="3200" smtClean="0">
                <a:effectLst/>
                <a:latin typeface="Tahoma" panose="020B0604030504040204" pitchFamily="34" charset="0"/>
                <a:ea typeface="Tahoma" panose="020B0604030504040204" pitchFamily="34" charset="0"/>
                <a:cs typeface="Tahoma" panose="020B0604030504040204" pitchFamily="34" charset="0"/>
              </a:rPr>
              <a:t>libet, </a:t>
            </a:r>
            <a:r>
              <a:rPr lang="en-US" sz="3200">
                <a:effectLst/>
                <a:latin typeface="Tahoma" panose="020B0604030504040204" pitchFamily="34" charset="0"/>
                <a:ea typeface="Tahoma" panose="020B0604030504040204" pitchFamily="34" charset="0"/>
                <a:cs typeface="Tahoma" panose="020B0604030504040204" pitchFamily="34" charset="0"/>
              </a:rPr>
              <a:t>nonne incipiam</a:t>
            </a:r>
            <a:r>
              <a:rPr lang="en-US" sz="3200" smtClean="0">
                <a:effectLst/>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US" sz="3200">
              <a:effectLst/>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3200" u="sng">
                <a:effectLst/>
                <a:latin typeface="Tahoma" panose="020B0604030504040204" pitchFamily="34" charset="0"/>
                <a:ea typeface="Tahoma" panose="020B0604030504040204" pitchFamily="34" charset="0"/>
                <a:cs typeface="Tahoma" panose="020B0604030504040204" pitchFamily="34" charset="0"/>
              </a:rPr>
              <a:t>Magister</a:t>
            </a:r>
            <a:r>
              <a:rPr lang="en-US" sz="3200">
                <a:effectLst/>
                <a:latin typeface="Tahoma" panose="020B0604030504040204" pitchFamily="34" charset="0"/>
                <a:ea typeface="Tahoma" panose="020B0604030504040204" pitchFamily="34" charset="0"/>
                <a:cs typeface="Tahoma" panose="020B0604030504040204" pitchFamily="34" charset="0"/>
              </a:rPr>
              <a:t>: Ita vero.</a:t>
            </a:r>
          </a:p>
          <a:p>
            <a:pPr marL="0" indent="0">
              <a:buNone/>
            </a:pPr>
            <a:endParaRPr lang="en-US" sz="2800">
              <a:latin typeface="Comic Sans MS" panose="030F0702030302020204" pitchFamily="66" charset="0"/>
            </a:endParaRPr>
          </a:p>
        </p:txBody>
      </p:sp>
      <p:pic>
        <p:nvPicPr>
          <p:cNvPr id="1026" name="Picture 2" descr="100_12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25368">
            <a:off x="5095930" y="3390667"/>
            <a:ext cx="3237285" cy="2573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386439696"/>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Psalm 36: 1-3</a:t>
            </a:r>
            <a:br>
              <a:rPr lang="en-US" smtClean="0"/>
            </a:br>
            <a:endParaRPr lang="en-US" sz="2000"/>
          </a:p>
        </p:txBody>
      </p:sp>
      <p:sp>
        <p:nvSpPr>
          <p:cNvPr id="3" name="Content Placeholder 2"/>
          <p:cNvSpPr>
            <a:spLocks noGrp="1"/>
          </p:cNvSpPr>
          <p:nvPr>
            <p:ph idx="1"/>
          </p:nvPr>
        </p:nvSpPr>
        <p:spPr>
          <a:xfrm>
            <a:off x="1143000" y="1828800"/>
            <a:ext cx="7772400" cy="4572000"/>
          </a:xfrm>
        </p:spPr>
        <p:txBody>
          <a:bodyPr/>
          <a:lstStyle/>
          <a:p>
            <a:pPr marL="0" indent="0">
              <a:buNone/>
            </a:pPr>
            <a:r>
              <a:rPr lang="en-US" smtClean="0"/>
              <a:t> </a:t>
            </a:r>
            <a:r>
              <a:rPr lang="en-US" sz="2800">
                <a:effectLst/>
                <a:latin typeface="Baskerville Old Face" panose="02020602080505020303" pitchFamily="18" charset="0"/>
              </a:rPr>
              <a:t> </a:t>
            </a:r>
            <a:r>
              <a:rPr lang="en-US" sz="2800" b="1">
                <a:effectLst/>
                <a:latin typeface="Copperplate Gothic Light" panose="020E0507020206020404" pitchFamily="34" charset="0"/>
              </a:rPr>
              <a:t>A prayer for our nation today</a:t>
            </a:r>
            <a:r>
              <a:rPr lang="en-US" sz="2800" b="1" smtClean="0">
                <a:effectLst/>
                <a:latin typeface="Copperplate Gothic Light" panose="020E0507020206020404" pitchFamily="34" charset="0"/>
              </a:rPr>
              <a:t>!</a:t>
            </a:r>
            <a:br>
              <a:rPr lang="en-US" sz="2800" b="1" smtClean="0">
                <a:effectLst/>
                <a:latin typeface="Copperplate Gothic Light" panose="020E0507020206020404" pitchFamily="34" charset="0"/>
              </a:rPr>
            </a:br>
            <a:endParaRPr lang="en-US" sz="2800" b="1" smtClean="0">
              <a:effectLst/>
              <a:latin typeface="Copperplate Gothic Light" panose="020E0507020206020404" pitchFamily="34" charset="0"/>
            </a:endParaRPr>
          </a:p>
          <a:p>
            <a:pPr marL="0" indent="0">
              <a:buNone/>
            </a:pPr>
            <a:r>
              <a:rPr lang="en-US" sz="2800" smtClean="0">
                <a:effectLst/>
              </a:rPr>
              <a:t>1</a:t>
            </a:r>
            <a:r>
              <a:rPr lang="en-US" sz="2800">
                <a:effectLst/>
                <a:latin typeface="Baskerville Old Face" panose="02020602080505020303" pitchFamily="18" charset="0"/>
              </a:rPr>
              <a:t>.   pro victoria servi Domini David,</a:t>
            </a:r>
          </a:p>
          <a:p>
            <a:pPr marL="0" indent="0">
              <a:buNone/>
            </a:pPr>
            <a:r>
              <a:rPr lang="en-US" sz="2800">
                <a:effectLst/>
                <a:latin typeface="Baskerville Old Face" panose="02020602080505020303" pitchFamily="18" charset="0"/>
              </a:rPr>
              <a:t> </a:t>
            </a:r>
          </a:p>
          <a:p>
            <a:pPr marL="0" indent="0">
              <a:buNone/>
            </a:pPr>
            <a:r>
              <a:rPr lang="en-US" sz="2800" smtClean="0">
                <a:effectLst/>
                <a:latin typeface="Baskerville Old Face" panose="02020602080505020303" pitchFamily="18" charset="0"/>
              </a:rPr>
              <a:t> 2</a:t>
            </a:r>
            <a:r>
              <a:rPr lang="en-US" sz="2800">
                <a:effectLst/>
                <a:latin typeface="Baskerville Old Face" panose="02020602080505020303" pitchFamily="18" charset="0"/>
              </a:rPr>
              <a:t>.   Dixit scelus impii in medio cordis eius. Non esse timorem Dei ante oculos eius</a:t>
            </a:r>
            <a:r>
              <a:rPr lang="en-US" sz="2800" smtClean="0">
                <a:effectLst/>
                <a:latin typeface="Baskerville Old Face" panose="02020602080505020303" pitchFamily="18" charset="0"/>
              </a:rPr>
              <a:t>,</a:t>
            </a:r>
            <a:br>
              <a:rPr lang="en-US" sz="2800" smtClean="0">
                <a:effectLst/>
                <a:latin typeface="Baskerville Old Face" panose="02020602080505020303" pitchFamily="18" charset="0"/>
              </a:rPr>
            </a:br>
            <a:endParaRPr lang="en-US" sz="2800">
              <a:effectLst/>
              <a:latin typeface="Baskerville Old Face" panose="02020602080505020303" pitchFamily="18" charset="0"/>
            </a:endParaRPr>
          </a:p>
          <a:p>
            <a:pPr marL="0" indent="0">
              <a:buNone/>
            </a:pPr>
            <a:r>
              <a:rPr lang="en-US" sz="2800">
                <a:effectLst/>
              </a:rPr>
              <a:t> </a:t>
            </a:r>
            <a:r>
              <a:rPr lang="en-US" sz="2800">
                <a:effectLst/>
                <a:latin typeface="Baskerville Old Face" panose="02020602080505020303" pitchFamily="18" charset="0"/>
              </a:rPr>
              <a:t>3.   quia dolose egit adversum eum in oculis suis ut inveniret iniquitatem eius ad odiendum.</a:t>
            </a:r>
          </a:p>
          <a:p>
            <a:pPr marL="0" indent="0">
              <a:buNone/>
            </a:pPr>
            <a:r>
              <a:rPr lang="en-US" sz="2800">
                <a:effectLst/>
                <a:latin typeface="Baskerville Old Face" panose="02020602080505020303" pitchFamily="18" charset="0"/>
              </a:rPr>
              <a:t> </a:t>
            </a:r>
          </a:p>
          <a:p>
            <a:pPr marL="0" indent="0">
              <a:buNone/>
            </a:pPr>
            <a:endParaRPr lang="en-US" sz="2800">
              <a:effectLst/>
              <a:latin typeface="Baskerville Old Face" panose="02020602080505020303" pitchFamily="18" charset="0"/>
            </a:endParaRPr>
          </a:p>
        </p:txBody>
      </p:sp>
    </p:spTree>
    <p:extLst>
      <p:ext uri="{BB962C8B-B14F-4D97-AF65-F5344CB8AC3E}">
        <p14:creationId xmlns:p14="http://schemas.microsoft.com/office/powerpoint/2010/main" val="50711685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Soldiers Praying</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199" y="2743200"/>
            <a:ext cx="4525287" cy="2362200"/>
          </a:xfrm>
        </p:spPr>
      </p:pic>
    </p:spTree>
    <p:extLst>
      <p:ext uri="{BB962C8B-B14F-4D97-AF65-F5344CB8AC3E}">
        <p14:creationId xmlns:p14="http://schemas.microsoft.com/office/powerpoint/2010/main" val="119246249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smtClean="0"/>
              <a:t>Psalm </a:t>
            </a:r>
            <a:r>
              <a:rPr lang="en-US"/>
              <a:t>36: </a:t>
            </a:r>
            <a:r>
              <a:rPr lang="en-US" smtClean="0"/>
              <a:t>4-7</a:t>
            </a:r>
            <a:r>
              <a:rPr lang="en-US"/>
              <a:t/>
            </a:r>
            <a:br>
              <a:rPr lang="en-US"/>
            </a:br>
            <a:endParaRPr lang="en-US"/>
          </a:p>
        </p:txBody>
      </p:sp>
      <p:sp>
        <p:nvSpPr>
          <p:cNvPr id="3" name="Content Placeholder 2"/>
          <p:cNvSpPr>
            <a:spLocks noGrp="1"/>
          </p:cNvSpPr>
          <p:nvPr>
            <p:ph idx="1"/>
          </p:nvPr>
        </p:nvSpPr>
        <p:spPr>
          <a:xfrm>
            <a:off x="1066800" y="1981200"/>
            <a:ext cx="7848600" cy="4114800"/>
          </a:xfrm>
        </p:spPr>
        <p:txBody>
          <a:bodyPr/>
          <a:lstStyle/>
          <a:p>
            <a:pPr marL="0" indent="0">
              <a:buNone/>
            </a:pPr>
            <a:r>
              <a:rPr lang="en-US" sz="2800">
                <a:effectLst/>
                <a:latin typeface="Baskerville Old Face" panose="02020602080505020303" pitchFamily="18" charset="0"/>
              </a:rPr>
              <a:t>4.   verba oris eius iniquitas et dolus. cessavit cogitare et benefacere.</a:t>
            </a:r>
          </a:p>
          <a:p>
            <a:pPr marL="0" indent="0">
              <a:buNone/>
            </a:pPr>
            <a:r>
              <a:rPr lang="en-US" sz="2800">
                <a:effectLst/>
                <a:latin typeface="Baskerville Old Face" panose="02020602080505020303" pitchFamily="18" charset="0"/>
              </a:rPr>
              <a:t> </a:t>
            </a:r>
            <a:r>
              <a:rPr lang="en-US" sz="2800" smtClean="0">
                <a:effectLst/>
                <a:latin typeface="Baskerville Old Face" panose="02020602080505020303" pitchFamily="18" charset="0"/>
              </a:rPr>
              <a:t>5</a:t>
            </a:r>
            <a:r>
              <a:rPr lang="en-US" sz="2800">
                <a:effectLst/>
                <a:latin typeface="Baskerville Old Face" panose="02020602080505020303" pitchFamily="18" charset="0"/>
              </a:rPr>
              <a:t>.   iniquitatem cogitat in lecto suo; stabit in via non bona malum non abiciet;</a:t>
            </a:r>
          </a:p>
          <a:p>
            <a:pPr marL="0" indent="0">
              <a:buNone/>
            </a:pPr>
            <a:r>
              <a:rPr lang="en-US" sz="2800">
                <a:effectLst/>
                <a:latin typeface="Baskerville Old Face" panose="02020602080505020303" pitchFamily="18" charset="0"/>
              </a:rPr>
              <a:t> </a:t>
            </a:r>
            <a:r>
              <a:rPr lang="en-US" sz="2800" smtClean="0">
                <a:effectLst/>
                <a:latin typeface="Baskerville Old Face" panose="02020602080505020303" pitchFamily="18" charset="0"/>
              </a:rPr>
              <a:t>6</a:t>
            </a:r>
            <a:r>
              <a:rPr lang="en-US" sz="2800">
                <a:effectLst/>
                <a:latin typeface="Baskerville Old Face" panose="02020602080505020303" pitchFamily="18" charset="0"/>
              </a:rPr>
              <a:t>.   Domine, (est) in caelo misericordia tua; fides tua usque ad nubes.</a:t>
            </a:r>
          </a:p>
          <a:p>
            <a:pPr marL="0" indent="0">
              <a:buNone/>
            </a:pPr>
            <a:r>
              <a:rPr lang="en-US" sz="2800">
                <a:effectLst/>
                <a:latin typeface="Baskerville Old Face" panose="02020602080505020303" pitchFamily="18" charset="0"/>
              </a:rPr>
              <a:t> </a:t>
            </a:r>
            <a:r>
              <a:rPr lang="en-US" sz="2800" smtClean="0">
                <a:effectLst/>
                <a:latin typeface="Baskerville Old Face" panose="02020602080505020303" pitchFamily="18" charset="0"/>
              </a:rPr>
              <a:t>7</a:t>
            </a:r>
            <a:r>
              <a:rPr lang="en-US" sz="2800">
                <a:effectLst/>
                <a:latin typeface="Baskerville Old Face" panose="02020602080505020303" pitchFamily="18" charset="0"/>
              </a:rPr>
              <a:t>.   iustitia tua quasi montes; Domine iudicium tuum est abyssus multa homines et iumenta o Domine.</a:t>
            </a:r>
          </a:p>
        </p:txBody>
      </p:sp>
    </p:spTree>
    <p:extLst>
      <p:ext uri="{BB962C8B-B14F-4D97-AF65-F5344CB8AC3E}">
        <p14:creationId xmlns:p14="http://schemas.microsoft.com/office/powerpoint/2010/main" val="1353902600"/>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smtClean="0"/>
              <a:t>Psalm </a:t>
            </a:r>
            <a:r>
              <a:rPr lang="en-US"/>
              <a:t>36: </a:t>
            </a:r>
            <a:r>
              <a:rPr lang="en-US" smtClean="0"/>
              <a:t>8-10</a:t>
            </a:r>
            <a:r>
              <a:rPr lang="en-US"/>
              <a:t/>
            </a:r>
            <a:br>
              <a:rPr lang="en-US"/>
            </a:br>
            <a:endParaRPr lang="en-US"/>
          </a:p>
        </p:txBody>
      </p:sp>
      <p:sp>
        <p:nvSpPr>
          <p:cNvPr id="3" name="Content Placeholder 2"/>
          <p:cNvSpPr>
            <a:spLocks noGrp="1"/>
          </p:cNvSpPr>
          <p:nvPr>
            <p:ph idx="1"/>
          </p:nvPr>
        </p:nvSpPr>
        <p:spPr/>
        <p:txBody>
          <a:bodyPr/>
          <a:lstStyle/>
          <a:p>
            <a:pPr marL="0" indent="0">
              <a:buNone/>
            </a:pPr>
            <a:r>
              <a:rPr lang="en-US" sz="2800">
                <a:effectLst/>
                <a:latin typeface="Baskerville Old Face" panose="02020602080505020303" pitchFamily="18" charset="0"/>
              </a:rPr>
              <a:t>8.   quam pretiosa est misericordia tua, Domine, et filii Adam (gen.) in </a:t>
            </a:r>
            <a:r>
              <a:rPr lang="en-US" sz="2800" smtClean="0">
                <a:effectLst/>
                <a:latin typeface="Baskerville Old Face" panose="02020602080505020303" pitchFamily="18" charset="0"/>
              </a:rPr>
              <a:t>umbrā alarum </a:t>
            </a:r>
            <a:r>
              <a:rPr lang="en-US" sz="2800">
                <a:effectLst/>
                <a:latin typeface="Baskerville Old Face" panose="02020602080505020303" pitchFamily="18" charset="0"/>
              </a:rPr>
              <a:t>tuarum sperabunt</a:t>
            </a:r>
          </a:p>
          <a:p>
            <a:pPr marL="0" indent="0">
              <a:buNone/>
            </a:pPr>
            <a:r>
              <a:rPr lang="en-US" sz="2800">
                <a:effectLst/>
                <a:latin typeface="Baskerville Old Face" panose="02020602080505020303" pitchFamily="18" charset="0"/>
              </a:rPr>
              <a:t> </a:t>
            </a:r>
            <a:r>
              <a:rPr lang="en-US" sz="2800" smtClean="0">
                <a:effectLst/>
                <a:latin typeface="Baskerville Old Face" panose="02020602080505020303" pitchFamily="18" charset="0"/>
              </a:rPr>
              <a:t>9</a:t>
            </a:r>
            <a:r>
              <a:rPr lang="en-US" sz="2800">
                <a:effectLst/>
                <a:latin typeface="Baskerville Old Face" panose="02020602080505020303" pitchFamily="18" charset="0"/>
              </a:rPr>
              <a:t>.   inebriabuntur de pinguidine domus tuae et flumine deliciarum tuarum potabis eos</a:t>
            </a:r>
          </a:p>
          <a:p>
            <a:pPr marL="0" indent="0">
              <a:buNone/>
            </a:pPr>
            <a:r>
              <a:rPr lang="en-US" sz="2800">
                <a:effectLst/>
                <a:latin typeface="Baskerville Old Face" panose="02020602080505020303" pitchFamily="18" charset="0"/>
              </a:rPr>
              <a:t> </a:t>
            </a:r>
            <a:r>
              <a:rPr lang="en-US" sz="2800" smtClean="0">
                <a:effectLst/>
                <a:latin typeface="Baskerville Old Face" panose="02020602080505020303" pitchFamily="18" charset="0"/>
              </a:rPr>
              <a:t>10</a:t>
            </a:r>
            <a:r>
              <a:rPr lang="en-US" sz="2800">
                <a:effectLst/>
                <a:latin typeface="Baskerville Old Face" panose="02020602080505020303" pitchFamily="18" charset="0"/>
              </a:rPr>
              <a:t>. quoniam tecum est fons vitae; in lumine tuo, videbimus lumen.</a:t>
            </a:r>
          </a:p>
        </p:txBody>
      </p:sp>
    </p:spTree>
    <p:extLst>
      <p:ext uri="{BB962C8B-B14F-4D97-AF65-F5344CB8AC3E}">
        <p14:creationId xmlns:p14="http://schemas.microsoft.com/office/powerpoint/2010/main" val="526589068"/>
      </p:ext>
    </p:extLst>
  </p:cSld>
  <p:clrMapOvr>
    <a:masterClrMapping/>
  </p:clrMapOvr>
  <p:transition spd="med">
    <p:fade/>
  </p:transition>
</p:sld>
</file>

<file path=ppt/theme/theme1.xml><?xml version="1.0" encoding="utf-8"?>
<a:theme xmlns:a="http://schemas.openxmlformats.org/drawingml/2006/main" name="Shimmer">
  <a:themeElements>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fontScheme name="Shimmer">
      <a:majorFont>
        <a:latin typeface="Verdana"/>
        <a:ea typeface=""/>
        <a:cs typeface=""/>
      </a:majorFont>
      <a:minorFont>
        <a:latin typeface="Verdana"/>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5878</TotalTime>
  <Words>1033</Words>
  <Application>Microsoft Office PowerPoint</Application>
  <PresentationFormat>On-screen Show (4:3)</PresentationFormat>
  <Paragraphs>113</Paragraphs>
  <Slides>32</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Copperplate Gothic Light</vt:lpstr>
      <vt:lpstr>BRADDON</vt:lpstr>
      <vt:lpstr>Wingdings</vt:lpstr>
      <vt:lpstr>Tahoma</vt:lpstr>
      <vt:lpstr>Baskerville Old Face</vt:lpstr>
      <vt:lpstr>Comic Sans MS</vt:lpstr>
      <vt:lpstr>Verdana</vt:lpstr>
      <vt:lpstr>Calibri</vt:lpstr>
      <vt:lpstr>Shimmer</vt:lpstr>
      <vt:lpstr>Chapter Five</vt:lpstr>
      <vt:lpstr>Conversation 1</vt:lpstr>
      <vt:lpstr>Conversation 2</vt:lpstr>
      <vt:lpstr>Conversation 3</vt:lpstr>
      <vt:lpstr>Conversation 4</vt:lpstr>
      <vt:lpstr>Psalm 36: 1-3 </vt:lpstr>
      <vt:lpstr>Soldiers Praying</vt:lpstr>
      <vt:lpstr> Psalm 36: 4-7 </vt:lpstr>
      <vt:lpstr> Psalm 36: 8-10 </vt:lpstr>
      <vt:lpstr> Psalm 36: 11-12 </vt:lpstr>
      <vt:lpstr>Caesar I [6]</vt:lpstr>
      <vt:lpstr>Mount Jura</vt:lpstr>
      <vt:lpstr>Rhone River</vt:lpstr>
      <vt:lpstr>Caesar I [6]</vt:lpstr>
      <vt:lpstr>Caesar I [6]</vt:lpstr>
      <vt:lpstr>Horatio Cocles</vt:lpstr>
      <vt:lpstr>Horatio Cocles</vt:lpstr>
      <vt:lpstr>Horatio at the Bridge</vt:lpstr>
      <vt:lpstr>Horatio Cocles</vt:lpstr>
      <vt:lpstr>Reading Lesson - 1 </vt:lpstr>
      <vt:lpstr>Reading Lesson - 2 </vt:lpstr>
      <vt:lpstr>Reading Lesson - 3 </vt:lpstr>
      <vt:lpstr>Hercules Capturing the Erymanthian Boar</vt:lpstr>
      <vt:lpstr>Hercules Cleaning the Augean Stables </vt:lpstr>
      <vt:lpstr>  </vt:lpstr>
      <vt:lpstr>  Hercules Cleaning the Augean Stables  </vt:lpstr>
      <vt:lpstr>Hercules The Birds of Stymphalus</vt:lpstr>
      <vt:lpstr>Hercules The Birds of Stymphalus</vt:lpstr>
      <vt:lpstr>Hercules The Birds of Stymphalus</vt:lpstr>
      <vt:lpstr>The Serpent and his Son</vt:lpstr>
      <vt:lpstr>The Serpent and his Son</vt:lpstr>
      <vt:lpstr>A Snake is Still a Snake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 Authorized Customer</dc:creator>
  <cp:lastModifiedBy>Owner</cp:lastModifiedBy>
  <cp:revision>287</cp:revision>
  <cp:lastPrinted>2015-07-25T14:11:29Z</cp:lastPrinted>
  <dcterms:created xsi:type="dcterms:W3CDTF">2007-09-27T23:24:41Z</dcterms:created>
  <dcterms:modified xsi:type="dcterms:W3CDTF">2018-06-08T14:36:18Z</dcterms:modified>
</cp:coreProperties>
</file>