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9" r:id="rId1"/>
  </p:sldMasterIdLst>
  <p:notesMasterIdLst>
    <p:notesMasterId r:id="rId29"/>
  </p:notesMasterIdLst>
  <p:sldIdLst>
    <p:sldId id="297" r:id="rId2"/>
    <p:sldId id="299" r:id="rId3"/>
    <p:sldId id="298" r:id="rId4"/>
    <p:sldId id="352" r:id="rId5"/>
    <p:sldId id="353" r:id="rId6"/>
    <p:sldId id="388" r:id="rId7"/>
    <p:sldId id="354" r:id="rId8"/>
    <p:sldId id="383" r:id="rId9"/>
    <p:sldId id="355" r:id="rId10"/>
    <p:sldId id="363" r:id="rId11"/>
    <p:sldId id="365" r:id="rId12"/>
    <p:sldId id="366" r:id="rId13"/>
    <p:sldId id="389" r:id="rId14"/>
    <p:sldId id="356" r:id="rId15"/>
    <p:sldId id="357" r:id="rId16"/>
    <p:sldId id="358" r:id="rId17"/>
    <p:sldId id="370" r:id="rId18"/>
    <p:sldId id="371" r:id="rId19"/>
    <p:sldId id="372" r:id="rId20"/>
    <p:sldId id="373" r:id="rId21"/>
    <p:sldId id="374" r:id="rId22"/>
    <p:sldId id="301" r:id="rId23"/>
    <p:sldId id="359" r:id="rId24"/>
    <p:sldId id="344" r:id="rId25"/>
    <p:sldId id="384" r:id="rId26"/>
    <p:sldId id="362" r:id="rId27"/>
    <p:sldId id="390" r:id="rId28"/>
  </p:sldIdLst>
  <p:sldSz cx="9144000" cy="6858000" type="screen4x3"/>
  <p:notesSz cx="6858000" cy="9144000"/>
  <p:embeddedFontLst>
    <p:embeddedFont>
      <p:font typeface="Calibri" panose="020F0502020204030204" pitchFamily="34" charset="0"/>
      <p:regular r:id="rId30"/>
      <p:bold r:id="rId31"/>
      <p:italic r:id="rId32"/>
      <p:boldItalic r:id="rId33"/>
    </p:embeddedFont>
    <p:embeddedFont>
      <p:font typeface="Baskerville Old Face" panose="02020602080505020303" pitchFamily="18" charset="0"/>
      <p:regular r:id="rId34"/>
    </p:embeddedFont>
    <p:embeddedFont>
      <p:font typeface="Verdana" panose="020B0604030504040204" pitchFamily="34" charset="0"/>
      <p:regular r:id="rId35"/>
      <p:bold r:id="rId36"/>
      <p:italic r:id="rId37"/>
      <p:boldItalic r:id="rId38"/>
    </p:embeddedFont>
    <p:embeddedFont>
      <p:font typeface="Comic Sans MS" panose="030F0702030302020204" pitchFamily="66" charset="0"/>
      <p:regular r:id="rId39"/>
      <p:bold r:id="rId40"/>
    </p:embeddedFont>
    <p:embeddedFont>
      <p:font typeface="Batang" panose="02030600000101010101" pitchFamily="18" charset="-127"/>
      <p:regular r:id="rId41"/>
    </p:embeddedFont>
    <p:embeddedFont>
      <p:font typeface="Tahoma" panose="020B0604030504040204" pitchFamily="34" charset="0"/>
      <p:regular r:id="rId42"/>
      <p:bold r:id="rId43"/>
    </p:embeddedFont>
    <p:embeddedFont>
      <p:font typeface="Copperplate Gothic Light" panose="020E0507020206020404" pitchFamily="34" charset="0"/>
      <p:regular r:id="rId44"/>
    </p:embeddedFont>
    <p:embeddedFont>
      <p:font typeface="MS PGothic" panose="020B0600070205080204" pitchFamily="34" charset="-128"/>
      <p:regular r:id="rId45"/>
    </p:embeddedFont>
  </p:embeddedFontLst>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66FF"/>
    <a:srgbClr val="FFFF00"/>
    <a:srgbClr val="FFFF99"/>
    <a:srgbClr val="3366FF"/>
    <a:srgbClr val="4C4E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33" autoAdjust="0"/>
    <p:restoredTop sz="94660"/>
  </p:normalViewPr>
  <p:slideViewPr>
    <p:cSldViewPr>
      <p:cViewPr varScale="1">
        <p:scale>
          <a:sx n="72" d="100"/>
          <a:sy n="72" d="100"/>
        </p:scale>
        <p:origin x="-312" y="-8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822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A87446-2D5C-4938-A24D-3277BD182919}" type="datetimeFigureOut">
              <a:rPr lang="en-US" smtClean="0"/>
              <a:t>7/23/2015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A228F3-75FF-40B2-88F4-B19F5592499D}" type="slidenum">
              <a:rPr lang="en-US" smtClean="0"/>
              <a:t>‹#›</a:t>
            </a:fld>
            <a:endParaRPr lang="en-US"/>
          </a:p>
        </p:txBody>
      </p:sp>
    </p:spTree>
    <p:extLst>
      <p:ext uri="{BB962C8B-B14F-4D97-AF65-F5344CB8AC3E}">
        <p14:creationId xmlns:p14="http://schemas.microsoft.com/office/powerpoint/2010/main" val="4086913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A228F3-75FF-40B2-88F4-B19F5592499D}" type="slidenum">
              <a:rPr lang="en-US" smtClean="0"/>
              <a:t>1</a:t>
            </a:fld>
            <a:endParaRPr lang="en-US"/>
          </a:p>
        </p:txBody>
      </p:sp>
    </p:spTree>
    <p:extLst>
      <p:ext uri="{BB962C8B-B14F-4D97-AF65-F5344CB8AC3E}">
        <p14:creationId xmlns:p14="http://schemas.microsoft.com/office/powerpoint/2010/main" val="1663372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A228F3-75FF-40B2-88F4-B19F5592499D}" type="slidenum">
              <a:rPr lang="en-US" smtClean="0"/>
              <a:t>16</a:t>
            </a:fld>
            <a:endParaRPr lang="en-US"/>
          </a:p>
        </p:txBody>
      </p:sp>
    </p:spTree>
    <p:extLst>
      <p:ext uri="{BB962C8B-B14F-4D97-AF65-F5344CB8AC3E}">
        <p14:creationId xmlns:p14="http://schemas.microsoft.com/office/powerpoint/2010/main" val="2281626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A228F3-75FF-40B2-88F4-B19F5592499D}" type="slidenum">
              <a:rPr lang="en-US" smtClean="0"/>
              <a:t>22</a:t>
            </a:fld>
            <a:endParaRPr lang="en-US"/>
          </a:p>
        </p:txBody>
      </p:sp>
    </p:spTree>
    <p:extLst>
      <p:ext uri="{BB962C8B-B14F-4D97-AF65-F5344CB8AC3E}">
        <p14:creationId xmlns:p14="http://schemas.microsoft.com/office/powerpoint/2010/main" val="3706963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A228F3-75FF-40B2-88F4-B19F5592499D}" type="slidenum">
              <a:rPr lang="en-US" smtClean="0"/>
              <a:t>23</a:t>
            </a:fld>
            <a:endParaRPr lang="en-US"/>
          </a:p>
        </p:txBody>
      </p:sp>
    </p:spTree>
    <p:extLst>
      <p:ext uri="{BB962C8B-B14F-4D97-AF65-F5344CB8AC3E}">
        <p14:creationId xmlns:p14="http://schemas.microsoft.com/office/powerpoint/2010/main" val="829844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A228F3-75FF-40B2-88F4-B19F5592499D}" type="slidenum">
              <a:rPr lang="en-US" smtClean="0"/>
              <a:t>24</a:t>
            </a:fld>
            <a:endParaRPr lang="en-US"/>
          </a:p>
        </p:txBody>
      </p:sp>
    </p:spTree>
    <p:extLst>
      <p:ext uri="{BB962C8B-B14F-4D97-AF65-F5344CB8AC3E}">
        <p14:creationId xmlns:p14="http://schemas.microsoft.com/office/powerpoint/2010/main" val="532320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A228F3-75FF-40B2-88F4-B19F5592499D}" type="slidenum">
              <a:rPr lang="en-US" smtClean="0"/>
              <a:t>26</a:t>
            </a:fld>
            <a:endParaRPr lang="en-US"/>
          </a:p>
        </p:txBody>
      </p:sp>
    </p:spTree>
    <p:extLst>
      <p:ext uri="{BB962C8B-B14F-4D97-AF65-F5344CB8AC3E}">
        <p14:creationId xmlns:p14="http://schemas.microsoft.com/office/powerpoint/2010/main" val="150932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A228F3-75FF-40B2-88F4-B19F5592499D}" type="slidenum">
              <a:rPr lang="en-US" smtClean="0"/>
              <a:t>2</a:t>
            </a:fld>
            <a:endParaRPr lang="en-US"/>
          </a:p>
        </p:txBody>
      </p:sp>
    </p:spTree>
    <p:extLst>
      <p:ext uri="{BB962C8B-B14F-4D97-AF65-F5344CB8AC3E}">
        <p14:creationId xmlns:p14="http://schemas.microsoft.com/office/powerpoint/2010/main" val="797372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A228F3-75FF-40B2-88F4-B19F5592499D}" type="slidenum">
              <a:rPr lang="en-US" smtClean="0"/>
              <a:t>3</a:t>
            </a:fld>
            <a:endParaRPr lang="en-US"/>
          </a:p>
        </p:txBody>
      </p:sp>
    </p:spTree>
    <p:extLst>
      <p:ext uri="{BB962C8B-B14F-4D97-AF65-F5344CB8AC3E}">
        <p14:creationId xmlns:p14="http://schemas.microsoft.com/office/powerpoint/2010/main" val="823383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A228F3-75FF-40B2-88F4-B19F5592499D}" type="slidenum">
              <a:rPr lang="en-US" smtClean="0"/>
              <a:t>4</a:t>
            </a:fld>
            <a:endParaRPr lang="en-US"/>
          </a:p>
        </p:txBody>
      </p:sp>
    </p:spTree>
    <p:extLst>
      <p:ext uri="{BB962C8B-B14F-4D97-AF65-F5344CB8AC3E}">
        <p14:creationId xmlns:p14="http://schemas.microsoft.com/office/powerpoint/2010/main" val="580394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A228F3-75FF-40B2-88F4-B19F5592499D}" type="slidenum">
              <a:rPr lang="en-US" smtClean="0"/>
              <a:t>5</a:t>
            </a:fld>
            <a:endParaRPr lang="en-US"/>
          </a:p>
        </p:txBody>
      </p:sp>
    </p:spTree>
    <p:extLst>
      <p:ext uri="{BB962C8B-B14F-4D97-AF65-F5344CB8AC3E}">
        <p14:creationId xmlns:p14="http://schemas.microsoft.com/office/powerpoint/2010/main" val="3211712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A228F3-75FF-40B2-88F4-B19F5592499D}" type="slidenum">
              <a:rPr lang="en-US" smtClean="0"/>
              <a:t>7</a:t>
            </a:fld>
            <a:endParaRPr lang="en-US"/>
          </a:p>
        </p:txBody>
      </p:sp>
    </p:spTree>
    <p:extLst>
      <p:ext uri="{BB962C8B-B14F-4D97-AF65-F5344CB8AC3E}">
        <p14:creationId xmlns:p14="http://schemas.microsoft.com/office/powerpoint/2010/main" val="116247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A228F3-75FF-40B2-88F4-B19F5592499D}" type="slidenum">
              <a:rPr lang="en-US" smtClean="0"/>
              <a:t>9</a:t>
            </a:fld>
            <a:endParaRPr lang="en-US"/>
          </a:p>
        </p:txBody>
      </p:sp>
    </p:spTree>
    <p:extLst>
      <p:ext uri="{BB962C8B-B14F-4D97-AF65-F5344CB8AC3E}">
        <p14:creationId xmlns:p14="http://schemas.microsoft.com/office/powerpoint/2010/main" val="4167886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A228F3-75FF-40B2-88F4-B19F5592499D}" type="slidenum">
              <a:rPr lang="en-US" smtClean="0"/>
              <a:t>14</a:t>
            </a:fld>
            <a:endParaRPr lang="en-US"/>
          </a:p>
        </p:txBody>
      </p:sp>
    </p:spTree>
    <p:extLst>
      <p:ext uri="{BB962C8B-B14F-4D97-AF65-F5344CB8AC3E}">
        <p14:creationId xmlns:p14="http://schemas.microsoft.com/office/powerpoint/2010/main" val="3102845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A228F3-75FF-40B2-88F4-B19F5592499D}" type="slidenum">
              <a:rPr lang="en-US" smtClean="0"/>
              <a:t>15</a:t>
            </a:fld>
            <a:endParaRPr lang="en-US"/>
          </a:p>
        </p:txBody>
      </p:sp>
    </p:spTree>
    <p:extLst>
      <p:ext uri="{BB962C8B-B14F-4D97-AF65-F5344CB8AC3E}">
        <p14:creationId xmlns:p14="http://schemas.microsoft.com/office/powerpoint/2010/main" val="1938235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122" name="Group 2"/>
          <p:cNvGrpSpPr>
            <a:grpSpLocks/>
          </p:cNvGrpSpPr>
          <p:nvPr/>
        </p:nvGrpSpPr>
        <p:grpSpPr bwMode="auto">
          <a:xfrm>
            <a:off x="0" y="6350"/>
            <a:ext cx="9140825" cy="6851650"/>
            <a:chOff x="0" y="4"/>
            <a:chExt cx="5758" cy="4316"/>
          </a:xfrm>
        </p:grpSpPr>
        <p:grpSp>
          <p:nvGrpSpPr>
            <p:cNvPr id="5123" name="Group 3"/>
            <p:cNvGrpSpPr>
              <a:grpSpLocks/>
            </p:cNvGrpSpPr>
            <p:nvPr/>
          </p:nvGrpSpPr>
          <p:grpSpPr bwMode="auto">
            <a:xfrm>
              <a:off x="0" y="1161"/>
              <a:ext cx="5758" cy="3159"/>
              <a:chOff x="0" y="1161"/>
              <a:chExt cx="5758" cy="3159"/>
            </a:xfrm>
          </p:grpSpPr>
          <p:sp>
            <p:nvSpPr>
              <p:cNvPr id="5124" name="Freeform 4"/>
              <p:cNvSpPr>
                <a:spLocks/>
              </p:cNvSpPr>
              <p:nvPr/>
            </p:nvSpPr>
            <p:spPr bwMode="hidden">
              <a:xfrm>
                <a:off x="558" y="1161"/>
                <a:ext cx="5200" cy="3159"/>
              </a:xfrm>
              <a:custGeom>
                <a:avLst/>
                <a:gdLst/>
                <a:ahLst/>
                <a:cxnLst>
                  <a:cxn ang="0">
                    <a:pos x="0" y="3159"/>
                  </a:cxn>
                  <a:cxn ang="0">
                    <a:pos x="5184" y="3159"/>
                  </a:cxn>
                  <a:cxn ang="0">
                    <a:pos x="5184" y="0"/>
                  </a:cxn>
                  <a:cxn ang="0">
                    <a:pos x="0" y="0"/>
                  </a:cxn>
                  <a:cxn ang="0">
                    <a:pos x="0" y="3159"/>
                  </a:cxn>
                  <a:cxn ang="0">
                    <a:pos x="0" y="3159"/>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w="9525">
                <a:noFill/>
                <a:round/>
                <a:headEnd/>
                <a:tailEnd/>
              </a:ln>
            </p:spPr>
            <p:txBody>
              <a:bodyPr/>
              <a:lstStyle/>
              <a:p>
                <a:endParaRPr lang="en-US"/>
              </a:p>
            </p:txBody>
          </p:sp>
          <p:sp>
            <p:nvSpPr>
              <p:cNvPr id="5125" name="Freeform 5"/>
              <p:cNvSpPr>
                <a:spLocks/>
              </p:cNvSpPr>
              <p:nvPr/>
            </p:nvSpPr>
            <p:spPr bwMode="hidden">
              <a:xfrm>
                <a:off x="0" y="1161"/>
                <a:ext cx="558" cy="3159"/>
              </a:xfrm>
              <a:custGeom>
                <a:avLst/>
                <a:gdLst/>
                <a:ahLst/>
                <a:cxnLst>
                  <a:cxn ang="0">
                    <a:pos x="0" y="0"/>
                  </a:cxn>
                  <a:cxn ang="0">
                    <a:pos x="0" y="3159"/>
                  </a:cxn>
                  <a:cxn ang="0">
                    <a:pos x="556" y="3159"/>
                  </a:cxn>
                  <a:cxn ang="0">
                    <a:pos x="556" y="0"/>
                  </a:cxn>
                  <a:cxn ang="0">
                    <a:pos x="0" y="0"/>
                  </a:cxn>
                  <a:cxn ang="0">
                    <a:pos x="0" y="0"/>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w="9525">
                <a:noFill/>
                <a:round/>
                <a:headEnd/>
                <a:tailEnd/>
              </a:ln>
            </p:spPr>
            <p:txBody>
              <a:bodyPr/>
              <a:lstStyle/>
              <a:p>
                <a:endParaRPr lang="en-US"/>
              </a:p>
            </p:txBody>
          </p:sp>
        </p:grpSp>
        <p:sp>
          <p:nvSpPr>
            <p:cNvPr id="5126" name="Freeform 6"/>
            <p:cNvSpPr>
              <a:spLocks/>
            </p:cNvSpPr>
            <p:nvPr/>
          </p:nvSpPr>
          <p:spPr bwMode="ltGray">
            <a:xfrm>
              <a:off x="552" y="951"/>
              <a:ext cx="12" cy="42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w="9525">
              <a:noFill/>
              <a:round/>
              <a:headEnd/>
              <a:tailEnd/>
            </a:ln>
          </p:spPr>
          <p:txBody>
            <a:bodyPr/>
            <a:lstStyle/>
            <a:p>
              <a:endParaRPr lang="en-US"/>
            </a:p>
          </p:txBody>
        </p:sp>
        <p:sp>
          <p:nvSpPr>
            <p:cNvPr id="5127" name="Freeform 7"/>
            <p:cNvSpPr>
              <a:spLocks/>
            </p:cNvSpPr>
            <p:nvPr/>
          </p:nvSpPr>
          <p:spPr bwMode="ltGray">
            <a:xfrm>
              <a:off x="767" y="1155"/>
              <a:ext cx="252" cy="12"/>
            </a:xfrm>
            <a:custGeom>
              <a:avLst/>
              <a:gdLst/>
              <a:ahLst/>
              <a:cxnLst>
                <a:cxn ang="0">
                  <a:pos x="251" y="0"/>
                </a:cxn>
                <a:cxn ang="0">
                  <a:pos x="0" y="0"/>
                </a:cxn>
                <a:cxn ang="0">
                  <a:pos x="0" y="12"/>
                </a:cxn>
                <a:cxn ang="0">
                  <a:pos x="251" y="12"/>
                </a:cxn>
                <a:cxn ang="0">
                  <a:pos x="251" y="0"/>
                </a:cxn>
                <a:cxn ang="0">
                  <a:pos x="251" y="0"/>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w="9525">
              <a:noFill/>
              <a:round/>
              <a:headEnd/>
              <a:tailEnd/>
            </a:ln>
          </p:spPr>
          <p:txBody>
            <a:bodyPr/>
            <a:lstStyle/>
            <a:p>
              <a:endParaRPr lang="en-US"/>
            </a:p>
          </p:txBody>
        </p:sp>
        <p:sp>
          <p:nvSpPr>
            <p:cNvPr id="5128" name="Freeform 8"/>
            <p:cNvSpPr>
              <a:spLocks/>
            </p:cNvSpPr>
            <p:nvPr/>
          </p:nvSpPr>
          <p:spPr bwMode="ltGray">
            <a:xfrm>
              <a:off x="0" y="1155"/>
              <a:ext cx="351" cy="12"/>
            </a:xfrm>
            <a:custGeom>
              <a:avLst/>
              <a:gdLst/>
              <a:ahLst/>
              <a:cxnLst>
                <a:cxn ang="0">
                  <a:pos x="0" y="0"/>
                </a:cxn>
                <a:cxn ang="0">
                  <a:pos x="0" y="12"/>
                </a:cxn>
                <a:cxn ang="0">
                  <a:pos x="251" y="12"/>
                </a:cxn>
                <a:cxn ang="0">
                  <a:pos x="251" y="0"/>
                </a:cxn>
                <a:cxn ang="0">
                  <a:pos x="0" y="0"/>
                </a:cxn>
                <a:cxn ang="0">
                  <a:pos x="0" y="0"/>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w="9525">
              <a:noFill/>
              <a:round/>
              <a:headEnd/>
              <a:tailEnd/>
            </a:ln>
          </p:spPr>
          <p:txBody>
            <a:bodyPr/>
            <a:lstStyle/>
            <a:p>
              <a:endParaRPr lang="en-US"/>
            </a:p>
          </p:txBody>
        </p:sp>
        <p:grpSp>
          <p:nvGrpSpPr>
            <p:cNvPr id="5129" name="Group 9"/>
            <p:cNvGrpSpPr>
              <a:grpSpLocks/>
            </p:cNvGrpSpPr>
            <p:nvPr/>
          </p:nvGrpSpPr>
          <p:grpSpPr bwMode="auto">
            <a:xfrm>
              <a:off x="348" y="4"/>
              <a:ext cx="5410" cy="4316"/>
              <a:chOff x="348" y="4"/>
              <a:chExt cx="5410" cy="4316"/>
            </a:xfrm>
          </p:grpSpPr>
          <p:sp>
            <p:nvSpPr>
              <p:cNvPr id="5130" name="Freeform 10"/>
              <p:cNvSpPr>
                <a:spLocks/>
              </p:cNvSpPr>
              <p:nvPr/>
            </p:nvSpPr>
            <p:spPr bwMode="ltGray">
              <a:xfrm>
                <a:off x="552" y="4"/>
                <a:ext cx="12" cy="695"/>
              </a:xfrm>
              <a:custGeom>
                <a:avLst/>
                <a:gdLst/>
                <a:ahLst/>
                <a:cxnLst>
                  <a:cxn ang="0">
                    <a:pos x="12" y="0"/>
                  </a:cxn>
                  <a:cxn ang="0">
                    <a:pos x="0" y="0"/>
                  </a:cxn>
                  <a:cxn ang="0">
                    <a:pos x="0" y="695"/>
                  </a:cxn>
                  <a:cxn ang="0">
                    <a:pos x="12" y="695"/>
                  </a:cxn>
                  <a:cxn ang="0">
                    <a:pos x="12" y="0"/>
                  </a:cxn>
                  <a:cxn ang="0">
                    <a:pos x="12" y="0"/>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w="9525">
                <a:noFill/>
                <a:round/>
                <a:headEnd/>
                <a:tailEnd/>
              </a:ln>
            </p:spPr>
            <p:txBody>
              <a:bodyPr/>
              <a:lstStyle/>
              <a:p>
                <a:endParaRPr lang="en-US"/>
              </a:p>
            </p:txBody>
          </p:sp>
          <p:sp>
            <p:nvSpPr>
              <p:cNvPr id="5131" name="Freeform 11"/>
              <p:cNvSpPr>
                <a:spLocks/>
              </p:cNvSpPr>
              <p:nvPr/>
            </p:nvSpPr>
            <p:spPr bwMode="ltGray">
              <a:xfrm>
                <a:off x="552" y="1623"/>
                <a:ext cx="12" cy="2697"/>
              </a:xfrm>
              <a:custGeom>
                <a:avLst/>
                <a:gdLst/>
                <a:ahLst/>
                <a:cxnLst>
                  <a:cxn ang="0">
                    <a:pos x="0" y="2697"/>
                  </a:cxn>
                  <a:cxn ang="0">
                    <a:pos x="12" y="2697"/>
                  </a:cxn>
                  <a:cxn ang="0">
                    <a:pos x="12" y="0"/>
                  </a:cxn>
                  <a:cxn ang="0">
                    <a:pos x="0" y="0"/>
                  </a:cxn>
                  <a:cxn ang="0">
                    <a:pos x="0" y="2697"/>
                  </a:cxn>
                  <a:cxn ang="0">
                    <a:pos x="0" y="2697"/>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a:p>
            </p:txBody>
          </p:sp>
          <p:sp>
            <p:nvSpPr>
              <p:cNvPr id="5132" name="Freeform 12"/>
              <p:cNvSpPr>
                <a:spLocks/>
              </p:cNvSpPr>
              <p:nvPr/>
            </p:nvSpPr>
            <p:spPr bwMode="ltGray">
              <a:xfrm>
                <a:off x="1019" y="1155"/>
                <a:ext cx="4739" cy="12"/>
              </a:xfrm>
              <a:custGeom>
                <a:avLst/>
                <a:gdLst/>
                <a:ahLst/>
                <a:cxnLst>
                  <a:cxn ang="0">
                    <a:pos x="4724" y="0"/>
                  </a:cxn>
                  <a:cxn ang="0">
                    <a:pos x="0" y="0"/>
                  </a:cxn>
                  <a:cxn ang="0">
                    <a:pos x="0" y="12"/>
                  </a:cxn>
                  <a:cxn ang="0">
                    <a:pos x="4724" y="12"/>
                  </a:cxn>
                  <a:cxn ang="0">
                    <a:pos x="4724" y="0"/>
                  </a:cxn>
                  <a:cxn ang="0">
                    <a:pos x="4724" y="0"/>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w="9525">
                <a:noFill/>
                <a:round/>
                <a:headEnd/>
                <a:tailEnd/>
              </a:ln>
            </p:spPr>
            <p:txBody>
              <a:bodyPr/>
              <a:lstStyle/>
              <a:p>
                <a:endParaRPr lang="en-US"/>
              </a:p>
            </p:txBody>
          </p:sp>
          <p:sp>
            <p:nvSpPr>
              <p:cNvPr id="5133" name="Freeform 13"/>
              <p:cNvSpPr>
                <a:spLocks/>
              </p:cNvSpPr>
              <p:nvPr/>
            </p:nvSpPr>
            <p:spPr bwMode="ltGray">
              <a:xfrm>
                <a:off x="552" y="1371"/>
                <a:ext cx="12" cy="252"/>
              </a:xfrm>
              <a:custGeom>
                <a:avLst/>
                <a:gdLst/>
                <a:ahLst/>
                <a:cxnLst>
                  <a:cxn ang="0">
                    <a:pos x="0" y="252"/>
                  </a:cxn>
                  <a:cxn ang="0">
                    <a:pos x="12" y="252"/>
                  </a:cxn>
                  <a:cxn ang="0">
                    <a:pos x="12" y="0"/>
                  </a:cxn>
                  <a:cxn ang="0">
                    <a:pos x="0" y="0"/>
                  </a:cxn>
                  <a:cxn ang="0">
                    <a:pos x="0" y="252"/>
                  </a:cxn>
                  <a:cxn ang="0">
                    <a:pos x="0" y="252"/>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w="9525">
                <a:noFill/>
                <a:round/>
                <a:headEnd/>
                <a:tailEnd/>
              </a:ln>
            </p:spPr>
            <p:txBody>
              <a:bodyPr/>
              <a:lstStyle/>
              <a:p>
                <a:endParaRPr lang="en-US"/>
              </a:p>
            </p:txBody>
          </p:sp>
          <p:sp>
            <p:nvSpPr>
              <p:cNvPr id="5134" name="Freeform 14"/>
              <p:cNvSpPr>
                <a:spLocks/>
              </p:cNvSpPr>
              <p:nvPr/>
            </p:nvSpPr>
            <p:spPr bwMode="ltGray">
              <a:xfrm>
                <a:off x="552" y="699"/>
                <a:ext cx="12" cy="252"/>
              </a:xfrm>
              <a:custGeom>
                <a:avLst/>
                <a:gdLst/>
                <a:ahLst/>
                <a:cxnLst>
                  <a:cxn ang="0">
                    <a:pos x="12" y="0"/>
                  </a:cxn>
                  <a:cxn ang="0">
                    <a:pos x="0" y="0"/>
                  </a:cxn>
                  <a:cxn ang="0">
                    <a:pos x="0" y="252"/>
                  </a:cxn>
                  <a:cxn ang="0">
                    <a:pos x="12" y="252"/>
                  </a:cxn>
                  <a:cxn ang="0">
                    <a:pos x="12" y="0"/>
                  </a:cxn>
                  <a:cxn ang="0">
                    <a:pos x="12" y="0"/>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w="9525">
                <a:noFill/>
                <a:round/>
                <a:headEnd/>
                <a:tailEnd/>
              </a:ln>
            </p:spPr>
            <p:txBody>
              <a:bodyPr/>
              <a:lstStyle/>
              <a:p>
                <a:endParaRPr lang="en-US"/>
              </a:p>
            </p:txBody>
          </p:sp>
          <p:sp>
            <p:nvSpPr>
              <p:cNvPr id="5135" name="Freeform 15"/>
              <p:cNvSpPr>
                <a:spLocks/>
              </p:cNvSpPr>
              <p:nvPr/>
            </p:nvSpPr>
            <p:spPr bwMode="ltGray">
              <a:xfrm>
                <a:off x="348" y="1155"/>
                <a:ext cx="419" cy="12"/>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w="9525">
                <a:noFill/>
                <a:round/>
                <a:headEnd/>
                <a:tailEnd/>
              </a:ln>
            </p:spPr>
            <p:txBody>
              <a:bodyPr/>
              <a:lstStyle/>
              <a:p>
                <a:endParaRPr lang="en-US"/>
              </a:p>
            </p:txBody>
          </p:sp>
        </p:grpSp>
      </p:grpSp>
      <p:sp>
        <p:nvSpPr>
          <p:cNvPr id="5136" name="Rectangle 16"/>
          <p:cNvSpPr>
            <a:spLocks noGrp="1" noChangeArrowheads="1"/>
          </p:cNvSpPr>
          <p:nvPr>
            <p:ph type="ctrTitle" sz="quarter"/>
          </p:nvPr>
        </p:nvSpPr>
        <p:spPr>
          <a:xfrm>
            <a:off x="990600" y="152400"/>
            <a:ext cx="7086600" cy="1431925"/>
          </a:xfrm>
        </p:spPr>
        <p:txBody>
          <a:bodyPr anchor="b"/>
          <a:lstStyle>
            <a:lvl1pPr>
              <a:defRPr b="1">
                <a:solidFill>
                  <a:schemeClr val="tx1"/>
                </a:solidFill>
              </a:defRPr>
            </a:lvl1pPr>
          </a:lstStyle>
          <a:p>
            <a:r>
              <a:rPr lang="en-US"/>
              <a:t>Click to edit Master title style</a:t>
            </a:r>
          </a:p>
        </p:txBody>
      </p:sp>
      <p:sp>
        <p:nvSpPr>
          <p:cNvPr id="5137" name="Rectangle 17"/>
          <p:cNvSpPr>
            <a:spLocks noGrp="1" noChangeArrowheads="1"/>
          </p:cNvSpPr>
          <p:nvPr>
            <p:ph type="subTitle" sz="quarter" idx="1"/>
          </p:nvPr>
        </p:nvSpPr>
        <p:spPr>
          <a:xfrm>
            <a:off x="990600" y="2362200"/>
            <a:ext cx="7086600" cy="1752600"/>
          </a:xfrm>
        </p:spPr>
        <p:txBody>
          <a:bodyPr/>
          <a:lstStyle>
            <a:lvl1pPr marL="0" indent="0">
              <a:buFont typeface="Wingdings" pitchFamily="2" charset="2"/>
              <a:buNone/>
              <a:defRPr/>
            </a:lvl1pPr>
          </a:lstStyle>
          <a:p>
            <a:r>
              <a:rPr lang="en-US"/>
              <a:t>Click to edit Master subtitle style</a:t>
            </a:r>
          </a:p>
        </p:txBody>
      </p:sp>
      <p:sp>
        <p:nvSpPr>
          <p:cNvPr id="5138" name="Rectangle 18"/>
          <p:cNvSpPr>
            <a:spLocks noGrp="1" noChangeArrowheads="1"/>
          </p:cNvSpPr>
          <p:nvPr>
            <p:ph type="dt" sz="quarter" idx="2"/>
          </p:nvPr>
        </p:nvSpPr>
        <p:spPr/>
        <p:txBody>
          <a:bodyPr/>
          <a:lstStyle>
            <a:lvl1pPr>
              <a:defRPr/>
            </a:lvl1pPr>
          </a:lstStyle>
          <a:p>
            <a:endParaRPr lang="en-US"/>
          </a:p>
        </p:txBody>
      </p:sp>
      <p:sp>
        <p:nvSpPr>
          <p:cNvPr id="5139" name="Rectangle 19"/>
          <p:cNvSpPr>
            <a:spLocks noGrp="1" noChangeArrowheads="1"/>
          </p:cNvSpPr>
          <p:nvPr>
            <p:ph type="ftr" sz="quarter" idx="3"/>
          </p:nvPr>
        </p:nvSpPr>
        <p:spPr>
          <a:xfrm>
            <a:off x="3352800" y="6248400"/>
            <a:ext cx="2895600" cy="457200"/>
          </a:xfrm>
        </p:spPr>
        <p:txBody>
          <a:bodyPr/>
          <a:lstStyle>
            <a:lvl1pPr>
              <a:defRPr/>
            </a:lvl1pPr>
          </a:lstStyle>
          <a:p>
            <a:endParaRPr lang="en-US"/>
          </a:p>
        </p:txBody>
      </p:sp>
      <p:sp>
        <p:nvSpPr>
          <p:cNvPr id="5140" name="Rectangle 20"/>
          <p:cNvSpPr>
            <a:spLocks noGrp="1" noChangeArrowheads="1"/>
          </p:cNvSpPr>
          <p:nvPr>
            <p:ph type="sldNum" sz="quarter" idx="4"/>
          </p:nvPr>
        </p:nvSpPr>
        <p:spPr/>
        <p:txBody>
          <a:bodyPr/>
          <a:lstStyle>
            <a:lvl1pPr>
              <a:defRPr/>
            </a:lvl1pPr>
          </a:lstStyle>
          <a:p>
            <a:fld id="{8D26904D-3DCA-4DED-BCD5-EA5121913C6D}" type="slidenum">
              <a:rPr lang="en-US"/>
              <a:pPr/>
              <a:t>‹#›</a:t>
            </a:fld>
            <a:endParaRPr lang="en-US"/>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5635C77-0648-42D6-8FB5-0C77368F5D10}" type="slidenum">
              <a:rPr lang="en-US"/>
              <a:pPr/>
              <a:t>‹#›</a:t>
            </a:fld>
            <a:endParaRPr lang="en-US"/>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304800"/>
            <a:ext cx="188595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04800"/>
            <a:ext cx="550545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EA72443-A704-4C3F-9353-556B7199E211}" type="slidenum">
              <a:rPr lang="en-US"/>
              <a:pPr/>
              <a:t>‹#›</a:t>
            </a:fld>
            <a:endParaRPr lang="en-US"/>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7BB09CA-7BED-4458-9A25-B13CD4B7D231}" type="slidenum">
              <a:rPr lang="en-US"/>
              <a:pPr/>
              <a:t>‹#›</a:t>
            </a:fld>
            <a:endParaRPr lang="en-US"/>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E9F1DE9-AFDF-46E8-B359-84C8E2CD3E3A}" type="slidenum">
              <a:rPr lang="en-US"/>
              <a:pPr/>
              <a:t>‹#›</a:t>
            </a:fld>
            <a:endParaRPr lang="en-US"/>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4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F46FE9B-A511-4BE4-AAE2-86712564401B}" type="slidenum">
              <a:rPr lang="en-US"/>
              <a:pPr/>
              <a:t>‹#›</a:t>
            </a:fld>
            <a:endParaRPr lang="en-US"/>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D072F798-B903-456E-97F8-BDC2C838CF1E}" type="slidenum">
              <a:rPr lang="en-US"/>
              <a:pPr/>
              <a:t>‹#›</a:t>
            </a:fld>
            <a:endParaRPr lang="en-US"/>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926D167F-E632-401B-901A-C573DF350842}" type="slidenum">
              <a:rPr lang="en-US"/>
              <a:pPr/>
              <a:t>‹#›</a:t>
            </a:fld>
            <a:endParaRPr lang="en-US"/>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28540966-C5EA-4E84-A464-F1C5DF9818D4}" type="slidenum">
              <a:rPr lang="en-US"/>
              <a:pPr/>
              <a:t>‹#›</a:t>
            </a:fld>
            <a:endParaRPr lang="en-US"/>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0D1C3A0-A60D-428F-89BF-99E06B509917}" type="slidenum">
              <a:rPr lang="en-US"/>
              <a:pPr/>
              <a:t>‹#›</a:t>
            </a:fld>
            <a:endParaRPr lang="en-US"/>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D5D3AE0-4A82-4CFE-9D31-1F839B24A362}" type="slidenum">
              <a:rPr lang="en-US"/>
              <a:pPr/>
              <a:t>‹#›</a:t>
            </a:fld>
            <a:endParaRPr lang="en-US"/>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6350"/>
            <a:ext cx="9140825" cy="6851650"/>
            <a:chOff x="0" y="4"/>
            <a:chExt cx="5758" cy="4316"/>
          </a:xfrm>
        </p:grpSpPr>
        <p:sp>
          <p:nvSpPr>
            <p:cNvPr id="4099" name="Freeform 3"/>
            <p:cNvSpPr>
              <a:spLocks/>
            </p:cNvSpPr>
            <p:nvPr/>
          </p:nvSpPr>
          <p:spPr bwMode="hidden">
            <a:xfrm>
              <a:off x="558" y="1161"/>
              <a:ext cx="5200" cy="3159"/>
            </a:xfrm>
            <a:custGeom>
              <a:avLst/>
              <a:gdLst/>
              <a:ahLst/>
              <a:cxnLst>
                <a:cxn ang="0">
                  <a:pos x="0" y="3159"/>
                </a:cxn>
                <a:cxn ang="0">
                  <a:pos x="5184" y="3159"/>
                </a:cxn>
                <a:cxn ang="0">
                  <a:pos x="5184" y="0"/>
                </a:cxn>
                <a:cxn ang="0">
                  <a:pos x="0" y="0"/>
                </a:cxn>
                <a:cxn ang="0">
                  <a:pos x="0" y="3159"/>
                </a:cxn>
                <a:cxn ang="0">
                  <a:pos x="0" y="3159"/>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w="9525">
              <a:noFill/>
              <a:round/>
              <a:headEnd/>
              <a:tailEnd/>
            </a:ln>
          </p:spPr>
          <p:txBody>
            <a:bodyPr/>
            <a:lstStyle/>
            <a:p>
              <a:endParaRPr lang="en-US"/>
            </a:p>
          </p:txBody>
        </p:sp>
        <p:sp>
          <p:nvSpPr>
            <p:cNvPr id="4100" name="Freeform 4"/>
            <p:cNvSpPr>
              <a:spLocks/>
            </p:cNvSpPr>
            <p:nvPr/>
          </p:nvSpPr>
          <p:spPr bwMode="hidden">
            <a:xfrm>
              <a:off x="0" y="1161"/>
              <a:ext cx="558" cy="3159"/>
            </a:xfrm>
            <a:custGeom>
              <a:avLst/>
              <a:gdLst/>
              <a:ahLst/>
              <a:cxnLst>
                <a:cxn ang="0">
                  <a:pos x="0" y="0"/>
                </a:cxn>
                <a:cxn ang="0">
                  <a:pos x="0" y="3159"/>
                </a:cxn>
                <a:cxn ang="0">
                  <a:pos x="556" y="3159"/>
                </a:cxn>
                <a:cxn ang="0">
                  <a:pos x="556" y="0"/>
                </a:cxn>
                <a:cxn ang="0">
                  <a:pos x="0" y="0"/>
                </a:cxn>
                <a:cxn ang="0">
                  <a:pos x="0" y="0"/>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w="9525">
              <a:noFill/>
              <a:round/>
              <a:headEnd/>
              <a:tailEnd/>
            </a:ln>
          </p:spPr>
          <p:txBody>
            <a:bodyPr/>
            <a:lstStyle/>
            <a:p>
              <a:endParaRPr lang="en-US"/>
            </a:p>
          </p:txBody>
        </p:sp>
        <p:grpSp>
          <p:nvGrpSpPr>
            <p:cNvPr id="4101" name="Group 5"/>
            <p:cNvGrpSpPr>
              <a:grpSpLocks/>
            </p:cNvGrpSpPr>
            <p:nvPr userDrawn="1"/>
          </p:nvGrpSpPr>
          <p:grpSpPr bwMode="auto">
            <a:xfrm>
              <a:off x="0" y="4"/>
              <a:ext cx="5758" cy="4316"/>
              <a:chOff x="0" y="4"/>
              <a:chExt cx="5758" cy="4316"/>
            </a:xfrm>
          </p:grpSpPr>
          <p:sp>
            <p:nvSpPr>
              <p:cNvPr id="4102" name="Freeform 6"/>
              <p:cNvSpPr>
                <a:spLocks/>
              </p:cNvSpPr>
              <p:nvPr/>
            </p:nvSpPr>
            <p:spPr bwMode="ltGray">
              <a:xfrm>
                <a:off x="552" y="4"/>
                <a:ext cx="12" cy="695"/>
              </a:xfrm>
              <a:custGeom>
                <a:avLst/>
                <a:gdLst/>
                <a:ahLst/>
                <a:cxnLst>
                  <a:cxn ang="0">
                    <a:pos x="12" y="0"/>
                  </a:cxn>
                  <a:cxn ang="0">
                    <a:pos x="0" y="0"/>
                  </a:cxn>
                  <a:cxn ang="0">
                    <a:pos x="0" y="695"/>
                  </a:cxn>
                  <a:cxn ang="0">
                    <a:pos x="12" y="695"/>
                  </a:cxn>
                  <a:cxn ang="0">
                    <a:pos x="12" y="0"/>
                  </a:cxn>
                  <a:cxn ang="0">
                    <a:pos x="12" y="0"/>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w="9525">
                <a:noFill/>
                <a:round/>
                <a:headEnd/>
                <a:tailEnd/>
              </a:ln>
            </p:spPr>
            <p:txBody>
              <a:bodyPr/>
              <a:lstStyle/>
              <a:p>
                <a:endParaRPr lang="en-US"/>
              </a:p>
            </p:txBody>
          </p:sp>
          <p:sp>
            <p:nvSpPr>
              <p:cNvPr id="4103" name="Freeform 7"/>
              <p:cNvSpPr>
                <a:spLocks/>
              </p:cNvSpPr>
              <p:nvPr/>
            </p:nvSpPr>
            <p:spPr bwMode="ltGray">
              <a:xfrm>
                <a:off x="552" y="1623"/>
                <a:ext cx="12" cy="2697"/>
              </a:xfrm>
              <a:custGeom>
                <a:avLst/>
                <a:gdLst/>
                <a:ahLst/>
                <a:cxnLst>
                  <a:cxn ang="0">
                    <a:pos x="0" y="2697"/>
                  </a:cxn>
                  <a:cxn ang="0">
                    <a:pos x="12" y="2697"/>
                  </a:cxn>
                  <a:cxn ang="0">
                    <a:pos x="12" y="0"/>
                  </a:cxn>
                  <a:cxn ang="0">
                    <a:pos x="0" y="0"/>
                  </a:cxn>
                  <a:cxn ang="0">
                    <a:pos x="0" y="2697"/>
                  </a:cxn>
                  <a:cxn ang="0">
                    <a:pos x="0" y="2697"/>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a:p>
            </p:txBody>
          </p:sp>
          <p:sp>
            <p:nvSpPr>
              <p:cNvPr id="4104" name="Freeform 8"/>
              <p:cNvSpPr>
                <a:spLocks/>
              </p:cNvSpPr>
              <p:nvPr/>
            </p:nvSpPr>
            <p:spPr bwMode="ltGray">
              <a:xfrm>
                <a:off x="1019" y="1155"/>
                <a:ext cx="4739" cy="12"/>
              </a:xfrm>
              <a:custGeom>
                <a:avLst/>
                <a:gdLst/>
                <a:ahLst/>
                <a:cxnLst>
                  <a:cxn ang="0">
                    <a:pos x="4724" y="0"/>
                  </a:cxn>
                  <a:cxn ang="0">
                    <a:pos x="0" y="0"/>
                  </a:cxn>
                  <a:cxn ang="0">
                    <a:pos x="0" y="12"/>
                  </a:cxn>
                  <a:cxn ang="0">
                    <a:pos x="4724" y="12"/>
                  </a:cxn>
                  <a:cxn ang="0">
                    <a:pos x="4724" y="0"/>
                  </a:cxn>
                  <a:cxn ang="0">
                    <a:pos x="4724" y="0"/>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w="9525">
                <a:noFill/>
                <a:round/>
                <a:headEnd/>
                <a:tailEnd/>
              </a:ln>
            </p:spPr>
            <p:txBody>
              <a:bodyPr/>
              <a:lstStyle/>
              <a:p>
                <a:endParaRPr lang="en-US"/>
              </a:p>
            </p:txBody>
          </p:sp>
          <p:sp>
            <p:nvSpPr>
              <p:cNvPr id="4105" name="Freeform 9"/>
              <p:cNvSpPr>
                <a:spLocks/>
              </p:cNvSpPr>
              <p:nvPr/>
            </p:nvSpPr>
            <p:spPr bwMode="ltGray">
              <a:xfrm>
                <a:off x="552" y="1371"/>
                <a:ext cx="12" cy="252"/>
              </a:xfrm>
              <a:custGeom>
                <a:avLst/>
                <a:gdLst/>
                <a:ahLst/>
                <a:cxnLst>
                  <a:cxn ang="0">
                    <a:pos x="0" y="252"/>
                  </a:cxn>
                  <a:cxn ang="0">
                    <a:pos x="12" y="252"/>
                  </a:cxn>
                  <a:cxn ang="0">
                    <a:pos x="12" y="0"/>
                  </a:cxn>
                  <a:cxn ang="0">
                    <a:pos x="0" y="0"/>
                  </a:cxn>
                  <a:cxn ang="0">
                    <a:pos x="0" y="252"/>
                  </a:cxn>
                  <a:cxn ang="0">
                    <a:pos x="0" y="252"/>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w="9525">
                <a:noFill/>
                <a:round/>
                <a:headEnd/>
                <a:tailEnd/>
              </a:ln>
            </p:spPr>
            <p:txBody>
              <a:bodyPr/>
              <a:lstStyle/>
              <a:p>
                <a:endParaRPr lang="en-US"/>
              </a:p>
            </p:txBody>
          </p:sp>
          <p:sp>
            <p:nvSpPr>
              <p:cNvPr id="4106" name="Freeform 10"/>
              <p:cNvSpPr>
                <a:spLocks/>
              </p:cNvSpPr>
              <p:nvPr/>
            </p:nvSpPr>
            <p:spPr bwMode="ltGray">
              <a:xfrm>
                <a:off x="552" y="699"/>
                <a:ext cx="12" cy="252"/>
              </a:xfrm>
              <a:custGeom>
                <a:avLst/>
                <a:gdLst/>
                <a:ahLst/>
                <a:cxnLst>
                  <a:cxn ang="0">
                    <a:pos x="12" y="0"/>
                  </a:cxn>
                  <a:cxn ang="0">
                    <a:pos x="0" y="0"/>
                  </a:cxn>
                  <a:cxn ang="0">
                    <a:pos x="0" y="252"/>
                  </a:cxn>
                  <a:cxn ang="0">
                    <a:pos x="12" y="252"/>
                  </a:cxn>
                  <a:cxn ang="0">
                    <a:pos x="12" y="0"/>
                  </a:cxn>
                  <a:cxn ang="0">
                    <a:pos x="12" y="0"/>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w="9525">
                <a:noFill/>
                <a:round/>
                <a:headEnd/>
                <a:tailEnd/>
              </a:ln>
            </p:spPr>
            <p:txBody>
              <a:bodyPr/>
              <a:lstStyle/>
              <a:p>
                <a:endParaRPr lang="en-US"/>
              </a:p>
            </p:txBody>
          </p:sp>
          <p:sp>
            <p:nvSpPr>
              <p:cNvPr id="4107" name="Freeform 11"/>
              <p:cNvSpPr>
                <a:spLocks/>
              </p:cNvSpPr>
              <p:nvPr/>
            </p:nvSpPr>
            <p:spPr bwMode="ltGray">
              <a:xfrm>
                <a:off x="552" y="951"/>
                <a:ext cx="12" cy="42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w="9525">
                <a:noFill/>
                <a:round/>
                <a:headEnd/>
                <a:tailEnd/>
              </a:ln>
            </p:spPr>
            <p:txBody>
              <a:bodyPr/>
              <a:lstStyle/>
              <a:p>
                <a:endParaRPr lang="en-US"/>
              </a:p>
            </p:txBody>
          </p:sp>
          <p:sp>
            <p:nvSpPr>
              <p:cNvPr id="4108" name="Freeform 12"/>
              <p:cNvSpPr>
                <a:spLocks/>
              </p:cNvSpPr>
              <p:nvPr/>
            </p:nvSpPr>
            <p:spPr bwMode="ltGray">
              <a:xfrm>
                <a:off x="0" y="1155"/>
                <a:ext cx="351" cy="12"/>
              </a:xfrm>
              <a:custGeom>
                <a:avLst/>
                <a:gdLst/>
                <a:ahLst/>
                <a:cxnLst>
                  <a:cxn ang="0">
                    <a:pos x="0" y="0"/>
                  </a:cxn>
                  <a:cxn ang="0">
                    <a:pos x="0" y="12"/>
                  </a:cxn>
                  <a:cxn ang="0">
                    <a:pos x="251" y="12"/>
                  </a:cxn>
                  <a:cxn ang="0">
                    <a:pos x="251" y="0"/>
                  </a:cxn>
                  <a:cxn ang="0">
                    <a:pos x="0" y="0"/>
                  </a:cxn>
                  <a:cxn ang="0">
                    <a:pos x="0" y="0"/>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w="9525">
                <a:noFill/>
                <a:round/>
                <a:headEnd/>
                <a:tailEnd/>
              </a:ln>
            </p:spPr>
            <p:txBody>
              <a:bodyPr/>
              <a:lstStyle/>
              <a:p>
                <a:endParaRPr lang="en-US"/>
              </a:p>
            </p:txBody>
          </p:sp>
          <p:sp>
            <p:nvSpPr>
              <p:cNvPr id="4109" name="Freeform 13"/>
              <p:cNvSpPr>
                <a:spLocks/>
              </p:cNvSpPr>
              <p:nvPr/>
            </p:nvSpPr>
            <p:spPr bwMode="ltGray">
              <a:xfrm>
                <a:off x="767" y="1155"/>
                <a:ext cx="252" cy="12"/>
              </a:xfrm>
              <a:custGeom>
                <a:avLst/>
                <a:gdLst/>
                <a:ahLst/>
                <a:cxnLst>
                  <a:cxn ang="0">
                    <a:pos x="251" y="0"/>
                  </a:cxn>
                  <a:cxn ang="0">
                    <a:pos x="0" y="0"/>
                  </a:cxn>
                  <a:cxn ang="0">
                    <a:pos x="0" y="12"/>
                  </a:cxn>
                  <a:cxn ang="0">
                    <a:pos x="251" y="12"/>
                  </a:cxn>
                  <a:cxn ang="0">
                    <a:pos x="251" y="0"/>
                  </a:cxn>
                  <a:cxn ang="0">
                    <a:pos x="251" y="0"/>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w="9525">
                <a:noFill/>
                <a:round/>
                <a:headEnd/>
                <a:tailEnd/>
              </a:ln>
            </p:spPr>
            <p:txBody>
              <a:bodyPr/>
              <a:lstStyle/>
              <a:p>
                <a:endParaRPr lang="en-US"/>
              </a:p>
            </p:txBody>
          </p:sp>
          <p:sp>
            <p:nvSpPr>
              <p:cNvPr id="4110" name="Freeform 14"/>
              <p:cNvSpPr>
                <a:spLocks/>
              </p:cNvSpPr>
              <p:nvPr/>
            </p:nvSpPr>
            <p:spPr bwMode="ltGray">
              <a:xfrm>
                <a:off x="348" y="1155"/>
                <a:ext cx="419" cy="12"/>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w="9525">
                <a:noFill/>
                <a:round/>
                <a:headEnd/>
                <a:tailEnd/>
              </a:ln>
            </p:spPr>
            <p:txBody>
              <a:bodyPr/>
              <a:lstStyle/>
              <a:p>
                <a:endParaRPr lang="en-US"/>
              </a:p>
            </p:txBody>
          </p:sp>
        </p:grpSp>
      </p:grpSp>
      <p:sp>
        <p:nvSpPr>
          <p:cNvPr id="4111" name="Rectangle 15"/>
          <p:cNvSpPr>
            <a:spLocks noGrp="1" noChangeArrowheads="1"/>
          </p:cNvSpPr>
          <p:nvPr>
            <p:ph type="title"/>
          </p:nvPr>
        </p:nvSpPr>
        <p:spPr bwMode="auto">
          <a:xfrm>
            <a:off x="1066800" y="304800"/>
            <a:ext cx="7543800" cy="1431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112" name="Rectangle 16"/>
          <p:cNvSpPr>
            <a:spLocks noGrp="1" noChangeArrowheads="1"/>
          </p:cNvSpPr>
          <p:nvPr>
            <p:ph type="body" idx="1"/>
          </p:nvPr>
        </p:nvSpPr>
        <p:spPr bwMode="auto">
          <a:xfrm>
            <a:off x="1066800" y="1981200"/>
            <a:ext cx="75438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13" name="Rectangle 17"/>
          <p:cNvSpPr>
            <a:spLocks noGrp="1" noChangeArrowheads="1"/>
          </p:cNvSpPr>
          <p:nvPr>
            <p:ph type="dt" sz="half" idx="2"/>
          </p:nvPr>
        </p:nvSpPr>
        <p:spPr bwMode="auto">
          <a:xfrm>
            <a:off x="1066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endParaRPr lang="en-US"/>
          </a:p>
        </p:txBody>
      </p:sp>
      <p:sp>
        <p:nvSpPr>
          <p:cNvPr id="4114" name="Rectangle 18"/>
          <p:cNvSpPr>
            <a:spLocks noGrp="1" noChangeArrowheads="1"/>
          </p:cNvSpPr>
          <p:nvPr>
            <p:ph type="ftr" sz="quarter" idx="3"/>
          </p:nvPr>
        </p:nvSpPr>
        <p:spPr bwMode="auto">
          <a:xfrm>
            <a:off x="34290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defRPr>
            </a:lvl1pPr>
          </a:lstStyle>
          <a:p>
            <a:endParaRPr lang="en-US"/>
          </a:p>
        </p:txBody>
      </p:sp>
      <p:sp>
        <p:nvSpPr>
          <p:cNvPr id="4115" name="Rectangle 19"/>
          <p:cNvSpPr>
            <a:spLocks noGrp="1" noChangeArrowheads="1"/>
          </p:cNvSpPr>
          <p:nvPr>
            <p:ph type="sldNum" sz="quarter" idx="4"/>
          </p:nvPr>
        </p:nvSpPr>
        <p:spPr bwMode="auto">
          <a:xfrm>
            <a:off x="6705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fld id="{80441FC2-77E7-4232-822D-72B434011D40}"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spd="med">
    <p:fade/>
  </p:transition>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Verdana"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Verdana"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Verdana"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Verdan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Verdan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Verdan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Verdan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Verdana" pitchFamily="34" charset="0"/>
        </a:defRPr>
      </a:lvl9pPr>
    </p:titleStyle>
    <p:bodyStyle>
      <a:lvl1pPr marL="342900" indent="-342900" algn="l" rtl="0" fontAlgn="base">
        <a:spcBef>
          <a:spcPct val="20000"/>
        </a:spcBef>
        <a:spcAft>
          <a:spcPct val="0"/>
        </a:spcAft>
        <a:buClr>
          <a:schemeClr val="hlink"/>
        </a:buClr>
        <a:buSzPct val="70000"/>
        <a:buFont typeface="Wingdings" pitchFamily="2" charset="2"/>
        <a:buChar char="n"/>
        <a:defRPr sz="40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planetfigure.com/threads/gallic-warrior-3rd-2nd-century-b-c-art-girona-news.58581/"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holylandphotos.org/browse.asp?s=1,2,6,16,288"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villains.wikia.com/wiki/Nemean_Lion" TargetMode="External"/><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ctrTitle"/>
          </p:nvPr>
        </p:nvSpPr>
        <p:spPr>
          <a:xfrm>
            <a:off x="990600" y="228600"/>
            <a:ext cx="7086600" cy="1431925"/>
          </a:xfrm>
        </p:spPr>
        <p:txBody>
          <a:bodyPr/>
          <a:lstStyle/>
          <a:p>
            <a:r>
              <a:rPr lang="en-US" smtClean="0">
                <a:solidFill>
                  <a:srgbClr val="FFC000"/>
                </a:solidFill>
              </a:rPr>
              <a:t>Chapter Three</a:t>
            </a:r>
            <a:endParaRPr lang="en-US" dirty="0">
              <a:solidFill>
                <a:srgbClr val="FFC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2133600"/>
            <a:ext cx="2840306" cy="4258056"/>
          </a:xfrm>
          <a:prstGeom prst="rect">
            <a:avLst/>
          </a:prstGeom>
        </p:spPr>
      </p:pic>
      <p:sp>
        <p:nvSpPr>
          <p:cNvPr id="3" name="Rectangle 2"/>
          <p:cNvSpPr/>
          <p:nvPr/>
        </p:nvSpPr>
        <p:spPr>
          <a:xfrm>
            <a:off x="6019800" y="5671066"/>
            <a:ext cx="2441759" cy="369332"/>
          </a:xfrm>
          <a:prstGeom prst="rect">
            <a:avLst/>
          </a:prstGeom>
        </p:spPr>
        <p:txBody>
          <a:bodyPr wrap="none">
            <a:spAutoFit/>
          </a:bodyPr>
          <a:lstStyle/>
          <a:p>
            <a:r>
              <a:rPr lang="en-US">
                <a:solidFill>
                  <a:srgbClr val="7D7D7D"/>
                </a:solidFill>
                <a:latin typeface="arial"/>
                <a:hlinkClick r:id="rId4"/>
              </a:rPr>
              <a:t>www.planetfigure.com</a:t>
            </a:r>
            <a:endParaRPr lang="en-US"/>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Acts I: </a:t>
            </a:r>
            <a:r>
              <a:rPr lang="en-US" smtClean="0"/>
              <a:t>12 </a:t>
            </a:r>
            <a:r>
              <a:rPr lang="en-US"/>
              <a:t>- </a:t>
            </a:r>
            <a:r>
              <a:rPr lang="en-US" smtClean="0"/>
              <a:t>13</a:t>
            </a:r>
            <a:endParaRPr lang="en-US"/>
          </a:p>
        </p:txBody>
      </p:sp>
      <p:sp>
        <p:nvSpPr>
          <p:cNvPr id="3" name="Content Placeholder 2"/>
          <p:cNvSpPr>
            <a:spLocks noGrp="1"/>
          </p:cNvSpPr>
          <p:nvPr>
            <p:ph idx="1"/>
          </p:nvPr>
        </p:nvSpPr>
        <p:spPr/>
        <p:txBody>
          <a:bodyPr/>
          <a:lstStyle/>
          <a:p>
            <a:pPr marL="0" indent="0">
              <a:buNone/>
            </a:pPr>
            <a:r>
              <a:rPr lang="en-US" sz="3200">
                <a:effectLst/>
                <a:latin typeface="Baskerville Old Face" panose="02020602080505020303" pitchFamily="18" charset="0"/>
              </a:rPr>
              <a:t>1:12 Tunc reversi sunt Hierusalemam a monte qui vocatur Oliveti qui est iuxta Hierusalem, sabbati habens iter</a:t>
            </a:r>
            <a:r>
              <a:rPr lang="en-US" sz="3200" smtClean="0">
                <a:effectLst/>
                <a:latin typeface="Baskerville Old Face" panose="02020602080505020303" pitchFamily="18" charset="0"/>
              </a:rPr>
              <a:t>.</a:t>
            </a:r>
          </a:p>
          <a:p>
            <a:pPr marL="0" indent="0">
              <a:buNone/>
            </a:pPr>
            <a:r>
              <a:rPr lang="en-US" sz="2800">
                <a:effectLst/>
                <a:latin typeface="Baskerville Old Face" panose="02020602080505020303" pitchFamily="18" charset="0"/>
              </a:rPr>
              <a:t>1:13 Et cum </a:t>
            </a:r>
            <a:r>
              <a:rPr lang="en-US" sz="2800" smtClean="0">
                <a:effectLst/>
                <a:latin typeface="Baskerville Old Face" panose="02020602080505020303" pitchFamily="18" charset="0"/>
              </a:rPr>
              <a:t>introissent </a:t>
            </a:r>
            <a:r>
              <a:rPr lang="en-US" sz="2800">
                <a:effectLst/>
                <a:latin typeface="Baskerville Old Face" panose="02020602080505020303" pitchFamily="18" charset="0"/>
              </a:rPr>
              <a:t>in cenaculum ascenderunt ubi manebant: Petrus et Ioannes</a:t>
            </a:r>
          </a:p>
          <a:p>
            <a:pPr marL="0" indent="0">
              <a:buNone/>
            </a:pPr>
            <a:r>
              <a:rPr lang="en-US" sz="2800">
                <a:effectLst/>
                <a:latin typeface="Baskerville Old Face" panose="02020602080505020303" pitchFamily="18" charset="0"/>
              </a:rPr>
              <a:t>Iacobus et Andreas Philippus et Thomas Bartholomeus et Mattheus Iacobus</a:t>
            </a:r>
          </a:p>
          <a:p>
            <a:pPr marL="0" indent="0">
              <a:buNone/>
            </a:pPr>
            <a:r>
              <a:rPr lang="en-US" sz="2800" smtClean="0">
                <a:effectLst/>
                <a:latin typeface="Baskerville Old Face" panose="02020602080505020303" pitchFamily="18" charset="0"/>
              </a:rPr>
              <a:t>Alphei </a:t>
            </a:r>
            <a:r>
              <a:rPr lang="en-US" sz="2800">
                <a:effectLst/>
                <a:latin typeface="Baskerville Old Face" panose="02020602080505020303" pitchFamily="18" charset="0"/>
              </a:rPr>
              <a:t>et Simon  Zelotes et Iudas Iacobi.</a:t>
            </a:r>
          </a:p>
          <a:p>
            <a:pPr marL="0" indent="0">
              <a:buNone/>
            </a:pPr>
            <a:r>
              <a:rPr lang="en-US" sz="3200">
                <a:effectLst/>
              </a:rPr>
              <a:t> </a:t>
            </a:r>
          </a:p>
          <a:p>
            <a:pPr marL="0" indent="0">
              <a:buNone/>
            </a:pPr>
            <a:endParaRPr lang="en-US" sz="3200">
              <a:effectLst/>
              <a:latin typeface="Baskerville Old Face" panose="02020602080505020303" pitchFamily="18" charset="0"/>
            </a:endParaRPr>
          </a:p>
        </p:txBody>
      </p:sp>
    </p:spTree>
    <p:extLst>
      <p:ext uri="{BB962C8B-B14F-4D97-AF65-F5344CB8AC3E}">
        <p14:creationId xmlns:p14="http://schemas.microsoft.com/office/powerpoint/2010/main" val="3809321768"/>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III. Discussion</a:t>
            </a:r>
            <a:endParaRPr lang="en-US"/>
          </a:p>
        </p:txBody>
      </p:sp>
      <p:sp>
        <p:nvSpPr>
          <p:cNvPr id="3" name="Content Placeholder 2"/>
          <p:cNvSpPr>
            <a:spLocks noGrp="1"/>
          </p:cNvSpPr>
          <p:nvPr>
            <p:ph idx="1"/>
          </p:nvPr>
        </p:nvSpPr>
        <p:spPr/>
        <p:txBody>
          <a:bodyPr/>
          <a:lstStyle/>
          <a:p>
            <a:pPr marL="0" indent="0">
              <a:buNone/>
            </a:pPr>
            <a:r>
              <a:rPr lang="en-US" sz="2800" b="1" u="sng" smtClean="0">
                <a:effectLst/>
                <a:latin typeface="Batang" panose="02030600000101010101" pitchFamily="18" charset="-127"/>
                <a:ea typeface="Batang" panose="02030600000101010101" pitchFamily="18" charset="-127"/>
              </a:rPr>
              <a:t>Magister</a:t>
            </a:r>
            <a:r>
              <a:rPr lang="en-US" sz="2800" b="1" i="1" smtClean="0">
                <a:effectLst/>
                <a:latin typeface="Batang" panose="02030600000101010101" pitchFamily="18" charset="-127"/>
                <a:ea typeface="Batang" panose="02030600000101010101" pitchFamily="18" charset="-127"/>
              </a:rPr>
              <a:t>: </a:t>
            </a:r>
            <a:r>
              <a:rPr lang="en-US" sz="2800">
                <a:effectLst/>
                <a:latin typeface="Batang" panose="02030600000101010101" pitchFamily="18" charset="-127"/>
                <a:ea typeface="Batang" panose="02030600000101010101" pitchFamily="18" charset="-127"/>
              </a:rPr>
              <a:t>Optime! Eratne hoc opus </a:t>
            </a:r>
            <a:r>
              <a:rPr lang="en-US" sz="2800" u="sng">
                <a:effectLst/>
                <a:latin typeface="Batang" panose="02030600000101010101" pitchFamily="18" charset="-127"/>
                <a:ea typeface="Batang" panose="02030600000101010101" pitchFamily="18" charset="-127"/>
              </a:rPr>
              <a:t>facillimum</a:t>
            </a:r>
            <a:r>
              <a:rPr lang="en-US" sz="2800">
                <a:effectLst/>
                <a:latin typeface="Batang" panose="02030600000101010101" pitchFamily="18" charset="-127"/>
                <a:ea typeface="Batang" panose="02030600000101010101" pitchFamily="18" charset="-127"/>
              </a:rPr>
              <a:t> vel  </a:t>
            </a:r>
            <a:r>
              <a:rPr lang="en-US" sz="2800" u="sng">
                <a:effectLst/>
                <a:latin typeface="Batang" panose="02030600000101010101" pitchFamily="18" charset="-127"/>
                <a:ea typeface="Batang" panose="02030600000101010101" pitchFamily="18" charset="-127"/>
              </a:rPr>
              <a:t>difficillimum</a:t>
            </a:r>
            <a:r>
              <a:rPr lang="en-US" sz="2800">
                <a:effectLst/>
                <a:latin typeface="Batang" panose="02030600000101010101" pitchFamily="18" charset="-127"/>
                <a:ea typeface="Batang" panose="02030600000101010101" pitchFamily="18" charset="-127"/>
              </a:rPr>
              <a:t>?</a:t>
            </a:r>
          </a:p>
          <a:p>
            <a:pPr marL="0" indent="0">
              <a:buNone/>
            </a:pPr>
            <a:r>
              <a:rPr lang="en-US" sz="2800" b="1" u="sng">
                <a:effectLst/>
                <a:latin typeface="Batang" panose="02030600000101010101" pitchFamily="18" charset="-127"/>
                <a:ea typeface="Batang" panose="02030600000101010101" pitchFamily="18" charset="-127"/>
              </a:rPr>
              <a:t>Discipuli</a:t>
            </a:r>
            <a:r>
              <a:rPr lang="en-US" sz="2800">
                <a:effectLst/>
                <a:latin typeface="Batang" panose="02030600000101010101" pitchFamily="18" charset="-127"/>
                <a:ea typeface="Batang" panose="02030600000101010101" pitchFamily="18" charset="-127"/>
              </a:rPr>
              <a:t>: Facillimum erat!</a:t>
            </a:r>
          </a:p>
          <a:p>
            <a:pPr marL="0" indent="0">
              <a:buNone/>
            </a:pPr>
            <a:r>
              <a:rPr lang="en-US" sz="2800" b="1" u="sng">
                <a:effectLst/>
                <a:latin typeface="Batang" panose="02030600000101010101" pitchFamily="18" charset="-127"/>
                <a:ea typeface="Batang" panose="02030600000101010101" pitchFamily="18" charset="-127"/>
              </a:rPr>
              <a:t>Marcus</a:t>
            </a:r>
            <a:r>
              <a:rPr lang="en-US" sz="2800">
                <a:effectLst/>
                <a:latin typeface="Batang" panose="02030600000101010101" pitchFamily="18" charset="-127"/>
                <a:ea typeface="Batang" panose="02030600000101010101" pitchFamily="18" charset="-127"/>
              </a:rPr>
              <a:t>: Erat difficilimum mihi, sed amo id.</a:t>
            </a:r>
          </a:p>
          <a:p>
            <a:pPr marL="0" indent="0">
              <a:buNone/>
            </a:pPr>
            <a:r>
              <a:rPr lang="en-US" sz="2800" b="1" u="sng">
                <a:effectLst/>
                <a:latin typeface="Batang" panose="02030600000101010101" pitchFamily="18" charset="-127"/>
                <a:ea typeface="Batang" panose="02030600000101010101" pitchFamily="18" charset="-127"/>
              </a:rPr>
              <a:t>Magister</a:t>
            </a:r>
            <a:r>
              <a:rPr lang="en-US" sz="2800">
                <a:effectLst/>
                <a:latin typeface="Batang" panose="02030600000101010101" pitchFamily="18" charset="-127"/>
                <a:ea typeface="Batang" panose="02030600000101010101" pitchFamily="18" charset="-127"/>
              </a:rPr>
              <a:t>: Nunc, plus de Caesare discemus. Aliquid, si vobis placet, de Caesare mihi narrate.</a:t>
            </a:r>
          </a:p>
          <a:p>
            <a:pPr marL="0" indent="0">
              <a:buNone/>
            </a:pPr>
            <a:r>
              <a:rPr lang="en-US" sz="2800" smtClean="0">
                <a:effectLst/>
                <a:latin typeface="Batang" panose="02030600000101010101" pitchFamily="18" charset="-127"/>
                <a:ea typeface="Batang" panose="02030600000101010101" pitchFamily="18" charset="-127"/>
              </a:rPr>
              <a:t> </a:t>
            </a:r>
            <a:endParaRPr lang="en-US" sz="2800">
              <a:latin typeface="Batang" panose="02030600000101010101" pitchFamily="18" charset="-127"/>
              <a:ea typeface="Batang" panose="02030600000101010101" pitchFamily="18" charset="-127"/>
            </a:endParaRPr>
          </a:p>
        </p:txBody>
      </p:sp>
    </p:spTree>
    <p:extLst>
      <p:ext uri="{BB962C8B-B14F-4D97-AF65-F5344CB8AC3E}">
        <p14:creationId xmlns:p14="http://schemas.microsoft.com/office/powerpoint/2010/main" val="1868065179"/>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III. Discussion</a:t>
            </a:r>
          </a:p>
        </p:txBody>
      </p:sp>
      <p:sp>
        <p:nvSpPr>
          <p:cNvPr id="3" name="Content Placeholder 2"/>
          <p:cNvSpPr>
            <a:spLocks noGrp="1"/>
          </p:cNvSpPr>
          <p:nvPr>
            <p:ph idx="1"/>
          </p:nvPr>
        </p:nvSpPr>
        <p:spPr/>
        <p:txBody>
          <a:bodyPr/>
          <a:lstStyle/>
          <a:p>
            <a:pPr marL="0" indent="0">
              <a:buNone/>
            </a:pPr>
            <a:r>
              <a:rPr lang="en-US" sz="2800" b="1" u="sng" smtClean="0">
                <a:effectLst/>
                <a:latin typeface="Batang" panose="02030600000101010101" pitchFamily="18" charset="-127"/>
                <a:ea typeface="Batang" panose="02030600000101010101" pitchFamily="18" charset="-127"/>
              </a:rPr>
              <a:t>Augusta</a:t>
            </a:r>
            <a:r>
              <a:rPr lang="en-US" sz="2800">
                <a:effectLst/>
                <a:latin typeface="Batang" panose="02030600000101010101" pitchFamily="18" charset="-127"/>
                <a:ea typeface="Batang" panose="02030600000101010101" pitchFamily="18" charset="-127"/>
              </a:rPr>
              <a:t>: Caesar ante Christum vivebat. </a:t>
            </a:r>
            <a:r>
              <a:rPr lang="en-US" sz="2800" b="1" u="sng">
                <a:effectLst/>
                <a:latin typeface="Batang" panose="02030600000101010101" pitchFamily="18" charset="-127"/>
                <a:ea typeface="Batang" panose="02030600000101010101" pitchFamily="18" charset="-127"/>
              </a:rPr>
              <a:t>Magister</a:t>
            </a:r>
            <a:r>
              <a:rPr lang="en-US" sz="2800">
                <a:effectLst/>
                <a:latin typeface="Batang" panose="02030600000101010101" pitchFamily="18" charset="-127"/>
                <a:ea typeface="Batang" panose="02030600000101010101" pitchFamily="18" charset="-127"/>
              </a:rPr>
              <a:t>: Ita vero. Quivisne alius? </a:t>
            </a:r>
            <a:r>
              <a:rPr lang="en-US" sz="2800" smtClean="0">
                <a:effectLst/>
                <a:latin typeface="Batang" panose="02030600000101010101" pitchFamily="18" charset="-127"/>
                <a:ea typeface="Batang" panose="02030600000101010101" pitchFamily="18" charset="-127"/>
              </a:rPr>
              <a:t/>
            </a:r>
            <a:br>
              <a:rPr lang="en-US" sz="2800" smtClean="0">
                <a:effectLst/>
                <a:latin typeface="Batang" panose="02030600000101010101" pitchFamily="18" charset="-127"/>
                <a:ea typeface="Batang" panose="02030600000101010101" pitchFamily="18" charset="-127"/>
              </a:rPr>
            </a:br>
            <a:r>
              <a:rPr lang="en-US" sz="2800" b="1" u="sng" smtClean="0">
                <a:effectLst/>
                <a:latin typeface="Batang" panose="02030600000101010101" pitchFamily="18" charset="-127"/>
                <a:ea typeface="Batang" panose="02030600000101010101" pitchFamily="18" charset="-127"/>
              </a:rPr>
              <a:t>Gaius</a:t>
            </a:r>
            <a:r>
              <a:rPr lang="en-US" sz="2800">
                <a:effectLst/>
                <a:latin typeface="Batang" panose="02030600000101010101" pitchFamily="18" charset="-127"/>
                <a:ea typeface="Batang" panose="02030600000101010101" pitchFamily="18" charset="-127"/>
              </a:rPr>
              <a:t>: Erat maximus imperator!</a:t>
            </a:r>
          </a:p>
          <a:p>
            <a:pPr marL="0" indent="0">
              <a:buNone/>
            </a:pPr>
            <a:r>
              <a:rPr lang="en-US" sz="2800" b="1" u="sng">
                <a:effectLst/>
                <a:latin typeface="Batang" panose="02030600000101010101" pitchFamily="18" charset="-127"/>
                <a:ea typeface="Batang" panose="02030600000101010101" pitchFamily="18" charset="-127"/>
              </a:rPr>
              <a:t>Sexta</a:t>
            </a:r>
            <a:r>
              <a:rPr lang="en-US" sz="2800">
                <a:effectLst/>
                <a:latin typeface="Batang" panose="02030600000101010101" pitchFamily="18" charset="-127"/>
                <a:ea typeface="Batang" panose="02030600000101010101" pitchFamily="18" charset="-127"/>
              </a:rPr>
              <a:t>: Nonne is erat amicus Ciceroni?</a:t>
            </a:r>
          </a:p>
          <a:p>
            <a:pPr marL="0" indent="0">
              <a:buNone/>
            </a:pPr>
            <a:r>
              <a:rPr lang="en-US" sz="2800" b="1" u="sng">
                <a:effectLst/>
                <a:latin typeface="Batang" panose="02030600000101010101" pitchFamily="18" charset="-127"/>
                <a:ea typeface="Batang" panose="02030600000101010101" pitchFamily="18" charset="-127"/>
              </a:rPr>
              <a:t>Magister</a:t>
            </a:r>
            <a:r>
              <a:rPr lang="en-US" sz="2800">
                <a:effectLst/>
                <a:latin typeface="Batang" panose="02030600000101010101" pitchFamily="18" charset="-127"/>
                <a:ea typeface="Batang" panose="02030600000101010101" pitchFamily="18" charset="-127"/>
              </a:rPr>
              <a:t>: Erant amici.</a:t>
            </a:r>
          </a:p>
          <a:p>
            <a:pPr marL="0" indent="0">
              <a:buNone/>
            </a:pPr>
            <a:endParaRPr lang="en-US" sz="2800"/>
          </a:p>
        </p:txBody>
      </p:sp>
    </p:spTree>
    <p:extLst>
      <p:ext uri="{BB962C8B-B14F-4D97-AF65-F5344CB8AC3E}">
        <p14:creationId xmlns:p14="http://schemas.microsoft.com/office/powerpoint/2010/main" val="1313494508"/>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III. Discussion</a:t>
            </a:r>
            <a:endParaRPr lang="en-US"/>
          </a:p>
        </p:txBody>
      </p:sp>
      <p:sp>
        <p:nvSpPr>
          <p:cNvPr id="3" name="Content Placeholder 2"/>
          <p:cNvSpPr>
            <a:spLocks noGrp="1"/>
          </p:cNvSpPr>
          <p:nvPr>
            <p:ph idx="1"/>
          </p:nvPr>
        </p:nvSpPr>
        <p:spPr/>
        <p:txBody>
          <a:bodyPr/>
          <a:lstStyle/>
          <a:p>
            <a:pPr marL="0" indent="0">
              <a:buNone/>
            </a:pPr>
            <a:r>
              <a:rPr lang="en-US" sz="2800" b="1" u="sng">
                <a:effectLst/>
                <a:latin typeface="Batang" panose="02030600000101010101" pitchFamily="18" charset="-127"/>
                <a:ea typeface="Batang" panose="02030600000101010101" pitchFamily="18" charset="-127"/>
              </a:rPr>
              <a:t>Tiberius</a:t>
            </a:r>
            <a:r>
              <a:rPr lang="en-US" sz="2800">
                <a:effectLst/>
                <a:latin typeface="Batang" panose="02030600000101010101" pitchFamily="18" charset="-127"/>
                <a:ea typeface="Batang" panose="02030600000101010101" pitchFamily="18" charset="-127"/>
              </a:rPr>
              <a:t>: Puto eum fuisse altus. </a:t>
            </a:r>
            <a:r>
              <a:rPr lang="en-US" sz="2800" smtClean="0">
                <a:effectLst/>
                <a:latin typeface="Batang" panose="02030600000101010101" pitchFamily="18" charset="-127"/>
                <a:ea typeface="Batang" panose="02030600000101010101" pitchFamily="18" charset="-127"/>
              </a:rPr>
              <a:t/>
            </a:r>
            <a:br>
              <a:rPr lang="en-US" sz="2800" smtClean="0">
                <a:effectLst/>
                <a:latin typeface="Batang" panose="02030600000101010101" pitchFamily="18" charset="-127"/>
                <a:ea typeface="Batang" panose="02030600000101010101" pitchFamily="18" charset="-127"/>
              </a:rPr>
            </a:br>
            <a:r>
              <a:rPr lang="en-US" sz="2800" b="1" u="sng" smtClean="0">
                <a:effectLst/>
                <a:latin typeface="Batang" panose="02030600000101010101" pitchFamily="18" charset="-127"/>
                <a:ea typeface="Batang" panose="02030600000101010101" pitchFamily="18" charset="-127"/>
              </a:rPr>
              <a:t>Lucia</a:t>
            </a:r>
            <a:r>
              <a:rPr lang="en-US" sz="2800">
                <a:effectLst/>
                <a:latin typeface="Batang" panose="02030600000101010101" pitchFamily="18" charset="-127"/>
                <a:ea typeface="Batang" panose="02030600000101010101" pitchFamily="18" charset="-127"/>
              </a:rPr>
              <a:t>: Erat diligens de militibus suis. </a:t>
            </a:r>
            <a:r>
              <a:rPr lang="en-US" sz="2800" b="1" u="sng">
                <a:effectLst/>
                <a:latin typeface="Batang" panose="02030600000101010101" pitchFamily="18" charset="-127"/>
                <a:ea typeface="Batang" panose="02030600000101010101" pitchFamily="18" charset="-127"/>
              </a:rPr>
              <a:t>Publius</a:t>
            </a:r>
            <a:r>
              <a:rPr lang="en-US" sz="2800">
                <a:effectLst/>
                <a:latin typeface="Batang" panose="02030600000101010101" pitchFamily="18" charset="-127"/>
                <a:ea typeface="Batang" panose="02030600000101010101" pitchFamily="18" charset="-127"/>
              </a:rPr>
              <a:t>: Ita vero; eos bene curavit.</a:t>
            </a:r>
          </a:p>
          <a:p>
            <a:pPr marL="0" indent="0">
              <a:buNone/>
            </a:pPr>
            <a:r>
              <a:rPr lang="en-US" sz="2800" b="1" u="sng">
                <a:effectLst/>
                <a:latin typeface="Batang" panose="02030600000101010101" pitchFamily="18" charset="-127"/>
                <a:ea typeface="Batang" panose="02030600000101010101" pitchFamily="18" charset="-127"/>
              </a:rPr>
              <a:t>Tita</a:t>
            </a:r>
            <a:r>
              <a:rPr lang="en-US" sz="2800">
                <a:effectLst/>
                <a:latin typeface="Batang" panose="02030600000101010101" pitchFamily="18" charset="-127"/>
                <a:ea typeface="Batang" panose="02030600000101010101" pitchFamily="18" charset="-127"/>
              </a:rPr>
              <a:t>: Multos libros scripsit; erantne septem libri?</a:t>
            </a:r>
          </a:p>
          <a:p>
            <a:pPr marL="0" indent="0">
              <a:buNone/>
            </a:pPr>
            <a:r>
              <a:rPr lang="en-US" sz="2800" b="1" u="sng">
                <a:effectLst/>
                <a:latin typeface="Batang" panose="02030600000101010101" pitchFamily="18" charset="-127"/>
                <a:ea typeface="Batang" panose="02030600000101010101" pitchFamily="18" charset="-127"/>
              </a:rPr>
              <a:t>Magister</a:t>
            </a:r>
            <a:r>
              <a:rPr lang="en-US" sz="2800">
                <a:effectLst/>
                <a:latin typeface="Batang" panose="02030600000101010101" pitchFamily="18" charset="-127"/>
                <a:ea typeface="Batang" panose="02030600000101010101" pitchFamily="18" charset="-127"/>
              </a:rPr>
              <a:t>: Erant plures, sed soli septem manent. De Caesare legere incipiamus nunc!</a:t>
            </a:r>
          </a:p>
          <a:p>
            <a:pPr marL="0" indent="0">
              <a:buNone/>
            </a:pPr>
            <a:endParaRPr lang="en-US"/>
          </a:p>
        </p:txBody>
      </p:sp>
    </p:spTree>
    <p:extLst>
      <p:ext uri="{BB962C8B-B14F-4D97-AF65-F5344CB8AC3E}">
        <p14:creationId xmlns:p14="http://schemas.microsoft.com/office/powerpoint/2010/main" val="3938885802"/>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Lucretius’ Poem</a:t>
            </a:r>
            <a:endParaRPr lang="en-US"/>
          </a:p>
        </p:txBody>
      </p:sp>
      <p:sp>
        <p:nvSpPr>
          <p:cNvPr id="3" name="Content Placeholder 2"/>
          <p:cNvSpPr>
            <a:spLocks noGrp="1"/>
          </p:cNvSpPr>
          <p:nvPr>
            <p:ph idx="1"/>
          </p:nvPr>
        </p:nvSpPr>
        <p:spPr/>
        <p:txBody>
          <a:bodyPr/>
          <a:lstStyle/>
          <a:p>
            <a:pPr marL="0" indent="0">
              <a:buNone/>
            </a:pPr>
            <a:r>
              <a:rPr lang="en-US" sz="2800">
                <a:effectLst/>
              </a:rPr>
              <a:t>It ver et Venus, et veris praenuntius ante pennatus graditur Zephyrus vestigia propter Flora quibus mater praespargens ante viai cuncta coloribus egregiis et odoribus opplet.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4495800"/>
            <a:ext cx="2286000" cy="1280160"/>
          </a:xfrm>
          <a:prstGeom prst="rect">
            <a:avLst/>
          </a:prstGeom>
        </p:spPr>
      </p:pic>
    </p:spTree>
    <p:extLst>
      <p:ext uri="{BB962C8B-B14F-4D97-AF65-F5344CB8AC3E}">
        <p14:creationId xmlns:p14="http://schemas.microsoft.com/office/powerpoint/2010/main" val="1042081493"/>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smtClean="0"/>
              <a:t>Caesar I [4] </a:t>
            </a:r>
            <a:endParaRPr lang="en-US" sz="4000"/>
          </a:p>
        </p:txBody>
      </p:sp>
      <p:sp>
        <p:nvSpPr>
          <p:cNvPr id="3" name="Content Placeholder 2"/>
          <p:cNvSpPr>
            <a:spLocks noGrp="1"/>
          </p:cNvSpPr>
          <p:nvPr>
            <p:ph idx="1"/>
          </p:nvPr>
        </p:nvSpPr>
        <p:spPr/>
        <p:txBody>
          <a:bodyPr/>
          <a:lstStyle/>
          <a:p>
            <a:pPr marL="0" indent="0">
              <a:buNone/>
            </a:pPr>
            <a:r>
              <a:rPr lang="en-US" sz="2800">
                <a:effectLst/>
              </a:rPr>
              <a:t>Ubi ea res est Helvetiis per indicium enuntiata, moribus suis Orgetoricem ex vinculis causam dicere coegerunt; damnatum poenam sequi oportebat, ut igni cremaretur. Die constitutā causae dictionis Orgetorix ad iudicium omnem suam familiam, ad hominum milia decem, undique coegit,</a:t>
            </a:r>
            <a:endParaRPr lang="en-US" sz="2800"/>
          </a:p>
        </p:txBody>
      </p:sp>
    </p:spTree>
    <p:extLst>
      <p:ext uri="{BB962C8B-B14F-4D97-AF65-F5344CB8AC3E}">
        <p14:creationId xmlns:p14="http://schemas.microsoft.com/office/powerpoint/2010/main" val="2951605399"/>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Caesar I </a:t>
            </a:r>
            <a:r>
              <a:rPr lang="en-US" smtClean="0"/>
              <a:t>[4] </a:t>
            </a:r>
            <a:endParaRPr lang="en-US"/>
          </a:p>
        </p:txBody>
      </p:sp>
      <p:sp>
        <p:nvSpPr>
          <p:cNvPr id="4" name="TextBox 3"/>
          <p:cNvSpPr txBox="1"/>
          <p:nvPr/>
        </p:nvSpPr>
        <p:spPr>
          <a:xfrm>
            <a:off x="1447800" y="2057400"/>
            <a:ext cx="6781800" cy="4401205"/>
          </a:xfrm>
          <a:prstGeom prst="rect">
            <a:avLst/>
          </a:prstGeom>
          <a:noFill/>
        </p:spPr>
        <p:txBody>
          <a:bodyPr wrap="square" rtlCol="0">
            <a:spAutoFit/>
          </a:bodyPr>
          <a:lstStyle/>
          <a:p>
            <a:r>
              <a:rPr lang="en-US" sz="2800"/>
              <a:t>et omnes clientes obaeratosque suos, quorum magnum numerum habebat, eodem conduxit; per eos ne causam diceret se eripuit. Cum civitas ob eam rem incitata armis ius suum exequi conaretur multitudinemque hominum ex agris magistratus cogerent, Orgetorix mortuus est; neque abest suspicio, ut Helvetii arbitrantur, quin ipse sibi mortem consciverit.</a:t>
            </a:r>
          </a:p>
        </p:txBody>
      </p:sp>
    </p:spTree>
    <p:extLst>
      <p:ext uri="{BB962C8B-B14F-4D97-AF65-F5344CB8AC3E}">
        <p14:creationId xmlns:p14="http://schemas.microsoft.com/office/powerpoint/2010/main" val="1211672036"/>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Gods and Goddesses</a:t>
            </a:r>
            <a:endParaRPr lang="en-US"/>
          </a:p>
        </p:txBody>
      </p:sp>
      <p:sp>
        <p:nvSpPr>
          <p:cNvPr id="3" name="Content Placeholder 2"/>
          <p:cNvSpPr>
            <a:spLocks noGrp="1"/>
          </p:cNvSpPr>
          <p:nvPr>
            <p:ph idx="1"/>
          </p:nvPr>
        </p:nvSpPr>
        <p:spPr>
          <a:xfrm>
            <a:off x="1066800" y="1981200"/>
            <a:ext cx="7543800" cy="2133600"/>
          </a:xfrm>
        </p:spPr>
        <p:txBody>
          <a:bodyPr/>
          <a:lstStyle/>
          <a:p>
            <a:pPr marL="0" indent="0">
              <a:buNone/>
            </a:pPr>
            <a:r>
              <a:rPr lang="en-US" sz="2800" smtClean="0">
                <a:solidFill>
                  <a:srgbClr val="00B0F0"/>
                </a:solidFill>
                <a:effectLst/>
              </a:rPr>
              <a:t>Know about these:</a:t>
            </a:r>
            <a:br>
              <a:rPr lang="en-US" sz="2800" smtClean="0">
                <a:solidFill>
                  <a:srgbClr val="00B0F0"/>
                </a:solidFill>
                <a:effectLst/>
              </a:rPr>
            </a:br>
            <a:r>
              <a:rPr lang="en-US" sz="2800" smtClean="0">
                <a:effectLst/>
              </a:rPr>
              <a:t>Jupiter, Juno, Mercury, Neptune, Vulcan,</a:t>
            </a:r>
          </a:p>
          <a:p>
            <a:pPr marL="0" indent="0">
              <a:buNone/>
            </a:pPr>
            <a:r>
              <a:rPr lang="en-US" sz="2800" smtClean="0">
                <a:effectLst/>
              </a:rPr>
              <a:t>Minerva, Venus, Mars, Diana, Pluto, Ceres, Bacchus, Vesta.</a:t>
            </a:r>
            <a:endParaRPr lang="en-US" sz="2800">
              <a:effectLst/>
            </a:endParaRPr>
          </a:p>
          <a:p>
            <a:pPr marL="0" indent="0">
              <a:buNone/>
            </a:pPr>
            <a:endParaRPr lang="en-US" sz="280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800" y="3657600"/>
            <a:ext cx="2205945" cy="2590800"/>
          </a:xfrm>
          <a:prstGeom prst="rect">
            <a:avLst/>
          </a:prstGeom>
        </p:spPr>
      </p:pic>
    </p:spTree>
    <p:extLst>
      <p:ext uri="{BB962C8B-B14F-4D97-AF65-F5344CB8AC3E}">
        <p14:creationId xmlns:p14="http://schemas.microsoft.com/office/powerpoint/2010/main" val="3296502884"/>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Caesarea </a:t>
            </a:r>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24200" y="2286000"/>
            <a:ext cx="2819400" cy="3145857"/>
          </a:xfrm>
        </p:spPr>
      </p:pic>
      <p:sp>
        <p:nvSpPr>
          <p:cNvPr id="5" name="Rectangle 4"/>
          <p:cNvSpPr/>
          <p:nvPr/>
        </p:nvSpPr>
        <p:spPr>
          <a:xfrm>
            <a:off x="3352800" y="5638800"/>
            <a:ext cx="2133918" cy="369332"/>
          </a:xfrm>
          <a:prstGeom prst="rect">
            <a:avLst/>
          </a:prstGeom>
        </p:spPr>
        <p:txBody>
          <a:bodyPr wrap="none">
            <a:spAutoFit/>
          </a:bodyPr>
          <a:lstStyle/>
          <a:p>
            <a:r>
              <a:rPr lang="en-US">
                <a:solidFill>
                  <a:srgbClr val="7D7D7D"/>
                </a:solidFill>
                <a:latin typeface="arial"/>
                <a:hlinkClick r:id="rId3"/>
              </a:rPr>
              <a:t>holylandphotos.org</a:t>
            </a:r>
            <a:endParaRPr lang="en-US"/>
          </a:p>
        </p:txBody>
      </p:sp>
    </p:spTree>
    <p:extLst>
      <p:ext uri="{BB962C8B-B14F-4D97-AF65-F5344CB8AC3E}">
        <p14:creationId xmlns:p14="http://schemas.microsoft.com/office/powerpoint/2010/main" val="2203827864"/>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effectLst/>
              </a:rPr>
              <a:t>Corneli Domum</a:t>
            </a:r>
          </a:p>
        </p:txBody>
      </p:sp>
      <p:sp>
        <p:nvSpPr>
          <p:cNvPr id="3" name="Content Placeholder 2"/>
          <p:cNvSpPr>
            <a:spLocks noGrp="1"/>
          </p:cNvSpPr>
          <p:nvPr>
            <p:ph idx="1"/>
          </p:nvPr>
        </p:nvSpPr>
        <p:spPr/>
        <p:txBody>
          <a:bodyPr/>
          <a:lstStyle/>
          <a:p>
            <a:pPr marL="0" indent="0">
              <a:buNone/>
            </a:pPr>
            <a:r>
              <a:rPr lang="en-US" sz="2800">
                <a:effectLst/>
              </a:rPr>
              <a:t>Solis occasus erat, et Fidelius et Chuza per vias Caesareae ambulabant, (ad) Corneli domum euntes. Ambulantes, Chuza Fidelio dixit, "Colloquium nostrum plerumque de congressionibus nostris cum Christo nuper fuit et te non rogavi, 'Quis est Cornelius? Quomodo eum cognoscis? Propter eius nomen, eum esse Romanum puto tibi similem.'"</a:t>
            </a:r>
          </a:p>
          <a:p>
            <a:pPr marL="0" indent="0">
              <a:buNone/>
            </a:pPr>
            <a:endParaRPr lang="en-US" sz="2800"/>
          </a:p>
        </p:txBody>
      </p:sp>
    </p:spTree>
    <p:extLst>
      <p:ext uri="{BB962C8B-B14F-4D97-AF65-F5344CB8AC3E}">
        <p14:creationId xmlns:p14="http://schemas.microsoft.com/office/powerpoint/2010/main" val="377911286"/>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ctrTitle"/>
          </p:nvPr>
        </p:nvSpPr>
        <p:spPr>
          <a:xfrm>
            <a:off x="990600" y="228600"/>
            <a:ext cx="7086600" cy="1431925"/>
          </a:xfrm>
        </p:spPr>
        <p:txBody>
          <a:bodyPr/>
          <a:lstStyle/>
          <a:p>
            <a:r>
              <a:rPr lang="en-US" b="0" smtClean="0">
                <a:solidFill>
                  <a:schemeClr val="tx2">
                    <a:lumMod val="60000"/>
                    <a:lumOff val="40000"/>
                  </a:schemeClr>
                </a:solidFill>
              </a:rPr>
              <a:t>Conversation 1</a:t>
            </a:r>
            <a:endParaRPr lang="en-US" b="0" dirty="0">
              <a:solidFill>
                <a:schemeClr val="tx2">
                  <a:lumMod val="60000"/>
                  <a:lumOff val="40000"/>
                </a:schemeClr>
              </a:solidFill>
            </a:endParaRPr>
          </a:p>
        </p:txBody>
      </p:sp>
      <p:sp>
        <p:nvSpPr>
          <p:cNvPr id="6" name="TextBox 5"/>
          <p:cNvSpPr txBox="1"/>
          <p:nvPr/>
        </p:nvSpPr>
        <p:spPr>
          <a:xfrm>
            <a:off x="1143000" y="2514600"/>
            <a:ext cx="7391400" cy="2862322"/>
          </a:xfrm>
          <a:prstGeom prst="rect">
            <a:avLst/>
          </a:prstGeom>
          <a:noFill/>
        </p:spPr>
        <p:txBody>
          <a:bodyPr wrap="square" rtlCol="0">
            <a:spAutoFit/>
          </a:bodyPr>
          <a:lstStyle/>
          <a:p>
            <a:r>
              <a:rPr lang="en-US" sz="3600" u="sng"/>
              <a:t>Magistra</a:t>
            </a:r>
            <a:r>
              <a:rPr lang="en-US" sz="3600"/>
              <a:t>: Beata sum ut vos hodie videam, discipuli! </a:t>
            </a:r>
            <a:endParaRPr lang="en-US" sz="3600" smtClean="0"/>
          </a:p>
          <a:p>
            <a:r>
              <a:rPr lang="en-US" sz="3600" u="sng" smtClean="0"/>
              <a:t>Ioannes</a:t>
            </a:r>
            <a:r>
              <a:rPr lang="en-US" sz="3600"/>
              <a:t>: Quomodo vales, magistra?</a:t>
            </a:r>
          </a:p>
          <a:p>
            <a:r>
              <a:rPr lang="en-US" sz="3600" u="sng"/>
              <a:t>Magistra</a:t>
            </a:r>
            <a:r>
              <a:rPr lang="en-US" sz="3600"/>
              <a:t>: Sat bene, gratias; et tu?</a:t>
            </a:r>
          </a:p>
        </p:txBody>
      </p:sp>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effectLst/>
              </a:rPr>
              <a:t>Corneli Domum</a:t>
            </a:r>
            <a:endParaRPr lang="en-US"/>
          </a:p>
        </p:txBody>
      </p:sp>
      <p:sp>
        <p:nvSpPr>
          <p:cNvPr id="3" name="Content Placeholder 2"/>
          <p:cNvSpPr>
            <a:spLocks noGrp="1"/>
          </p:cNvSpPr>
          <p:nvPr>
            <p:ph idx="1"/>
          </p:nvPr>
        </p:nvSpPr>
        <p:spPr/>
        <p:txBody>
          <a:bodyPr/>
          <a:lstStyle/>
          <a:p>
            <a:pPr marL="0" indent="0">
              <a:buNone/>
            </a:pPr>
            <a:r>
              <a:rPr lang="en-US" sz="2800">
                <a:effectLst/>
              </a:rPr>
              <a:t>Fidelius incipiebat, "Ego et Cornelius sub Tiberio in Germaniā stipendia merebamus. Maior natu est quam ego. Centurio tum erat, et legatus Tiberi solum eram. Is et sui milites notissimi erant ob heroica quae Tiberium Germanos superare adiuvit. Is et sui "Italica Manus" militum delegata </a:t>
            </a:r>
            <a:r>
              <a:rPr lang="en-US" sz="2800" smtClean="0">
                <a:effectLst/>
              </a:rPr>
              <a:t>est.</a:t>
            </a:r>
            <a:endParaRPr lang="en-US" sz="2800"/>
          </a:p>
        </p:txBody>
      </p:sp>
    </p:spTree>
    <p:extLst>
      <p:ext uri="{BB962C8B-B14F-4D97-AF65-F5344CB8AC3E}">
        <p14:creationId xmlns:p14="http://schemas.microsoft.com/office/powerpoint/2010/main" val="3392040186"/>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effectLst/>
              </a:rPr>
              <a:t>Hercules</a:t>
            </a:r>
            <a:br>
              <a:rPr lang="en-US" smtClean="0">
                <a:effectLst/>
              </a:rPr>
            </a:br>
            <a:r>
              <a:rPr lang="en-US" sz="2000">
                <a:solidFill>
                  <a:srgbClr val="00B050"/>
                </a:solidFill>
                <a:effectLst/>
              </a:rPr>
              <a:t>Atoning for a Deed of Madness</a:t>
            </a:r>
            <a:br>
              <a:rPr lang="en-US" sz="2000">
                <a:solidFill>
                  <a:srgbClr val="00B050"/>
                </a:solidFill>
                <a:effectLst/>
              </a:rPr>
            </a:br>
            <a:endParaRPr lang="en-US" sz="2000">
              <a:solidFill>
                <a:srgbClr val="00B050"/>
              </a:solidFill>
              <a:effectLst/>
            </a:endParaRPr>
          </a:p>
        </p:txBody>
      </p:sp>
      <p:sp>
        <p:nvSpPr>
          <p:cNvPr id="3" name="Content Placeholder 2"/>
          <p:cNvSpPr>
            <a:spLocks noGrp="1"/>
          </p:cNvSpPr>
          <p:nvPr>
            <p:ph idx="1"/>
          </p:nvPr>
        </p:nvSpPr>
        <p:spPr/>
        <p:txBody>
          <a:bodyPr/>
          <a:lstStyle/>
          <a:p>
            <a:pPr marL="0" indent="0">
              <a:buNone/>
            </a:pPr>
            <a:r>
              <a:rPr lang="en-US" sz="2800" smtClean="0">
                <a:effectLst/>
              </a:rPr>
              <a:t>Hercules </a:t>
            </a:r>
            <a:r>
              <a:rPr lang="en-US" sz="2800">
                <a:effectLst/>
              </a:rPr>
              <a:t>magnopere cupiebat scelus expiare. Constituit igitur </a:t>
            </a:r>
            <a:r>
              <a:rPr lang="en-US" sz="2800" smtClean="0">
                <a:effectLst/>
              </a:rPr>
              <a:t>Delphos ire</a:t>
            </a:r>
            <a:r>
              <a:rPr lang="en-US" sz="2800">
                <a:effectLst/>
              </a:rPr>
              <a:t>, in qua urbe erat oraculum </a:t>
            </a:r>
            <a:r>
              <a:rPr lang="en-US" sz="2800" smtClean="0">
                <a:effectLst/>
              </a:rPr>
              <a:t>celeberrimum.  </a:t>
            </a:r>
            <a:r>
              <a:rPr lang="en-US" sz="2800">
                <a:effectLst/>
              </a:rPr>
              <a:t>Ibi templum erat Apollinis, plurimis donis ornatum.  Hoc </a:t>
            </a:r>
            <a:r>
              <a:rPr lang="en-US" sz="2800" smtClean="0">
                <a:effectLst/>
              </a:rPr>
              <a:t>in </a:t>
            </a:r>
            <a:r>
              <a:rPr lang="en-US" sz="2800">
                <a:effectLst/>
              </a:rPr>
              <a:t>templo sedebat femina quaedam, nomine Pythia, et consilium dabat eis qui ad oraculum veniebant. </a:t>
            </a:r>
          </a:p>
        </p:txBody>
      </p:sp>
    </p:spTree>
    <p:extLst>
      <p:ext uri="{BB962C8B-B14F-4D97-AF65-F5344CB8AC3E}">
        <p14:creationId xmlns:p14="http://schemas.microsoft.com/office/powerpoint/2010/main" val="316129377"/>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effectLst/>
              </a:rPr>
              <a:t>Hercules</a:t>
            </a:r>
            <a:br>
              <a:rPr lang="en-US">
                <a:effectLst/>
              </a:rPr>
            </a:br>
            <a:r>
              <a:rPr lang="en-US" sz="2000">
                <a:solidFill>
                  <a:srgbClr val="00B050"/>
                </a:solidFill>
                <a:effectLst/>
              </a:rPr>
              <a:t>Atoning for a Deed of Madness</a:t>
            </a:r>
            <a:endParaRPr lang="en-US" sz="2000" dirty="0">
              <a:solidFill>
                <a:schemeClr val="tx1"/>
              </a:solidFill>
            </a:endParaRPr>
          </a:p>
        </p:txBody>
      </p:sp>
      <p:sp>
        <p:nvSpPr>
          <p:cNvPr id="3" name="Content Placeholder 2"/>
          <p:cNvSpPr>
            <a:spLocks noGrp="1"/>
          </p:cNvSpPr>
          <p:nvPr>
            <p:ph idx="1"/>
          </p:nvPr>
        </p:nvSpPr>
        <p:spPr>
          <a:xfrm>
            <a:off x="1066800" y="1981200"/>
            <a:ext cx="7543800" cy="3352800"/>
          </a:xfrm>
        </p:spPr>
        <p:txBody>
          <a:bodyPr/>
          <a:lstStyle/>
          <a:p>
            <a:pPr marL="0" indent="0">
              <a:buNone/>
            </a:pPr>
            <a:r>
              <a:rPr lang="en-US" smtClean="0"/>
              <a:t>    </a:t>
            </a:r>
            <a:r>
              <a:rPr lang="en-US" sz="2800">
                <a:effectLst/>
              </a:rPr>
              <a:t>Haec autem femina ab ipso Apolline docebatur, et voluntatem dei hominibus enuntiabat</a:t>
            </a:r>
            <a:r>
              <a:rPr lang="en-US" sz="2800" smtClean="0">
                <a:effectLst/>
              </a:rPr>
              <a:t>.</a:t>
            </a:r>
            <a:br>
              <a:rPr lang="en-US" sz="2800" smtClean="0">
                <a:effectLst/>
              </a:rPr>
            </a:br>
            <a:r>
              <a:rPr lang="en-US" sz="2800" smtClean="0">
                <a:effectLst/>
              </a:rPr>
              <a:t>  Hercules </a:t>
            </a:r>
            <a:r>
              <a:rPr lang="en-US" sz="2800">
                <a:effectLst/>
              </a:rPr>
              <a:t>igitur, qui Apollinem praecipue colebat, huc venit. Tum rem totam exposuit, neque scelus celavit.</a:t>
            </a:r>
          </a:p>
          <a:p>
            <a:pPr marL="0" indent="0">
              <a:buNone/>
            </a:pPr>
            <a:r>
              <a:rPr lang="en-US" sz="2800">
                <a:effectLst/>
              </a:rPr>
              <a:t>Ubi Hercules finem fecit, Pythia diu tacebat. Tandem tamen iussit eum </a:t>
            </a:r>
            <a:r>
              <a:rPr lang="en-US" sz="2800" smtClean="0">
                <a:effectLst/>
              </a:rPr>
              <a:t>Tiryntha </a:t>
            </a:r>
            <a:r>
              <a:rPr lang="en-US" sz="2800">
                <a:effectLst/>
              </a:rPr>
              <a:t>ire, </a:t>
            </a:r>
            <a:r>
              <a:rPr lang="en-US" sz="2800" smtClean="0">
                <a:effectLst/>
              </a:rPr>
              <a:t>et Eurysthei </a:t>
            </a:r>
            <a:r>
              <a:rPr lang="en-US" sz="2800">
                <a:effectLst/>
              </a:rPr>
              <a:t>regis omnia imperata facere.</a:t>
            </a:r>
          </a:p>
          <a:p>
            <a:pPr marL="0" indent="0">
              <a:buNone/>
            </a:pPr>
            <a:endParaRPr lang="en-US" sz="2800">
              <a:effectLst/>
            </a:endParaRPr>
          </a:p>
          <a:p>
            <a:pPr marL="0" indent="0">
              <a:buNone/>
            </a:pPr>
            <a:r>
              <a:rPr lang="en-US" sz="2800" smtClean="0">
                <a:effectLst/>
                <a:ea typeface="MS PGothic" panose="020B0600070205080204" pitchFamily="34" charset="-128"/>
              </a:rPr>
              <a:t> </a:t>
            </a:r>
            <a:endParaRPr lang="en-US" sz="2800" dirty="0">
              <a:ea typeface="MS PGothic" panose="020B0600070205080204" pitchFamily="34" charset="-128"/>
            </a:endParaRPr>
          </a:p>
        </p:txBody>
      </p:sp>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effectLst/>
              </a:rPr>
              <a:t>Hercules</a:t>
            </a:r>
            <a:br>
              <a:rPr lang="en-US">
                <a:effectLst/>
              </a:rPr>
            </a:br>
            <a:r>
              <a:rPr lang="en-US" sz="2000" smtClean="0">
                <a:solidFill>
                  <a:srgbClr val="00B050"/>
                </a:solidFill>
                <a:effectLst/>
              </a:rPr>
              <a:t>Atoning </a:t>
            </a:r>
            <a:r>
              <a:rPr lang="en-US" sz="2000">
                <a:solidFill>
                  <a:srgbClr val="00B050"/>
                </a:solidFill>
                <a:effectLst/>
              </a:rPr>
              <a:t>for a Deed of Madness</a:t>
            </a:r>
            <a:endParaRPr lang="en-US" sz="2000"/>
          </a:p>
        </p:txBody>
      </p:sp>
      <p:sp>
        <p:nvSpPr>
          <p:cNvPr id="3" name="Content Placeholder 2"/>
          <p:cNvSpPr>
            <a:spLocks noGrp="1"/>
          </p:cNvSpPr>
          <p:nvPr>
            <p:ph idx="1"/>
          </p:nvPr>
        </p:nvSpPr>
        <p:spPr/>
        <p:txBody>
          <a:bodyPr/>
          <a:lstStyle/>
          <a:p>
            <a:pPr marL="0" indent="0">
              <a:buNone/>
            </a:pPr>
            <a:r>
              <a:rPr lang="en-US" sz="2800">
                <a:effectLst/>
              </a:rPr>
              <a:t>Hercules, ubi haec audivit, ad urbem illam contendit et Eurystheo regi se in servitutem tradidit.</a:t>
            </a:r>
          </a:p>
          <a:p>
            <a:pPr marL="0" indent="0">
              <a:buNone/>
            </a:pPr>
            <a:r>
              <a:rPr lang="en-US" sz="2800">
                <a:effectLst/>
              </a:rPr>
              <a:t>Duodecim annos in servitude Eurysthei tenebatur, et duodecim labors, quos ille imperaverat, confecit; hoc enim uno modo tantum scelus expiari potuit. De his laboribus plurima a poetis scripta sunt.  Multa tamen quae poetae narrant vix </a:t>
            </a:r>
            <a:r>
              <a:rPr lang="en-US" sz="2800" smtClean="0">
                <a:effectLst/>
              </a:rPr>
              <a:t>credibilia </a:t>
            </a:r>
            <a:r>
              <a:rPr lang="en-US" sz="2800">
                <a:effectLst/>
              </a:rPr>
              <a:t>sunt.</a:t>
            </a:r>
          </a:p>
          <a:p>
            <a:pPr marL="0" indent="0">
              <a:buNone/>
            </a:pPr>
            <a:endParaRPr lang="en-US" sz="2800">
              <a:effectLst/>
            </a:endParaRPr>
          </a:p>
        </p:txBody>
      </p:sp>
    </p:spTree>
    <p:extLst>
      <p:ext uri="{BB962C8B-B14F-4D97-AF65-F5344CB8AC3E}">
        <p14:creationId xmlns:p14="http://schemas.microsoft.com/office/powerpoint/2010/main" val="2113550746"/>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Hercules</a:t>
            </a:r>
            <a:br>
              <a:rPr lang="en-US" smtClean="0"/>
            </a:br>
            <a:r>
              <a:rPr lang="en-US" sz="2400" smtClean="0">
                <a:solidFill>
                  <a:srgbClr val="00B050"/>
                </a:solidFill>
                <a:effectLst/>
              </a:rPr>
              <a:t>Killing the Nemean Lion</a:t>
            </a:r>
            <a:r>
              <a:rPr lang="en-US" sz="2400">
                <a:solidFill>
                  <a:srgbClr val="00B050"/>
                </a:solidFill>
                <a:effectLst/>
              </a:rPr>
              <a:t/>
            </a:r>
            <a:br>
              <a:rPr lang="en-US" sz="2400">
                <a:solidFill>
                  <a:srgbClr val="00B050"/>
                </a:solidFill>
                <a:effectLst/>
              </a:rPr>
            </a:br>
            <a:endParaRPr lang="en-US" sz="2400">
              <a:solidFill>
                <a:srgbClr val="00B050"/>
              </a:solidFill>
            </a:endParaRPr>
          </a:p>
        </p:txBody>
      </p:sp>
      <p:sp>
        <p:nvSpPr>
          <p:cNvPr id="3" name="Content Placeholder 2"/>
          <p:cNvSpPr>
            <a:spLocks noGrp="1"/>
          </p:cNvSpPr>
          <p:nvPr>
            <p:ph idx="1"/>
          </p:nvPr>
        </p:nvSpPr>
        <p:spPr>
          <a:xfrm>
            <a:off x="1143000" y="1981200"/>
            <a:ext cx="7543800" cy="4114800"/>
          </a:xfrm>
        </p:spPr>
        <p:txBody>
          <a:bodyPr/>
          <a:lstStyle/>
          <a:p>
            <a:pPr marL="0" indent="0">
              <a:buNone/>
            </a:pPr>
            <a:r>
              <a:rPr lang="en-US" sz="2800">
                <a:effectLst/>
              </a:rPr>
              <a:t>Primum ab Eurystheo iussus est Hercules leonem occidere, qui illo tempore </a:t>
            </a:r>
            <a:r>
              <a:rPr lang="en-US" sz="2800" smtClean="0">
                <a:effectLst/>
              </a:rPr>
              <a:t>vallem Nemeam reddebat </a:t>
            </a:r>
            <a:r>
              <a:rPr lang="en-US" sz="2800">
                <a:effectLst/>
              </a:rPr>
              <a:t>infestam </a:t>
            </a:r>
            <a:r>
              <a:rPr lang="en-US" sz="2800" smtClean="0">
                <a:effectLst/>
              </a:rPr>
              <a:t>In </a:t>
            </a:r>
            <a:r>
              <a:rPr lang="en-US" sz="2800">
                <a:effectLst/>
              </a:rPr>
              <a:t>silvas igitur quas leo incolebat statim se </a:t>
            </a:r>
            <a:r>
              <a:rPr lang="en-US" sz="2800" smtClean="0">
                <a:effectLst/>
              </a:rPr>
              <a:t>contulit. </a:t>
            </a:r>
            <a:r>
              <a:rPr lang="en-US" sz="2800">
                <a:effectLst/>
              </a:rPr>
              <a:t>Mox </a:t>
            </a:r>
            <a:r>
              <a:rPr lang="en-US" sz="2800" smtClean="0">
                <a:effectLst/>
              </a:rPr>
              <a:t>feram   </a:t>
            </a:r>
            <a:r>
              <a:rPr lang="en-US" sz="2800">
                <a:effectLst/>
              </a:rPr>
              <a:t>vidit, et </a:t>
            </a:r>
            <a:r>
              <a:rPr lang="en-US" sz="2800" smtClean="0">
                <a:effectLst/>
              </a:rPr>
              <a:t>arcum quem </a:t>
            </a:r>
            <a:r>
              <a:rPr lang="en-US" sz="2800">
                <a:effectLst/>
              </a:rPr>
              <a:t>secum </a:t>
            </a:r>
            <a:r>
              <a:rPr lang="en-US" sz="2800" smtClean="0">
                <a:effectLst/>
              </a:rPr>
              <a:t>attulerat  </a:t>
            </a:r>
            <a:r>
              <a:rPr lang="en-US" sz="2800">
                <a:effectLst/>
              </a:rPr>
              <a:t>intendit; eius tamen pellem, quae denissima erat, traicere non potuit.</a:t>
            </a:r>
          </a:p>
          <a:p>
            <a:pPr marL="0" indent="0">
              <a:buNone/>
            </a:pPr>
            <a:r>
              <a:rPr lang="en-US" sz="2800">
                <a:effectLst/>
              </a:rPr>
              <a:t>Tum </a:t>
            </a:r>
            <a:r>
              <a:rPr lang="en-US" sz="2800" smtClean="0">
                <a:effectLst/>
              </a:rPr>
              <a:t>clava </a:t>
            </a:r>
            <a:r>
              <a:rPr lang="en-US" sz="2800">
                <a:effectLst/>
              </a:rPr>
              <a:t>magna, quam semper gerebat, leonem percussit.</a:t>
            </a:r>
          </a:p>
        </p:txBody>
      </p:sp>
    </p:spTree>
    <p:extLst>
      <p:ext uri="{BB962C8B-B14F-4D97-AF65-F5344CB8AC3E}">
        <p14:creationId xmlns:p14="http://schemas.microsoft.com/office/powerpoint/2010/main" val="2876258607"/>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Hercules</a:t>
            </a:r>
            <a:br>
              <a:rPr lang="en-US"/>
            </a:br>
            <a:r>
              <a:rPr lang="en-US" sz="2000">
                <a:solidFill>
                  <a:srgbClr val="00B050"/>
                </a:solidFill>
                <a:effectLst/>
              </a:rPr>
              <a:t>Killing the Nemean Lion</a:t>
            </a:r>
            <a:br>
              <a:rPr lang="en-US" sz="2000">
                <a:solidFill>
                  <a:srgbClr val="00B050"/>
                </a:solidFill>
                <a:effectLst/>
              </a:rPr>
            </a:br>
            <a:endParaRPr lang="en-US" sz="2000"/>
          </a:p>
        </p:txBody>
      </p:sp>
      <p:sp>
        <p:nvSpPr>
          <p:cNvPr id="3" name="Content Placeholder 2"/>
          <p:cNvSpPr>
            <a:spLocks noGrp="1"/>
          </p:cNvSpPr>
          <p:nvPr>
            <p:ph idx="1"/>
          </p:nvPr>
        </p:nvSpPr>
        <p:spPr/>
        <p:txBody>
          <a:bodyPr/>
          <a:lstStyle/>
          <a:p>
            <a:pPr marL="0" indent="0">
              <a:buNone/>
            </a:pPr>
            <a:r>
              <a:rPr lang="en-US" sz="2800">
                <a:effectLst/>
              </a:rPr>
              <a:t>Frustra tamen, neque enim hoc modo eum occidere potuit.</a:t>
            </a:r>
          </a:p>
          <a:p>
            <a:pPr marL="0" indent="0">
              <a:buNone/>
            </a:pPr>
            <a:r>
              <a:rPr lang="en-US" sz="2800">
                <a:effectLst/>
              </a:rPr>
              <a:t>Tum demum collum monstri manibus suis derupuit, et fauces eius summis viribus compressit.  Hoc modo leo brevi tempore exanimatus est.</a:t>
            </a:r>
          </a:p>
          <a:p>
            <a:pPr marL="0" indent="0">
              <a:buNone/>
            </a:pPr>
            <a:endParaRPr lang="en-US" sz="2800"/>
          </a:p>
        </p:txBody>
      </p:sp>
    </p:spTree>
    <p:extLst>
      <p:ext uri="{BB962C8B-B14F-4D97-AF65-F5344CB8AC3E}">
        <p14:creationId xmlns:p14="http://schemas.microsoft.com/office/powerpoint/2010/main" val="3202237567"/>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a:xfrm>
            <a:off x="1295400" y="381000"/>
            <a:ext cx="6959600" cy="1143000"/>
          </a:xfrm>
        </p:spPr>
        <p:txBody>
          <a:bodyPr/>
          <a:lstStyle/>
          <a:p>
            <a:r>
              <a:rPr lang="en-US" sz="3600" smtClean="0">
                <a:effectLst/>
              </a:rPr>
              <a:t/>
            </a:r>
            <a:br>
              <a:rPr lang="en-US" sz="3600" smtClean="0">
                <a:effectLst/>
              </a:rPr>
            </a:br>
            <a:r>
              <a:rPr lang="en-US" sz="3600">
                <a:effectLst/>
              </a:rPr>
              <a:t/>
            </a:r>
            <a:br>
              <a:rPr lang="en-US" sz="3600">
                <a:effectLst/>
              </a:rPr>
            </a:br>
            <a:endParaRPr lang="en-US" b="0" dirty="0">
              <a:solidFill>
                <a:srgbClr val="FFC000"/>
              </a:solidFill>
            </a:endParaRPr>
          </a:p>
        </p:txBody>
      </p:sp>
      <p:sp>
        <p:nvSpPr>
          <p:cNvPr id="22531" name="Rectangle 3"/>
          <p:cNvSpPr>
            <a:spLocks noGrp="1" noChangeArrowheads="1"/>
          </p:cNvSpPr>
          <p:nvPr>
            <p:ph type="subTitle" idx="1"/>
          </p:nvPr>
        </p:nvSpPr>
        <p:spPr>
          <a:xfrm>
            <a:off x="990600" y="1828800"/>
            <a:ext cx="7162800" cy="4495800"/>
          </a:xfrm>
        </p:spPr>
        <p:txBody>
          <a:bodyPr/>
          <a:lstStyle/>
          <a:p>
            <a:endParaRPr lang="en-US" sz="2800" smtClean="0">
              <a:solidFill>
                <a:schemeClr val="tx2">
                  <a:lumMod val="20000"/>
                  <a:lumOff val="80000"/>
                </a:schemeClr>
              </a:solidFill>
            </a:endParaRPr>
          </a:p>
          <a:p>
            <a:endParaRPr lang="en-US" sz="2800">
              <a:solidFill>
                <a:schemeClr val="tx2">
                  <a:lumMod val="20000"/>
                  <a:lumOff val="80000"/>
                </a:schemeClr>
              </a:solidFill>
            </a:endParaRPr>
          </a:p>
          <a:p>
            <a:endParaRPr lang="en-US" sz="2800" smtClean="0">
              <a:solidFill>
                <a:schemeClr val="tx2">
                  <a:lumMod val="20000"/>
                  <a:lumOff val="80000"/>
                </a:schemeClr>
              </a:solidFill>
            </a:endParaRPr>
          </a:p>
          <a:p>
            <a:endParaRPr lang="en-US" sz="2800">
              <a:solidFill>
                <a:schemeClr val="tx2">
                  <a:lumMod val="20000"/>
                  <a:lumOff val="80000"/>
                </a:schemeClr>
              </a:solidFill>
            </a:endParaRPr>
          </a:p>
          <a:p>
            <a:endParaRPr lang="en-US" sz="2800" smtClean="0">
              <a:solidFill>
                <a:schemeClr val="tx2">
                  <a:lumMod val="20000"/>
                  <a:lumOff val="80000"/>
                </a:schemeClr>
              </a:solidFill>
            </a:endParaRPr>
          </a:p>
          <a:p>
            <a:r>
              <a:rPr lang="en-US" sz="2800" smtClean="0">
                <a:solidFill>
                  <a:schemeClr val="tx2">
                    <a:lumMod val="20000"/>
                    <a:lumOff val="80000"/>
                  </a:schemeClr>
                </a:solidFill>
              </a:rPr>
              <a:t> </a:t>
            </a:r>
            <a:endParaRPr lang="en-US" sz="3200" i="1" dirty="0">
              <a:solidFill>
                <a:schemeClr val="tx2">
                  <a:lumMod val="20000"/>
                  <a:lumOff val="80000"/>
                </a:schemeClr>
              </a:solidFill>
            </a:endParaRPr>
          </a:p>
        </p:txBody>
      </p:sp>
      <p:sp>
        <p:nvSpPr>
          <p:cNvPr id="3" name="Rectangle 2"/>
          <p:cNvSpPr/>
          <p:nvPr/>
        </p:nvSpPr>
        <p:spPr>
          <a:xfrm>
            <a:off x="1295400" y="1981200"/>
            <a:ext cx="7010400" cy="3108543"/>
          </a:xfrm>
          <a:prstGeom prst="rect">
            <a:avLst/>
          </a:prstGeom>
        </p:spPr>
        <p:txBody>
          <a:bodyPr wrap="square">
            <a:spAutoFit/>
          </a:bodyPr>
          <a:lstStyle/>
          <a:p>
            <a:r>
              <a:rPr lang="en-US" sz="2800"/>
              <a:t>Tum Hercules cadaver ad oppdium in umeris rettulit et pellem quam detraxerat postea pro veste gerebat. Omnes autem qui eam regionem incolebant, ubi famam de morte leonis acceperunt, vehementer gaudebant, et Herculem magno in honore habebant.</a:t>
            </a:r>
          </a:p>
        </p:txBody>
      </p:sp>
      <p:sp>
        <p:nvSpPr>
          <p:cNvPr id="6" name="TextBox 5"/>
          <p:cNvSpPr txBox="1"/>
          <p:nvPr/>
        </p:nvSpPr>
        <p:spPr>
          <a:xfrm>
            <a:off x="1447800" y="457200"/>
            <a:ext cx="6553200" cy="1384995"/>
          </a:xfrm>
          <a:prstGeom prst="rect">
            <a:avLst/>
          </a:prstGeom>
          <a:noFill/>
        </p:spPr>
        <p:txBody>
          <a:bodyPr wrap="square" rtlCol="0">
            <a:spAutoFit/>
          </a:bodyPr>
          <a:lstStyle/>
          <a:p>
            <a:pPr algn="ctr"/>
            <a:r>
              <a:rPr lang="en-US" sz="4400">
                <a:solidFill>
                  <a:srgbClr val="FFC000"/>
                </a:solidFill>
              </a:rPr>
              <a:t>Hercules</a:t>
            </a:r>
            <a:r>
              <a:rPr lang="en-US" sz="4400"/>
              <a:t/>
            </a:r>
            <a:br>
              <a:rPr lang="en-US" sz="4400"/>
            </a:br>
            <a:r>
              <a:rPr lang="en-US" sz="2000">
                <a:solidFill>
                  <a:srgbClr val="00B050"/>
                </a:solidFill>
              </a:rPr>
              <a:t>Killing the Nemean Lion</a:t>
            </a:r>
            <a:br>
              <a:rPr lang="en-US" sz="2000">
                <a:solidFill>
                  <a:srgbClr val="00B050"/>
                </a:solidFill>
              </a:rPr>
            </a:br>
            <a:endParaRPr lang="en-US" sz="200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871578505"/>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Hercules kills the Lion</a:t>
            </a:r>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05843" y="1981200"/>
            <a:ext cx="3265714" cy="4114800"/>
          </a:xfrm>
        </p:spPr>
      </p:pic>
      <p:sp>
        <p:nvSpPr>
          <p:cNvPr id="5" name="Rectangle 4"/>
          <p:cNvSpPr/>
          <p:nvPr/>
        </p:nvSpPr>
        <p:spPr>
          <a:xfrm>
            <a:off x="3594809" y="6248400"/>
            <a:ext cx="1954381" cy="369332"/>
          </a:xfrm>
          <a:prstGeom prst="rect">
            <a:avLst/>
          </a:prstGeom>
        </p:spPr>
        <p:txBody>
          <a:bodyPr wrap="none">
            <a:spAutoFit/>
          </a:bodyPr>
          <a:lstStyle/>
          <a:p>
            <a:r>
              <a:rPr lang="en-US">
                <a:solidFill>
                  <a:srgbClr val="7D7D7D"/>
                </a:solidFill>
                <a:latin typeface="arial"/>
                <a:hlinkClick r:id="rId3"/>
              </a:rPr>
              <a:t>villains.wikia.com</a:t>
            </a:r>
            <a:endParaRPr lang="en-US"/>
          </a:p>
        </p:txBody>
      </p:sp>
    </p:spTree>
    <p:extLst>
      <p:ext uri="{BB962C8B-B14F-4D97-AF65-F5344CB8AC3E}">
        <p14:creationId xmlns:p14="http://schemas.microsoft.com/office/powerpoint/2010/main" val="2085572319"/>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ctrTitle"/>
          </p:nvPr>
        </p:nvSpPr>
        <p:spPr>
          <a:xfrm>
            <a:off x="990600" y="228600"/>
            <a:ext cx="7086600" cy="1431925"/>
          </a:xfrm>
        </p:spPr>
        <p:txBody>
          <a:bodyPr/>
          <a:lstStyle/>
          <a:p>
            <a:r>
              <a:rPr lang="en-US" b="0" smtClean="0">
                <a:solidFill>
                  <a:schemeClr val="tx2">
                    <a:lumMod val="60000"/>
                    <a:lumOff val="40000"/>
                  </a:schemeClr>
                </a:solidFill>
              </a:rPr>
              <a:t>Conversation 2</a:t>
            </a:r>
            <a:endParaRPr lang="en-US" b="0" dirty="0">
              <a:solidFill>
                <a:schemeClr val="tx2">
                  <a:lumMod val="60000"/>
                  <a:lumOff val="40000"/>
                </a:schemeClr>
              </a:solidFill>
            </a:endParaRPr>
          </a:p>
        </p:txBody>
      </p:sp>
      <p:sp>
        <p:nvSpPr>
          <p:cNvPr id="66563" name="Rectangle 3"/>
          <p:cNvSpPr>
            <a:spLocks noGrp="1" noChangeArrowheads="1"/>
          </p:cNvSpPr>
          <p:nvPr>
            <p:ph type="subTitle" idx="1"/>
          </p:nvPr>
        </p:nvSpPr>
        <p:spPr>
          <a:xfrm>
            <a:off x="1219200" y="2057400"/>
            <a:ext cx="7162800" cy="4038600"/>
          </a:xfrm>
        </p:spPr>
        <p:txBody>
          <a:bodyPr/>
          <a:lstStyle/>
          <a:p>
            <a:pPr marL="1143000" indent="-1143000"/>
            <a:r>
              <a:rPr lang="en-US" sz="3200" smtClean="0"/>
              <a:t>     </a:t>
            </a:r>
            <a:endParaRPr lang="en-US" sz="3200" dirty="0" smtClean="0"/>
          </a:p>
          <a:p>
            <a:pPr marL="1885950" lvl="1" indent="-1143000">
              <a:buNone/>
            </a:pPr>
            <a:r>
              <a:rPr lang="en-US" sz="2000" i="1" dirty="0" smtClean="0"/>
              <a:t>        </a:t>
            </a:r>
            <a:endParaRPr lang="en-US" dirty="0">
              <a:solidFill>
                <a:schemeClr val="tx2">
                  <a:lumMod val="20000"/>
                  <a:lumOff val="80000"/>
                </a:schemeClr>
              </a:solidFill>
              <a:latin typeface="Copperplate Gothic Light" pitchFamily="34" charset="0"/>
            </a:endParaRPr>
          </a:p>
        </p:txBody>
      </p:sp>
      <p:sp>
        <p:nvSpPr>
          <p:cNvPr id="4" name="TextBox 3"/>
          <p:cNvSpPr txBox="1"/>
          <p:nvPr/>
        </p:nvSpPr>
        <p:spPr>
          <a:xfrm>
            <a:off x="990600" y="1981200"/>
            <a:ext cx="7924800" cy="4524315"/>
          </a:xfrm>
          <a:prstGeom prst="rect">
            <a:avLst/>
          </a:prstGeom>
          <a:noFill/>
        </p:spPr>
        <p:txBody>
          <a:bodyPr wrap="square" rtlCol="0">
            <a:spAutoFit/>
          </a:bodyPr>
          <a:lstStyle/>
          <a:p>
            <a:r>
              <a:rPr lang="en-US" sz="3600" u="sng"/>
              <a:t>Ioannes</a:t>
            </a:r>
            <a:r>
              <a:rPr lang="en-US" sz="3600"/>
              <a:t>: Hodie est bonus dies in meā vitā, quod ego et meus pater ad Circum Maximum ibimus ut certamina spectemus.</a:t>
            </a:r>
          </a:p>
          <a:p>
            <a:r>
              <a:rPr lang="en-US" sz="3600" u="sng"/>
              <a:t>Petrus</a:t>
            </a:r>
            <a:r>
              <a:rPr lang="en-US" sz="3600"/>
              <a:t>: Mirabile</a:t>
            </a:r>
            <a:r>
              <a:rPr lang="en-US" sz="3600" smtClean="0"/>
              <a:t>!</a:t>
            </a:r>
          </a:p>
          <a:p>
            <a:r>
              <a:rPr lang="en-US" sz="3600" u="sng"/>
              <a:t>Iulia</a:t>
            </a:r>
            <a:r>
              <a:rPr lang="en-US" sz="3600"/>
              <a:t>: Ego et mea mater extra oppido hoc postmeridie ibimus ut cum amicis visitemus. </a:t>
            </a:r>
          </a:p>
        </p:txBody>
      </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tx2">
                    <a:lumMod val="60000"/>
                    <a:lumOff val="40000"/>
                  </a:schemeClr>
                </a:solidFill>
              </a:rPr>
              <a:t>Conversation </a:t>
            </a:r>
            <a:r>
              <a:rPr lang="en-US" smtClean="0">
                <a:solidFill>
                  <a:schemeClr val="tx2">
                    <a:lumMod val="60000"/>
                    <a:lumOff val="40000"/>
                  </a:schemeClr>
                </a:solidFill>
              </a:rPr>
              <a:t>3</a:t>
            </a:r>
            <a:endParaRPr lang="en-US"/>
          </a:p>
        </p:txBody>
      </p:sp>
      <p:sp>
        <p:nvSpPr>
          <p:cNvPr id="3" name="Content Placeholder 2"/>
          <p:cNvSpPr>
            <a:spLocks noGrp="1"/>
          </p:cNvSpPr>
          <p:nvPr>
            <p:ph idx="1"/>
          </p:nvPr>
        </p:nvSpPr>
        <p:spPr/>
        <p:txBody>
          <a:bodyPr/>
          <a:lstStyle/>
          <a:p>
            <a:pPr marL="0" indent="0">
              <a:buNone/>
            </a:pPr>
            <a:r>
              <a:rPr lang="en-US" sz="3200" u="sng">
                <a:effectLst/>
              </a:rPr>
              <a:t>Magistra</a:t>
            </a:r>
            <a:r>
              <a:rPr lang="en-US" sz="3200">
                <a:effectLst/>
              </a:rPr>
              <a:t>: Nonne est beatus die pro multis vestrum</a:t>
            </a:r>
            <a:r>
              <a:rPr lang="en-US" sz="3200" smtClean="0">
                <a:effectLst/>
              </a:rPr>
              <a:t>?</a:t>
            </a:r>
          </a:p>
          <a:p>
            <a:pPr marL="0" indent="0">
              <a:buNone/>
            </a:pPr>
            <a:endParaRPr lang="en-US" sz="3200">
              <a:effectLst/>
            </a:endParaRPr>
          </a:p>
          <a:p>
            <a:pPr marL="0" indent="0">
              <a:buNone/>
            </a:pPr>
            <a:r>
              <a:rPr lang="en-US" sz="3200">
                <a:effectLst/>
              </a:rPr>
              <a:t>Sed primum, legamus tertiam lectionem de Actā Apostolorum et</a:t>
            </a:r>
          </a:p>
          <a:p>
            <a:pPr marL="0" indent="0">
              <a:buNone/>
            </a:pPr>
            <a:r>
              <a:rPr lang="en-US" sz="3200">
                <a:effectLst/>
              </a:rPr>
              <a:t>Caesare.</a:t>
            </a:r>
            <a:endParaRPr lang="en-US" sz="3200">
              <a:effectLst/>
              <a:latin typeface="Comic Sans MS" panose="030F0702030302020204" pitchFamily="66" charset="0"/>
            </a:endParaRPr>
          </a:p>
        </p:txBody>
      </p:sp>
    </p:spTree>
    <p:extLst>
      <p:ext uri="{BB962C8B-B14F-4D97-AF65-F5344CB8AC3E}">
        <p14:creationId xmlns:p14="http://schemas.microsoft.com/office/powerpoint/2010/main" val="1251862237"/>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chemeClr val="tx2">
                    <a:lumMod val="60000"/>
                    <a:lumOff val="40000"/>
                  </a:schemeClr>
                </a:solidFill>
              </a:rPr>
              <a:t>Conversation 4</a:t>
            </a:r>
            <a:endParaRPr lang="en-US"/>
          </a:p>
        </p:txBody>
      </p:sp>
      <p:sp>
        <p:nvSpPr>
          <p:cNvPr id="3" name="Content Placeholder 2"/>
          <p:cNvSpPr>
            <a:spLocks noGrp="1"/>
          </p:cNvSpPr>
          <p:nvPr>
            <p:ph idx="1"/>
          </p:nvPr>
        </p:nvSpPr>
        <p:spPr/>
        <p:txBody>
          <a:bodyPr/>
          <a:lstStyle/>
          <a:p>
            <a:pPr marL="0" indent="0">
              <a:buNone/>
            </a:pPr>
            <a:r>
              <a:rPr lang="en-US" sz="3200" u="sng">
                <a:effectLst/>
              </a:rPr>
              <a:t>Cornelia</a:t>
            </a:r>
            <a:r>
              <a:rPr lang="en-US" sz="3200">
                <a:effectLst/>
              </a:rPr>
              <a:t>: Incipiam-ne</a:t>
            </a:r>
            <a:r>
              <a:rPr lang="en-US" sz="3200" smtClean="0">
                <a:effectLst/>
              </a:rPr>
              <a:t>?</a:t>
            </a:r>
          </a:p>
          <a:p>
            <a:pPr marL="0" indent="0">
              <a:buNone/>
            </a:pPr>
            <a:endParaRPr lang="en-US" sz="3200">
              <a:effectLst/>
            </a:endParaRPr>
          </a:p>
          <a:p>
            <a:pPr marL="0" indent="0">
              <a:buNone/>
            </a:pPr>
            <a:r>
              <a:rPr lang="en-US" sz="3200" u="sng">
                <a:effectLst/>
              </a:rPr>
              <a:t>Magistra</a:t>
            </a:r>
            <a:r>
              <a:rPr lang="en-US" sz="3200">
                <a:effectLst/>
              </a:rPr>
              <a:t>: Ita vero. Discipuli, diligenter auscultate. Cras examen habitabitis.</a:t>
            </a:r>
          </a:p>
          <a:p>
            <a:pPr marL="0" indent="0">
              <a:buNone/>
            </a:pPr>
            <a:endParaRPr lang="en-US" sz="2800">
              <a:latin typeface="Comic Sans MS" panose="030F0702030302020204" pitchFamily="66" charset="0"/>
            </a:endParaRPr>
          </a:p>
        </p:txBody>
      </p:sp>
    </p:spTree>
    <p:extLst>
      <p:ext uri="{BB962C8B-B14F-4D97-AF65-F5344CB8AC3E}">
        <p14:creationId xmlns:p14="http://schemas.microsoft.com/office/powerpoint/2010/main" val="1386439696"/>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Acts I: 1-3</a:t>
            </a:r>
            <a:endParaRPr lang="en-US"/>
          </a:p>
        </p:txBody>
      </p:sp>
      <p:sp>
        <p:nvSpPr>
          <p:cNvPr id="3" name="Content Placeholder 2"/>
          <p:cNvSpPr>
            <a:spLocks noGrp="1"/>
          </p:cNvSpPr>
          <p:nvPr>
            <p:ph idx="1"/>
          </p:nvPr>
        </p:nvSpPr>
        <p:spPr/>
        <p:txBody>
          <a:bodyPr/>
          <a:lstStyle/>
          <a:p>
            <a:pPr marL="0" indent="0">
              <a:buNone/>
            </a:pPr>
            <a:r>
              <a:rPr lang="en-US" sz="2800">
                <a:effectLst/>
                <a:latin typeface="Baskerville Old Face" panose="02020602080505020303" pitchFamily="18" charset="0"/>
              </a:rPr>
              <a:t>1:1 primum quidem sermonem feci de omnibus, </a:t>
            </a:r>
            <a:r>
              <a:rPr lang="en-US" sz="2800" smtClean="0">
                <a:effectLst/>
                <a:latin typeface="Baskerville Old Face" panose="02020602080505020303" pitchFamily="18" charset="0"/>
              </a:rPr>
              <a:t/>
            </a:r>
            <a:br>
              <a:rPr lang="en-US" sz="2800" smtClean="0">
                <a:effectLst/>
                <a:latin typeface="Baskerville Old Face" panose="02020602080505020303" pitchFamily="18" charset="0"/>
              </a:rPr>
            </a:br>
            <a:r>
              <a:rPr lang="en-US" sz="2800" smtClean="0">
                <a:effectLst/>
                <a:latin typeface="Baskerville Old Face" panose="02020602080505020303" pitchFamily="18" charset="0"/>
              </a:rPr>
              <a:t>o </a:t>
            </a:r>
            <a:r>
              <a:rPr lang="en-US" sz="2800">
                <a:effectLst/>
                <a:latin typeface="Baskerville Old Face" panose="02020602080505020303" pitchFamily="18" charset="0"/>
              </a:rPr>
              <a:t>Theophile, quae coepit Iesus facere et docere</a:t>
            </a:r>
          </a:p>
          <a:p>
            <a:pPr marL="0" indent="0">
              <a:buNone/>
            </a:pPr>
            <a:r>
              <a:rPr lang="en-US" sz="2800">
                <a:effectLst/>
                <a:latin typeface="Baskerville Old Face" panose="02020602080505020303" pitchFamily="18" charset="0"/>
              </a:rPr>
              <a:t>1:2 usque in diem qua praecipiens apostolis per Spiritum Sanctum quos  delegit adsumptus est</a:t>
            </a:r>
          </a:p>
          <a:p>
            <a:pPr marL="0" indent="0">
              <a:buNone/>
            </a:pPr>
            <a:r>
              <a:rPr lang="en-US" sz="2800">
                <a:effectLst/>
                <a:latin typeface="Baskerville Old Face" panose="02020602080505020303" pitchFamily="18" charset="0"/>
              </a:rPr>
              <a:t>1:3 quibus et praebuit se ipsum vivum post passionem suam in multis argumentis per dies  quadraginta apparens eis et loquens de regno Dei</a:t>
            </a:r>
          </a:p>
          <a:p>
            <a:pPr marL="0" indent="0">
              <a:buNone/>
            </a:pPr>
            <a:endParaRPr lang="en-US" sz="2800">
              <a:latin typeface="Baskerville Old Face" panose="02020602080505020303" pitchFamily="18" charset="0"/>
            </a:endParaRPr>
          </a:p>
        </p:txBody>
      </p:sp>
    </p:spTree>
    <p:extLst>
      <p:ext uri="{BB962C8B-B14F-4D97-AF65-F5344CB8AC3E}">
        <p14:creationId xmlns:p14="http://schemas.microsoft.com/office/powerpoint/2010/main" val="507116853"/>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Acts I: </a:t>
            </a:r>
            <a:r>
              <a:rPr lang="en-US" smtClean="0"/>
              <a:t>4-6</a:t>
            </a:r>
            <a:endParaRPr lang="en-US"/>
          </a:p>
        </p:txBody>
      </p:sp>
      <p:sp>
        <p:nvSpPr>
          <p:cNvPr id="3" name="Content Placeholder 2"/>
          <p:cNvSpPr>
            <a:spLocks noGrp="1"/>
          </p:cNvSpPr>
          <p:nvPr>
            <p:ph idx="1"/>
          </p:nvPr>
        </p:nvSpPr>
        <p:spPr>
          <a:xfrm>
            <a:off x="1066800" y="1981200"/>
            <a:ext cx="7848600" cy="4114800"/>
          </a:xfrm>
        </p:spPr>
        <p:txBody>
          <a:bodyPr/>
          <a:lstStyle/>
          <a:p>
            <a:pPr marL="0" indent="0">
              <a:buNone/>
            </a:pPr>
            <a:r>
              <a:rPr lang="en-US" sz="2800">
                <a:effectLst/>
                <a:latin typeface="Baskerville Old Face" panose="02020602080505020303" pitchFamily="18" charset="0"/>
              </a:rPr>
              <a:t>1:4 et convescens cum eis praecepit eis ne ab Hierusalem discederent sed expectarent promissionem Patris "quam audistis per Meum"</a:t>
            </a:r>
          </a:p>
          <a:p>
            <a:pPr marL="0" indent="0">
              <a:buNone/>
            </a:pPr>
            <a:r>
              <a:rPr lang="en-US" sz="2800">
                <a:effectLst/>
                <a:latin typeface="Baskerville Old Face" panose="02020602080505020303" pitchFamily="18" charset="0"/>
              </a:rPr>
              <a:t>1:5 "quia Ioannes quidem baptizavit aqua, vos autem baptizabimini Spiritu Sancto non post multos dies."</a:t>
            </a:r>
          </a:p>
          <a:p>
            <a:pPr marL="0" indent="0">
              <a:buNone/>
            </a:pPr>
            <a:r>
              <a:rPr lang="en-US" sz="2800">
                <a:effectLst/>
                <a:latin typeface="Baskerville Old Face" panose="02020602080505020303" pitchFamily="18" charset="0"/>
              </a:rPr>
              <a:t>1:6 "Igitur qui convenerant interrogabant Eum dicentes, 'Domine, in tempore hoc restitues regnum Israel?</a:t>
            </a:r>
            <a:r>
              <a:rPr lang="en-US" sz="2800">
                <a:effectLst/>
              </a:rPr>
              <a:t>"</a:t>
            </a:r>
          </a:p>
        </p:txBody>
      </p:sp>
    </p:spTree>
    <p:extLst>
      <p:ext uri="{BB962C8B-B14F-4D97-AF65-F5344CB8AC3E}">
        <p14:creationId xmlns:p14="http://schemas.microsoft.com/office/powerpoint/2010/main" val="1353902600"/>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Acts I: </a:t>
            </a:r>
            <a:r>
              <a:rPr lang="en-US" smtClean="0"/>
              <a:t>7-9</a:t>
            </a:r>
            <a:endParaRPr lang="en-US"/>
          </a:p>
        </p:txBody>
      </p:sp>
      <p:sp>
        <p:nvSpPr>
          <p:cNvPr id="3" name="Content Placeholder 2"/>
          <p:cNvSpPr>
            <a:spLocks noGrp="1"/>
          </p:cNvSpPr>
          <p:nvPr>
            <p:ph idx="1"/>
          </p:nvPr>
        </p:nvSpPr>
        <p:spPr/>
        <p:txBody>
          <a:bodyPr/>
          <a:lstStyle/>
          <a:p>
            <a:pPr marL="0" indent="0">
              <a:buNone/>
            </a:pPr>
            <a:r>
              <a:rPr lang="en-US" sz="2800">
                <a:effectLst/>
                <a:latin typeface="Baskerville Old Face" panose="02020602080505020303" pitchFamily="18" charset="0"/>
              </a:rPr>
              <a:t>1:7 Dixit autem eis, "Non est vestris nosse tempora vel momenta quae Pater posuit in sua potestate.</a:t>
            </a:r>
          </a:p>
          <a:p>
            <a:pPr marL="0" indent="0">
              <a:buNone/>
            </a:pPr>
            <a:r>
              <a:rPr lang="en-US" sz="2800">
                <a:effectLst/>
                <a:latin typeface="Baskerville Old Face" panose="02020602080505020303" pitchFamily="18" charset="0"/>
              </a:rPr>
              <a:t>1:8 "Sed accipietis virtutem ubi 1supervenientis Spiritus Sancti in vos et eritis Mihi testimonia in Hierusalem et in omni Iudaea et Samaria et usque ad ultimum terrae.</a:t>
            </a:r>
          </a:p>
          <a:p>
            <a:pPr marL="0" indent="0">
              <a:buNone/>
            </a:pPr>
            <a:r>
              <a:rPr lang="en-US" sz="2800">
                <a:effectLst/>
                <a:latin typeface="Baskerville Old Face" panose="02020602080505020303" pitchFamily="18" charset="0"/>
              </a:rPr>
              <a:t>1:9 Et cum haec dixisset pro videntibus illis elevatus est et nubes  suscepit Eum ab oculis eorum.</a:t>
            </a:r>
          </a:p>
        </p:txBody>
      </p:sp>
    </p:spTree>
    <p:extLst>
      <p:ext uri="{BB962C8B-B14F-4D97-AF65-F5344CB8AC3E}">
        <p14:creationId xmlns:p14="http://schemas.microsoft.com/office/powerpoint/2010/main" val="526589068"/>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Acts I: </a:t>
            </a:r>
            <a:r>
              <a:rPr lang="en-US" smtClean="0"/>
              <a:t>10 - 11</a:t>
            </a:r>
            <a:endParaRPr lang="en-US"/>
          </a:p>
        </p:txBody>
      </p:sp>
      <p:sp>
        <p:nvSpPr>
          <p:cNvPr id="3" name="Content Placeholder 2"/>
          <p:cNvSpPr>
            <a:spLocks noGrp="1"/>
          </p:cNvSpPr>
          <p:nvPr>
            <p:ph idx="1"/>
          </p:nvPr>
        </p:nvSpPr>
        <p:spPr/>
        <p:txBody>
          <a:bodyPr/>
          <a:lstStyle/>
          <a:p>
            <a:pPr marL="0" indent="0">
              <a:buNone/>
            </a:pPr>
            <a:r>
              <a:rPr lang="en-US" sz="2800">
                <a:effectLst/>
                <a:latin typeface="Baskerville Old Face" panose="02020602080505020303" pitchFamily="18" charset="0"/>
              </a:rPr>
              <a:t>1:10 Cumque intuerentur in caelum eunte </a:t>
            </a:r>
            <a:r>
              <a:rPr lang="en-US" sz="2800" smtClean="0">
                <a:effectLst/>
                <a:latin typeface="Baskerville Old Face" panose="02020602080505020303" pitchFamily="18" charset="0"/>
              </a:rPr>
              <a:t>illo </a:t>
            </a:r>
            <a:r>
              <a:rPr lang="en-US" sz="2800">
                <a:effectLst/>
                <a:latin typeface="Baskerville Old Face" panose="02020602080505020303" pitchFamily="18" charset="0"/>
              </a:rPr>
              <a:t>ecce duo viri adstiterunt iuxta illos in vestibus albis</a:t>
            </a:r>
          </a:p>
          <a:p>
            <a:pPr marL="0" indent="0">
              <a:buNone/>
            </a:pPr>
            <a:r>
              <a:rPr lang="en-US" sz="2800">
                <a:effectLst/>
                <a:latin typeface="Baskerville Old Face" panose="02020602080505020303" pitchFamily="18" charset="0"/>
              </a:rPr>
              <a:t>1:11 qui etiam dixerunt, "Viri Galilaei, cur statis aspicientes in caelum?</a:t>
            </a:r>
          </a:p>
          <a:p>
            <a:pPr marL="0" indent="0">
              <a:buNone/>
            </a:pPr>
            <a:r>
              <a:rPr lang="en-US" sz="2800">
                <a:effectLst/>
                <a:latin typeface="Baskerville Old Face" panose="02020602080505020303" pitchFamily="18" charset="0"/>
              </a:rPr>
              <a:t>Hic Iesus qui adsumptus est  a vobis in caelum sic veniet quemadmodum vidistis eum</a:t>
            </a:r>
          </a:p>
          <a:p>
            <a:pPr marL="0" indent="0">
              <a:buNone/>
            </a:pPr>
            <a:r>
              <a:rPr lang="en-US" sz="2800">
                <a:effectLst/>
                <a:latin typeface="Baskerville Old Face" panose="02020602080505020303" pitchFamily="18" charset="0"/>
              </a:rPr>
              <a:t>euntem in caelum.</a:t>
            </a:r>
          </a:p>
          <a:p>
            <a:pPr marL="0" indent="0">
              <a:buNone/>
            </a:pPr>
            <a:endParaRPr lang="en-US" sz="3200" i="1">
              <a:effectLst/>
              <a:latin typeface="Comic Sans MS" panose="030F0702030302020204" pitchFamily="66" charset="0"/>
            </a:endParaRPr>
          </a:p>
          <a:p>
            <a:pPr marL="0" indent="0">
              <a:buNone/>
            </a:pPr>
            <a:endParaRPr lang="en-US"/>
          </a:p>
        </p:txBody>
      </p:sp>
    </p:spTree>
    <p:extLst>
      <p:ext uri="{BB962C8B-B14F-4D97-AF65-F5344CB8AC3E}">
        <p14:creationId xmlns:p14="http://schemas.microsoft.com/office/powerpoint/2010/main" val="2391211041"/>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Shimmer">
  <a:themeElements>
    <a:clrScheme name="Shimmer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fontScheme name="Shimmer">
      <a:majorFont>
        <a:latin typeface="Verdana"/>
        <a:ea typeface=""/>
        <a:cs typeface=""/>
      </a:majorFont>
      <a:minorFont>
        <a:latin typeface="Verdana"/>
        <a:ea typeface=""/>
        <a:cs typeface=""/>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himmer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Shimmer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Shimmer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Shimmer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Shimmer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Shimmer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Shimmer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Shimmer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Shimmer</Template>
  <TotalTime>5639</TotalTime>
  <Words>1014</Words>
  <Application>Microsoft Office PowerPoint</Application>
  <PresentationFormat>On-screen Show (4:3)</PresentationFormat>
  <Paragraphs>114</Paragraphs>
  <Slides>27</Slides>
  <Notes>14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Arial</vt:lpstr>
      <vt:lpstr>Wingdings</vt:lpstr>
      <vt:lpstr>Calibri</vt:lpstr>
      <vt:lpstr>Baskerville Old Face</vt:lpstr>
      <vt:lpstr>Verdana</vt:lpstr>
      <vt:lpstr>Comic Sans MS</vt:lpstr>
      <vt:lpstr>Batang</vt:lpstr>
      <vt:lpstr>Tahoma</vt:lpstr>
      <vt:lpstr>Copperplate Gothic Light</vt:lpstr>
      <vt:lpstr>MS PGothic</vt:lpstr>
      <vt:lpstr>Shimmer</vt:lpstr>
      <vt:lpstr>Chapter Three</vt:lpstr>
      <vt:lpstr>Conversation 1</vt:lpstr>
      <vt:lpstr>Conversation 2</vt:lpstr>
      <vt:lpstr>Conversation 3</vt:lpstr>
      <vt:lpstr>Conversation 4</vt:lpstr>
      <vt:lpstr>Acts I: 1-3</vt:lpstr>
      <vt:lpstr>Acts I: 4-6</vt:lpstr>
      <vt:lpstr>Acts I: 7-9</vt:lpstr>
      <vt:lpstr>Acts I: 10 - 11</vt:lpstr>
      <vt:lpstr>Acts I: 12 - 13</vt:lpstr>
      <vt:lpstr>III. Discussion</vt:lpstr>
      <vt:lpstr>III. Discussion</vt:lpstr>
      <vt:lpstr>III. Discussion</vt:lpstr>
      <vt:lpstr>Lucretius’ Poem</vt:lpstr>
      <vt:lpstr>Caesar I [4] </vt:lpstr>
      <vt:lpstr>Caesar I [4] </vt:lpstr>
      <vt:lpstr>Gods and Goddesses</vt:lpstr>
      <vt:lpstr>Caesarea </vt:lpstr>
      <vt:lpstr>Corneli Domum</vt:lpstr>
      <vt:lpstr>Corneli Domum</vt:lpstr>
      <vt:lpstr>Hercules Atoning for a Deed of Madness </vt:lpstr>
      <vt:lpstr>Hercules Atoning for a Deed of Madness</vt:lpstr>
      <vt:lpstr>Hercules Atoning for a Deed of Madness</vt:lpstr>
      <vt:lpstr>Hercules Killing the Nemean Lion </vt:lpstr>
      <vt:lpstr>Hercules Killing the Nemean Lion </vt:lpstr>
      <vt:lpstr>  </vt:lpstr>
      <vt:lpstr>Hercules kills the Lion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HP Authorized Customer</dc:creator>
  <cp:lastModifiedBy>Customer</cp:lastModifiedBy>
  <cp:revision>272</cp:revision>
  <dcterms:created xsi:type="dcterms:W3CDTF">2007-09-27T23:24:41Z</dcterms:created>
  <dcterms:modified xsi:type="dcterms:W3CDTF">2015-07-23T13:37:11Z</dcterms:modified>
</cp:coreProperties>
</file>