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9" r:id="rId1"/>
  </p:sldMasterIdLst>
  <p:notesMasterIdLst>
    <p:notesMasterId r:id="rId35"/>
  </p:notesMasterIdLst>
  <p:sldIdLst>
    <p:sldId id="297" r:id="rId2"/>
    <p:sldId id="299" r:id="rId3"/>
    <p:sldId id="298" r:id="rId4"/>
    <p:sldId id="352" r:id="rId5"/>
    <p:sldId id="353" r:id="rId6"/>
    <p:sldId id="354" r:id="rId7"/>
    <p:sldId id="355" r:id="rId8"/>
    <p:sldId id="356" r:id="rId9"/>
    <p:sldId id="383" r:id="rId10"/>
    <p:sldId id="358" r:id="rId11"/>
    <p:sldId id="301" r:id="rId12"/>
    <p:sldId id="359" r:id="rId13"/>
    <p:sldId id="384" r:id="rId14"/>
    <p:sldId id="344" r:id="rId15"/>
    <p:sldId id="389" r:id="rId16"/>
    <p:sldId id="362" r:id="rId17"/>
    <p:sldId id="345" r:id="rId18"/>
    <p:sldId id="360" r:id="rId19"/>
    <p:sldId id="340" r:id="rId20"/>
    <p:sldId id="381" r:id="rId21"/>
    <p:sldId id="385" r:id="rId22"/>
    <p:sldId id="386" r:id="rId23"/>
    <p:sldId id="387" r:id="rId24"/>
    <p:sldId id="388" r:id="rId25"/>
    <p:sldId id="382" r:id="rId26"/>
    <p:sldId id="341" r:id="rId27"/>
    <p:sldId id="279" r:id="rId28"/>
    <p:sldId id="284" r:id="rId29"/>
    <p:sldId id="287" r:id="rId30"/>
    <p:sldId id="371" r:id="rId31"/>
    <p:sldId id="372" r:id="rId32"/>
    <p:sldId id="373" r:id="rId33"/>
    <p:sldId id="332" r:id="rId34"/>
  </p:sldIdLst>
  <p:sldSz cx="9144000" cy="6858000" type="screen4x3"/>
  <p:notesSz cx="7315200" cy="9601200"/>
  <p:embeddedFontLst>
    <p:embeddedFont>
      <p:font typeface="Calibri" panose="020F0502020204030204" pitchFamily="34" charset="0"/>
      <p:regular r:id="rId36"/>
      <p:bold r:id="rId37"/>
      <p:italic r:id="rId38"/>
      <p:boldItalic r:id="rId39"/>
    </p:embeddedFont>
    <p:embeddedFont>
      <p:font typeface="Baskerville Old Face" panose="02020602080505020303" pitchFamily="18" charset="0"/>
      <p:regular r:id="rId40"/>
    </p:embeddedFont>
    <p:embeddedFont>
      <p:font typeface="Verdana" panose="020B0604030504040204" pitchFamily="34" charset="0"/>
      <p:regular r:id="rId41"/>
      <p:bold r:id="rId42"/>
      <p:italic r:id="rId43"/>
      <p:boldItalic r:id="rId44"/>
    </p:embeddedFont>
    <p:embeddedFont>
      <p:font typeface="Comic Sans MS" panose="030F0702030302020204" pitchFamily="66" charset="0"/>
      <p:regular r:id="rId45"/>
      <p:bold r:id="rId46"/>
    </p:embeddedFont>
    <p:embeddedFont>
      <p:font typeface="Tahoma" panose="020B0604030504040204" pitchFamily="34" charset="0"/>
      <p:regular r:id="rId47"/>
      <p:bold r:id="rId48"/>
    </p:embeddedFont>
    <p:embeddedFont>
      <p:font typeface="Copperplate Gothic Light" panose="020E0507020206020404" pitchFamily="34" charset="0"/>
      <p:regular r:id="rId49"/>
    </p:embeddedFont>
  </p:embeddedFontLst>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008000"/>
    <a:srgbClr val="FFFF00"/>
    <a:srgbClr val="FFFF99"/>
    <a:srgbClr val="3366FF"/>
    <a:srgbClr val="4C4E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33" autoAdjust="0"/>
    <p:restoredTop sz="94660"/>
  </p:normalViewPr>
  <p:slideViewPr>
    <p:cSldViewPr>
      <p:cViewPr varScale="1">
        <p:scale>
          <a:sx n="72" d="100"/>
          <a:sy n="72" d="100"/>
        </p:scale>
        <p:origin x="-312" y="-8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787"/>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A87446-2D5C-4938-A24D-3277BD182919}" type="datetimeFigureOut">
              <a:rPr lang="en-US" smtClean="0"/>
              <a:t>7/24/2015</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D2A228F3-75FF-40B2-88F4-B19F5592499D}" type="slidenum">
              <a:rPr lang="en-US" smtClean="0"/>
              <a:t>‹#›</a:t>
            </a:fld>
            <a:endParaRPr lang="en-US"/>
          </a:p>
        </p:txBody>
      </p:sp>
    </p:spTree>
    <p:extLst>
      <p:ext uri="{BB962C8B-B14F-4D97-AF65-F5344CB8AC3E}">
        <p14:creationId xmlns:p14="http://schemas.microsoft.com/office/powerpoint/2010/main" val="4086913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1</a:t>
            </a:fld>
            <a:endParaRPr lang="en-US"/>
          </a:p>
        </p:txBody>
      </p:sp>
    </p:spTree>
    <p:extLst>
      <p:ext uri="{BB962C8B-B14F-4D97-AF65-F5344CB8AC3E}">
        <p14:creationId xmlns:p14="http://schemas.microsoft.com/office/powerpoint/2010/main" val="1663372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11</a:t>
            </a:fld>
            <a:endParaRPr lang="en-US"/>
          </a:p>
        </p:txBody>
      </p:sp>
    </p:spTree>
    <p:extLst>
      <p:ext uri="{BB962C8B-B14F-4D97-AF65-F5344CB8AC3E}">
        <p14:creationId xmlns:p14="http://schemas.microsoft.com/office/powerpoint/2010/main" val="3706963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12</a:t>
            </a:fld>
            <a:endParaRPr lang="en-US"/>
          </a:p>
        </p:txBody>
      </p:sp>
    </p:spTree>
    <p:extLst>
      <p:ext uri="{BB962C8B-B14F-4D97-AF65-F5344CB8AC3E}">
        <p14:creationId xmlns:p14="http://schemas.microsoft.com/office/powerpoint/2010/main" val="829844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14</a:t>
            </a:fld>
            <a:endParaRPr lang="en-US"/>
          </a:p>
        </p:txBody>
      </p:sp>
    </p:spTree>
    <p:extLst>
      <p:ext uri="{BB962C8B-B14F-4D97-AF65-F5344CB8AC3E}">
        <p14:creationId xmlns:p14="http://schemas.microsoft.com/office/powerpoint/2010/main" val="532320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16</a:t>
            </a:fld>
            <a:endParaRPr lang="en-US"/>
          </a:p>
        </p:txBody>
      </p:sp>
    </p:spTree>
    <p:extLst>
      <p:ext uri="{BB962C8B-B14F-4D97-AF65-F5344CB8AC3E}">
        <p14:creationId xmlns:p14="http://schemas.microsoft.com/office/powerpoint/2010/main" val="1509323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17</a:t>
            </a:fld>
            <a:endParaRPr lang="en-US"/>
          </a:p>
        </p:txBody>
      </p:sp>
    </p:spTree>
    <p:extLst>
      <p:ext uri="{BB962C8B-B14F-4D97-AF65-F5344CB8AC3E}">
        <p14:creationId xmlns:p14="http://schemas.microsoft.com/office/powerpoint/2010/main" val="474601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18</a:t>
            </a:fld>
            <a:endParaRPr lang="en-US"/>
          </a:p>
        </p:txBody>
      </p:sp>
    </p:spTree>
    <p:extLst>
      <p:ext uri="{BB962C8B-B14F-4D97-AF65-F5344CB8AC3E}">
        <p14:creationId xmlns:p14="http://schemas.microsoft.com/office/powerpoint/2010/main" val="43142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19</a:t>
            </a:fld>
            <a:endParaRPr lang="en-US"/>
          </a:p>
        </p:txBody>
      </p:sp>
    </p:spTree>
    <p:extLst>
      <p:ext uri="{BB962C8B-B14F-4D97-AF65-F5344CB8AC3E}">
        <p14:creationId xmlns:p14="http://schemas.microsoft.com/office/powerpoint/2010/main" val="6435252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26</a:t>
            </a:fld>
            <a:endParaRPr lang="en-US"/>
          </a:p>
        </p:txBody>
      </p:sp>
    </p:spTree>
    <p:extLst>
      <p:ext uri="{BB962C8B-B14F-4D97-AF65-F5344CB8AC3E}">
        <p14:creationId xmlns:p14="http://schemas.microsoft.com/office/powerpoint/2010/main" val="16536038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27</a:t>
            </a:fld>
            <a:endParaRPr lang="en-US"/>
          </a:p>
        </p:txBody>
      </p:sp>
    </p:spTree>
    <p:extLst>
      <p:ext uri="{BB962C8B-B14F-4D97-AF65-F5344CB8AC3E}">
        <p14:creationId xmlns:p14="http://schemas.microsoft.com/office/powerpoint/2010/main" val="31884832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28</a:t>
            </a:fld>
            <a:endParaRPr lang="en-US"/>
          </a:p>
        </p:txBody>
      </p:sp>
    </p:spTree>
    <p:extLst>
      <p:ext uri="{BB962C8B-B14F-4D97-AF65-F5344CB8AC3E}">
        <p14:creationId xmlns:p14="http://schemas.microsoft.com/office/powerpoint/2010/main" val="1893426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2</a:t>
            </a:fld>
            <a:endParaRPr lang="en-US"/>
          </a:p>
        </p:txBody>
      </p:sp>
    </p:spTree>
    <p:extLst>
      <p:ext uri="{BB962C8B-B14F-4D97-AF65-F5344CB8AC3E}">
        <p14:creationId xmlns:p14="http://schemas.microsoft.com/office/powerpoint/2010/main" val="7973729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29</a:t>
            </a:fld>
            <a:endParaRPr lang="en-US"/>
          </a:p>
        </p:txBody>
      </p:sp>
    </p:spTree>
    <p:extLst>
      <p:ext uri="{BB962C8B-B14F-4D97-AF65-F5344CB8AC3E}">
        <p14:creationId xmlns:p14="http://schemas.microsoft.com/office/powerpoint/2010/main" val="25798686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33</a:t>
            </a:fld>
            <a:endParaRPr lang="en-US"/>
          </a:p>
        </p:txBody>
      </p:sp>
    </p:spTree>
    <p:extLst>
      <p:ext uri="{BB962C8B-B14F-4D97-AF65-F5344CB8AC3E}">
        <p14:creationId xmlns:p14="http://schemas.microsoft.com/office/powerpoint/2010/main" val="430667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3</a:t>
            </a:fld>
            <a:endParaRPr lang="en-US"/>
          </a:p>
        </p:txBody>
      </p:sp>
    </p:spTree>
    <p:extLst>
      <p:ext uri="{BB962C8B-B14F-4D97-AF65-F5344CB8AC3E}">
        <p14:creationId xmlns:p14="http://schemas.microsoft.com/office/powerpoint/2010/main" val="823383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4</a:t>
            </a:fld>
            <a:endParaRPr lang="en-US"/>
          </a:p>
        </p:txBody>
      </p:sp>
    </p:spTree>
    <p:extLst>
      <p:ext uri="{BB962C8B-B14F-4D97-AF65-F5344CB8AC3E}">
        <p14:creationId xmlns:p14="http://schemas.microsoft.com/office/powerpoint/2010/main" val="580394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5</a:t>
            </a:fld>
            <a:endParaRPr lang="en-US"/>
          </a:p>
        </p:txBody>
      </p:sp>
    </p:spTree>
    <p:extLst>
      <p:ext uri="{BB962C8B-B14F-4D97-AF65-F5344CB8AC3E}">
        <p14:creationId xmlns:p14="http://schemas.microsoft.com/office/powerpoint/2010/main" val="3211712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6</a:t>
            </a:fld>
            <a:endParaRPr lang="en-US"/>
          </a:p>
        </p:txBody>
      </p:sp>
    </p:spTree>
    <p:extLst>
      <p:ext uri="{BB962C8B-B14F-4D97-AF65-F5344CB8AC3E}">
        <p14:creationId xmlns:p14="http://schemas.microsoft.com/office/powerpoint/2010/main" val="116247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7</a:t>
            </a:fld>
            <a:endParaRPr lang="en-US"/>
          </a:p>
        </p:txBody>
      </p:sp>
    </p:spTree>
    <p:extLst>
      <p:ext uri="{BB962C8B-B14F-4D97-AF65-F5344CB8AC3E}">
        <p14:creationId xmlns:p14="http://schemas.microsoft.com/office/powerpoint/2010/main" val="4167886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8</a:t>
            </a:fld>
            <a:endParaRPr lang="en-US"/>
          </a:p>
        </p:txBody>
      </p:sp>
    </p:spTree>
    <p:extLst>
      <p:ext uri="{BB962C8B-B14F-4D97-AF65-F5344CB8AC3E}">
        <p14:creationId xmlns:p14="http://schemas.microsoft.com/office/powerpoint/2010/main" val="3102845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10</a:t>
            </a:fld>
            <a:endParaRPr lang="en-US"/>
          </a:p>
        </p:txBody>
      </p:sp>
    </p:spTree>
    <p:extLst>
      <p:ext uri="{BB962C8B-B14F-4D97-AF65-F5344CB8AC3E}">
        <p14:creationId xmlns:p14="http://schemas.microsoft.com/office/powerpoint/2010/main" val="2281626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122" name="Group 2"/>
          <p:cNvGrpSpPr>
            <a:grpSpLocks/>
          </p:cNvGrpSpPr>
          <p:nvPr/>
        </p:nvGrpSpPr>
        <p:grpSpPr bwMode="auto">
          <a:xfrm>
            <a:off x="0" y="6350"/>
            <a:ext cx="9140825" cy="6851650"/>
            <a:chOff x="0" y="4"/>
            <a:chExt cx="5758" cy="4316"/>
          </a:xfrm>
        </p:grpSpPr>
        <p:grpSp>
          <p:nvGrpSpPr>
            <p:cNvPr id="5123" name="Group 3"/>
            <p:cNvGrpSpPr>
              <a:grpSpLocks/>
            </p:cNvGrpSpPr>
            <p:nvPr/>
          </p:nvGrpSpPr>
          <p:grpSpPr bwMode="auto">
            <a:xfrm>
              <a:off x="0" y="1161"/>
              <a:ext cx="5758" cy="3159"/>
              <a:chOff x="0" y="1161"/>
              <a:chExt cx="5758" cy="3159"/>
            </a:xfrm>
          </p:grpSpPr>
          <p:sp>
            <p:nvSpPr>
              <p:cNvPr id="5124" name="Freeform 4"/>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endParaRPr lang="en-US"/>
              </a:p>
            </p:txBody>
          </p:sp>
          <p:sp>
            <p:nvSpPr>
              <p:cNvPr id="5125" name="Freeform 5"/>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n-US"/>
              </a:p>
            </p:txBody>
          </p:sp>
        </p:grpSp>
        <p:sp>
          <p:nvSpPr>
            <p:cNvPr id="512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endParaRPr lang="en-US"/>
            </a:p>
          </p:txBody>
        </p:sp>
        <p:sp>
          <p:nvSpPr>
            <p:cNvPr id="5127" name="Freeform 7"/>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endParaRPr lang="en-US"/>
            </a:p>
          </p:txBody>
        </p:sp>
        <p:sp>
          <p:nvSpPr>
            <p:cNvPr id="5128" name="Freeform 8"/>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endParaRPr lang="en-US"/>
            </a:p>
          </p:txBody>
        </p:sp>
        <p:grpSp>
          <p:nvGrpSpPr>
            <p:cNvPr id="5129" name="Group 9"/>
            <p:cNvGrpSpPr>
              <a:grpSpLocks/>
            </p:cNvGrpSpPr>
            <p:nvPr/>
          </p:nvGrpSpPr>
          <p:grpSpPr bwMode="auto">
            <a:xfrm>
              <a:off x="348" y="4"/>
              <a:ext cx="5410" cy="4316"/>
              <a:chOff x="348" y="4"/>
              <a:chExt cx="5410" cy="4316"/>
            </a:xfrm>
          </p:grpSpPr>
          <p:sp>
            <p:nvSpPr>
              <p:cNvPr id="5130" name="Freeform 10"/>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n-US"/>
              </a:p>
            </p:txBody>
          </p:sp>
          <p:sp>
            <p:nvSpPr>
              <p:cNvPr id="5131" name="Freeform 11"/>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5132" name="Freeform 12"/>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5133" name="Freeform 13"/>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endParaRPr lang="en-US"/>
              </a:p>
            </p:txBody>
          </p:sp>
          <p:sp>
            <p:nvSpPr>
              <p:cNvPr id="5134" name="Freeform 14"/>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endParaRPr lang="en-US"/>
              </a:p>
            </p:txBody>
          </p:sp>
          <p:sp>
            <p:nvSpPr>
              <p:cNvPr id="513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endParaRPr lang="en-US"/>
              </a:p>
            </p:txBody>
          </p:sp>
        </p:grpSp>
      </p:grpSp>
      <p:sp>
        <p:nvSpPr>
          <p:cNvPr id="5136" name="Rectangle 16"/>
          <p:cNvSpPr>
            <a:spLocks noGrp="1" noChangeArrowheads="1"/>
          </p:cNvSpPr>
          <p:nvPr>
            <p:ph type="ctrTitle" sz="quarter"/>
          </p:nvPr>
        </p:nvSpPr>
        <p:spPr>
          <a:xfrm>
            <a:off x="990600" y="152400"/>
            <a:ext cx="7086600" cy="1431925"/>
          </a:xfrm>
        </p:spPr>
        <p:txBody>
          <a:bodyPr anchor="b"/>
          <a:lstStyle>
            <a:lvl1pPr>
              <a:defRPr b="1">
                <a:solidFill>
                  <a:schemeClr val="tx1"/>
                </a:solidFill>
              </a:defRPr>
            </a:lvl1pPr>
          </a:lstStyle>
          <a:p>
            <a:r>
              <a:rPr lang="en-US"/>
              <a:t>Click to edit Master title style</a:t>
            </a:r>
          </a:p>
        </p:txBody>
      </p:sp>
      <p:sp>
        <p:nvSpPr>
          <p:cNvPr id="5137" name="Rectangle 17"/>
          <p:cNvSpPr>
            <a:spLocks noGrp="1" noChangeArrowheads="1"/>
          </p:cNvSpPr>
          <p:nvPr>
            <p:ph type="subTitle" sz="quarter" idx="1"/>
          </p:nvPr>
        </p:nvSpPr>
        <p:spPr>
          <a:xfrm>
            <a:off x="990600" y="2362200"/>
            <a:ext cx="7086600" cy="1752600"/>
          </a:xfrm>
        </p:spPr>
        <p:txBody>
          <a:bodyPr/>
          <a:lstStyle>
            <a:lvl1pPr marL="0" indent="0">
              <a:buFont typeface="Wingdings" pitchFamily="2" charset="2"/>
              <a:buNone/>
              <a:defRPr/>
            </a:lvl1pPr>
          </a:lstStyle>
          <a:p>
            <a:r>
              <a:rPr lang="en-US"/>
              <a:t>Click to edit Master subtitle style</a:t>
            </a:r>
          </a:p>
        </p:txBody>
      </p:sp>
      <p:sp>
        <p:nvSpPr>
          <p:cNvPr id="5138" name="Rectangle 18"/>
          <p:cNvSpPr>
            <a:spLocks noGrp="1" noChangeArrowheads="1"/>
          </p:cNvSpPr>
          <p:nvPr>
            <p:ph type="dt" sz="quarter" idx="2"/>
          </p:nvPr>
        </p:nvSpPr>
        <p:spPr/>
        <p:txBody>
          <a:bodyPr/>
          <a:lstStyle>
            <a:lvl1pPr>
              <a:defRPr/>
            </a:lvl1pPr>
          </a:lstStyle>
          <a:p>
            <a:endParaRPr lang="en-US"/>
          </a:p>
        </p:txBody>
      </p:sp>
      <p:sp>
        <p:nvSpPr>
          <p:cNvPr id="5139" name="Rectangle 19"/>
          <p:cNvSpPr>
            <a:spLocks noGrp="1" noChangeArrowheads="1"/>
          </p:cNvSpPr>
          <p:nvPr>
            <p:ph type="ftr" sz="quarter" idx="3"/>
          </p:nvPr>
        </p:nvSpPr>
        <p:spPr>
          <a:xfrm>
            <a:off x="3352800" y="6248400"/>
            <a:ext cx="2895600" cy="457200"/>
          </a:xfrm>
        </p:spPr>
        <p:txBody>
          <a:bodyPr/>
          <a:lstStyle>
            <a:lvl1pPr>
              <a:defRPr/>
            </a:lvl1pPr>
          </a:lstStyle>
          <a:p>
            <a:endParaRPr lang="en-US"/>
          </a:p>
        </p:txBody>
      </p:sp>
      <p:sp>
        <p:nvSpPr>
          <p:cNvPr id="5140" name="Rectangle 20"/>
          <p:cNvSpPr>
            <a:spLocks noGrp="1" noChangeArrowheads="1"/>
          </p:cNvSpPr>
          <p:nvPr>
            <p:ph type="sldNum" sz="quarter" idx="4"/>
          </p:nvPr>
        </p:nvSpPr>
        <p:spPr/>
        <p:txBody>
          <a:bodyPr/>
          <a:lstStyle>
            <a:lvl1pPr>
              <a:defRPr/>
            </a:lvl1pPr>
          </a:lstStyle>
          <a:p>
            <a:fld id="{8D26904D-3DCA-4DED-BCD5-EA5121913C6D}" type="slidenum">
              <a:rPr lang="en-US"/>
              <a:pPr/>
              <a:t>‹#›</a:t>
            </a:fld>
            <a:endParaRPr lang="en-US"/>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5635C77-0648-42D6-8FB5-0C77368F5D10}" type="slidenum">
              <a:rPr lang="en-US"/>
              <a:pPr/>
              <a:t>‹#›</a:t>
            </a:fld>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EA72443-A704-4C3F-9353-556B7199E211}" type="slidenum">
              <a:rPr lang="en-US"/>
              <a:pPr/>
              <a:t>‹#›</a:t>
            </a:fld>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7BB09CA-7BED-4458-9A25-B13CD4B7D231}" type="slidenum">
              <a:rPr lang="en-US"/>
              <a:pPr/>
              <a:t>‹#›</a:t>
            </a:fld>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E9F1DE9-AFDF-46E8-B359-84C8E2CD3E3A}" type="slidenum">
              <a:rPr lang="en-US"/>
              <a:pPr/>
              <a:t>‹#›</a:t>
            </a:fld>
            <a:endParaRPr lang="en-U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F46FE9B-A511-4BE4-AAE2-86712564401B}" type="slidenum">
              <a:rPr lang="en-US"/>
              <a:pPr/>
              <a:t>‹#›</a:t>
            </a:fld>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072F798-B903-456E-97F8-BDC2C838CF1E}" type="slidenum">
              <a:rPr lang="en-US"/>
              <a:pPr/>
              <a:t>‹#›</a:t>
            </a:fld>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26D167F-E632-401B-901A-C573DF350842}" type="slidenum">
              <a:rPr lang="en-US"/>
              <a:pPr/>
              <a:t>‹#›</a:t>
            </a:fld>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8540966-C5EA-4E84-A464-F1C5DF9818D4}" type="slidenum">
              <a:rPr lang="en-US"/>
              <a:pPr/>
              <a:t>‹#›</a:t>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0D1C3A0-A60D-428F-89BF-99E06B509917}" type="slidenum">
              <a:rPr lang="en-US"/>
              <a:pPr/>
              <a:t>‹#›</a:t>
            </a:fld>
            <a:endParaRPr 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D5D3AE0-4A82-4CFE-9D31-1F839B24A362}" type="slidenum">
              <a:rPr lang="en-US"/>
              <a:pPr/>
              <a:t>‹#›</a:t>
            </a:fld>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6350"/>
            <a:ext cx="9140825" cy="6851650"/>
            <a:chOff x="0" y="4"/>
            <a:chExt cx="5758" cy="4316"/>
          </a:xfrm>
        </p:grpSpPr>
        <p:sp>
          <p:nvSpPr>
            <p:cNvPr id="4099" name="Freeform 3"/>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endParaRPr lang="en-US"/>
            </a:p>
          </p:txBody>
        </p:sp>
        <p:sp>
          <p:nvSpPr>
            <p:cNvPr id="4100" name="Freeform 4"/>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n-US"/>
            </a:p>
          </p:txBody>
        </p:sp>
        <p:grpSp>
          <p:nvGrpSpPr>
            <p:cNvPr id="4101" name="Group 5"/>
            <p:cNvGrpSpPr>
              <a:grpSpLocks/>
            </p:cNvGrpSpPr>
            <p:nvPr userDrawn="1"/>
          </p:nvGrpSpPr>
          <p:grpSpPr bwMode="auto">
            <a:xfrm>
              <a:off x="0" y="4"/>
              <a:ext cx="5758" cy="4316"/>
              <a:chOff x="0" y="4"/>
              <a:chExt cx="5758" cy="4316"/>
            </a:xfrm>
          </p:grpSpPr>
          <p:sp>
            <p:nvSpPr>
              <p:cNvPr id="4102" name="Freeform 6"/>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n-US"/>
              </a:p>
            </p:txBody>
          </p:sp>
          <p:sp>
            <p:nvSpPr>
              <p:cNvPr id="4103" name="Freeform 7"/>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4104" name="Freeform 8"/>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4105" name="Freeform 9"/>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endParaRPr lang="en-US"/>
              </a:p>
            </p:txBody>
          </p:sp>
          <p:sp>
            <p:nvSpPr>
              <p:cNvPr id="4106" name="Freeform 10"/>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endParaRPr lang="en-US"/>
              </a:p>
            </p:txBody>
          </p:sp>
          <p:sp>
            <p:nvSpPr>
              <p:cNvPr id="4107"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endParaRPr lang="en-US"/>
              </a:p>
            </p:txBody>
          </p:sp>
          <p:sp>
            <p:nvSpPr>
              <p:cNvPr id="4108" name="Freeform 12"/>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endParaRPr lang="en-US"/>
              </a:p>
            </p:txBody>
          </p:sp>
          <p:sp>
            <p:nvSpPr>
              <p:cNvPr id="4109" name="Freeform 13"/>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endParaRPr lang="en-US"/>
              </a:p>
            </p:txBody>
          </p:sp>
          <p:sp>
            <p:nvSpPr>
              <p:cNvPr id="4110"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endParaRPr lang="en-US"/>
              </a:p>
            </p:txBody>
          </p:sp>
        </p:grpSp>
      </p:grpSp>
      <p:sp>
        <p:nvSpPr>
          <p:cNvPr id="4111"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12"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13"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endParaRPr lang="en-US"/>
          </a:p>
        </p:txBody>
      </p:sp>
      <p:sp>
        <p:nvSpPr>
          <p:cNvPr id="4114"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endParaRPr lang="en-US"/>
          </a:p>
        </p:txBody>
      </p:sp>
      <p:sp>
        <p:nvSpPr>
          <p:cNvPr id="4115" name="Rectangle 19"/>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fld id="{80441FC2-77E7-4232-822D-72B434011D40}"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fade/>
  </p:transition>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Verdana"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Verdana"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Verdana"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Verdan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Verdan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Verdan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Verdan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Verdana" pitchFamily="34"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n"/>
        <a:defRPr sz="40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users.ipa.net/~tanker/catiline.ht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a:xfrm>
            <a:off x="990600" y="228600"/>
            <a:ext cx="7086600" cy="1431925"/>
          </a:xfrm>
        </p:spPr>
        <p:txBody>
          <a:bodyPr/>
          <a:lstStyle/>
          <a:p>
            <a:r>
              <a:rPr lang="en-US" smtClean="0">
                <a:solidFill>
                  <a:srgbClr val="FFC000"/>
                </a:solidFill>
              </a:rPr>
              <a:t>Chapter </a:t>
            </a:r>
            <a:r>
              <a:rPr lang="en-US" smtClean="0">
                <a:solidFill>
                  <a:srgbClr val="FFC000"/>
                </a:solidFill>
              </a:rPr>
              <a:t>Fourteen</a:t>
            </a:r>
            <a:endParaRPr lang="en-US" dirty="0">
              <a:solidFill>
                <a:srgbClr val="FFC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00" y="2057400"/>
            <a:ext cx="8128000" cy="4572000"/>
          </a:xfrm>
          <a:prstGeom prst="rect">
            <a:avLst/>
          </a:prstGeom>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tx2">
                    <a:lumMod val="60000"/>
                    <a:lumOff val="40000"/>
                  </a:schemeClr>
                </a:solidFill>
              </a:rPr>
              <a:t>Polyphemus</a:t>
            </a:r>
            <a:r>
              <a:rPr lang="en-US">
                <a:solidFill>
                  <a:schemeClr val="tx2">
                    <a:lumMod val="60000"/>
                    <a:lumOff val="40000"/>
                  </a:schemeClr>
                </a:solidFill>
              </a:rPr>
              <a:t/>
            </a:r>
            <a:br>
              <a:rPr lang="en-US">
                <a:solidFill>
                  <a:schemeClr val="tx2">
                    <a:lumMod val="60000"/>
                    <a:lumOff val="40000"/>
                  </a:schemeClr>
                </a:solidFill>
              </a:rPr>
            </a:br>
            <a:r>
              <a:rPr lang="en-US" sz="2000" smtClean="0">
                <a:solidFill>
                  <a:srgbClr val="00B0F0"/>
                </a:solidFill>
              </a:rPr>
              <a:t>A Plan for Vengeance</a:t>
            </a:r>
            <a:endParaRPr lang="en-US" sz="2000"/>
          </a:p>
        </p:txBody>
      </p:sp>
      <p:sp>
        <p:nvSpPr>
          <p:cNvPr id="3" name="Content Placeholder 2"/>
          <p:cNvSpPr>
            <a:spLocks noGrp="1"/>
          </p:cNvSpPr>
          <p:nvPr>
            <p:ph idx="1"/>
          </p:nvPr>
        </p:nvSpPr>
        <p:spPr>
          <a:xfrm>
            <a:off x="1066800" y="1981200"/>
            <a:ext cx="7543800" cy="2514600"/>
          </a:xfrm>
        </p:spPr>
        <p:txBody>
          <a:bodyPr/>
          <a:lstStyle/>
          <a:p>
            <a:pPr marL="0" indent="0">
              <a:buNone/>
            </a:pPr>
            <a:r>
              <a:rPr lang="en-US" sz="2800" smtClean="0">
                <a:effectLst/>
                <a:latin typeface="Times New Roman" panose="02020603050405020304" pitchFamily="18" charset="0"/>
                <a:cs typeface="Times New Roman" panose="02020603050405020304" pitchFamily="18" charset="0"/>
              </a:rPr>
              <a:t>Orta </a:t>
            </a:r>
            <a:r>
              <a:rPr lang="en-US" sz="2800">
                <a:effectLst/>
                <a:latin typeface="Times New Roman" panose="02020603050405020304" pitchFamily="18" charset="0"/>
                <a:cs typeface="Times New Roman" panose="02020603050405020304" pitchFamily="18" charset="0"/>
              </a:rPr>
              <a:t>luce Polyphemus iam e somno excitatus idem quod hesterno die fecit</a:t>
            </a:r>
            <a:r>
              <a:rPr lang="en-US" sz="2800">
                <a:effectLst/>
                <a:latin typeface="Times New Roman" panose="02020603050405020304" pitchFamily="18" charset="0"/>
                <a:cs typeface="Times New Roman" panose="02020603050405020304" pitchFamily="18" charset="0"/>
              </a:rPr>
              <a:t>; </a:t>
            </a:r>
            <a:r>
              <a:rPr lang="en-US" sz="2800" smtClean="0">
                <a:effectLst/>
                <a:latin typeface="Times New Roman" panose="02020603050405020304" pitchFamily="18" charset="0"/>
                <a:cs typeface="Times New Roman" panose="02020603050405020304" pitchFamily="18" charset="0"/>
              </a:rPr>
              <a:t>conreptis </a:t>
            </a:r>
            <a:r>
              <a:rPr lang="en-US" sz="2800">
                <a:effectLst/>
                <a:latin typeface="Times New Roman" panose="02020603050405020304" pitchFamily="18" charset="0"/>
                <a:cs typeface="Times New Roman" panose="02020603050405020304" pitchFamily="18" charset="0"/>
              </a:rPr>
              <a:t>enim </a:t>
            </a:r>
          </a:p>
          <a:p>
            <a:pPr marL="0" indent="0">
              <a:buNone/>
            </a:pPr>
            <a:r>
              <a:rPr lang="en-US" sz="2800">
                <a:effectLst/>
                <a:latin typeface="Times New Roman" panose="02020603050405020304" pitchFamily="18" charset="0"/>
                <a:cs typeface="Times New Roman" panose="02020603050405020304" pitchFamily="18" charset="0"/>
              </a:rPr>
              <a:t>duobus e reliquis viris, carnem eorum sine morā devoravit. Tum, cum saxum amovisset, ipse cum pecore suo ex antro progressus est. Quod cum viderent Graeci, magnam in </a:t>
            </a:r>
            <a:r>
              <a:rPr lang="en-US" sz="2800">
                <a:effectLst/>
                <a:latin typeface="Times New Roman" panose="02020603050405020304" pitchFamily="18" charset="0"/>
                <a:cs typeface="Times New Roman" panose="02020603050405020304" pitchFamily="18" charset="0"/>
              </a:rPr>
              <a:t>spem </a:t>
            </a:r>
            <a:r>
              <a:rPr lang="en-US" sz="2800" smtClean="0">
                <a:effectLst/>
                <a:latin typeface="Times New Roman" panose="02020603050405020304" pitchFamily="18" charset="0"/>
                <a:cs typeface="Times New Roman" panose="02020603050405020304" pitchFamily="18" charset="0"/>
              </a:rPr>
              <a:t>venerunt </a:t>
            </a:r>
            <a:r>
              <a:rPr lang="en-US" sz="2800">
                <a:effectLst/>
                <a:latin typeface="Times New Roman" panose="02020603050405020304" pitchFamily="18" charset="0"/>
                <a:cs typeface="Times New Roman" panose="02020603050405020304" pitchFamily="18" charset="0"/>
              </a:rPr>
              <a:t>se post </a:t>
            </a:r>
            <a:br>
              <a:rPr lang="en-US" sz="2800">
                <a:effectLst/>
                <a:latin typeface="Times New Roman" panose="02020603050405020304" pitchFamily="18" charset="0"/>
                <a:cs typeface="Times New Roman" panose="02020603050405020304" pitchFamily="18" charset="0"/>
              </a:rPr>
            </a:br>
            <a:r>
              <a:rPr lang="en-US" sz="2800">
                <a:effectLst/>
                <a:latin typeface="Times New Roman" panose="02020603050405020304" pitchFamily="18" charset="0"/>
                <a:cs typeface="Times New Roman" panose="02020603050405020304" pitchFamily="18" charset="0"/>
              </a:rPr>
              <a:t> </a:t>
            </a:r>
            <a:r>
              <a:rPr lang="en-US" sz="2800">
                <a:effectLst/>
                <a:latin typeface="Times New Roman" panose="02020603050405020304" pitchFamily="18" charset="0"/>
                <a:cs typeface="Times New Roman" panose="02020603050405020304" pitchFamily="18" charset="0"/>
              </a:rPr>
              <a:t>paulum </a:t>
            </a:r>
            <a:r>
              <a:rPr lang="en-US" sz="2800" smtClean="0">
                <a:effectLst/>
                <a:latin typeface="Times New Roman" panose="02020603050405020304" pitchFamily="18" charset="0"/>
                <a:cs typeface="Times New Roman" panose="02020603050405020304" pitchFamily="18" charset="0"/>
              </a:rPr>
              <a:t>evasuros</a:t>
            </a:r>
            <a:r>
              <a:rPr lang="en-US" sz="2800">
                <a:effectLst/>
                <a:latin typeface="Times New Roman" panose="02020603050405020304" pitchFamily="18" charset="0"/>
                <a:cs typeface="Times New Roman" panose="02020603050405020304" pitchFamily="18" charset="0"/>
              </a:rPr>
              <a:t>. Mox tamen ab hāc spe repulsi sunt; nam Polyphemus, postquam omnes </a:t>
            </a:r>
            <a:r>
              <a:rPr lang="en-US" sz="2800">
                <a:effectLst/>
                <a:latin typeface="Times New Roman" panose="02020603050405020304" pitchFamily="18" charset="0"/>
                <a:cs typeface="Times New Roman" panose="02020603050405020304" pitchFamily="18" charset="0"/>
              </a:rPr>
              <a:t>oves </a:t>
            </a:r>
            <a:r>
              <a:rPr lang="en-US" sz="2800" smtClean="0">
                <a:effectLst/>
                <a:latin typeface="Times New Roman" panose="02020603050405020304" pitchFamily="18" charset="0"/>
                <a:cs typeface="Times New Roman" panose="02020603050405020304" pitchFamily="18" charset="0"/>
              </a:rPr>
              <a:t>exierunt</a:t>
            </a:r>
            <a:r>
              <a:rPr lang="en-US" sz="2800">
                <a:effectLst/>
                <a:latin typeface="Times New Roman" panose="02020603050405020304" pitchFamily="18" charset="0"/>
                <a:cs typeface="Times New Roman" panose="02020603050405020304" pitchFamily="18" charset="0"/>
              </a:rPr>
              <a:t>, saxum in locum restituit. </a:t>
            </a:r>
            <a:endParaRPr lang="en-US" sz="2800">
              <a:latin typeface="Times New Roman" panose="02020603050405020304" pitchFamily="18"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211672036"/>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tx2">
                    <a:lumMod val="60000"/>
                    <a:lumOff val="40000"/>
                  </a:schemeClr>
                </a:solidFill>
              </a:rPr>
              <a:t>Polyphemus</a:t>
            </a:r>
            <a:r>
              <a:rPr lang="en-US">
                <a:solidFill>
                  <a:schemeClr val="tx2">
                    <a:lumMod val="60000"/>
                    <a:lumOff val="40000"/>
                  </a:schemeClr>
                </a:solidFill>
              </a:rPr>
              <a:t/>
            </a:r>
            <a:br>
              <a:rPr lang="en-US">
                <a:solidFill>
                  <a:schemeClr val="tx2">
                    <a:lumMod val="60000"/>
                    <a:lumOff val="40000"/>
                  </a:schemeClr>
                </a:solidFill>
              </a:rPr>
            </a:br>
            <a:r>
              <a:rPr lang="en-US" sz="2000" smtClean="0">
                <a:solidFill>
                  <a:srgbClr val="00B0F0"/>
                </a:solidFill>
              </a:rPr>
              <a:t>A Plan for Vengeance</a:t>
            </a:r>
            <a:endParaRPr lang="en-US" sz="2000" b="1" dirty="0">
              <a:solidFill>
                <a:schemeClr val="tx1"/>
              </a:solidFill>
            </a:endParaRPr>
          </a:p>
        </p:txBody>
      </p:sp>
      <p:sp>
        <p:nvSpPr>
          <p:cNvPr id="3" name="Content Placeholder 2"/>
          <p:cNvSpPr>
            <a:spLocks noGrp="1"/>
          </p:cNvSpPr>
          <p:nvPr>
            <p:ph idx="1"/>
          </p:nvPr>
        </p:nvSpPr>
        <p:spPr>
          <a:xfrm>
            <a:off x="1066800" y="1981200"/>
            <a:ext cx="7543800" cy="3352800"/>
          </a:xfrm>
        </p:spPr>
        <p:txBody>
          <a:bodyPr/>
          <a:lstStyle/>
          <a:p>
            <a:pPr marL="0" indent="0">
              <a:buNone/>
            </a:pPr>
            <a:r>
              <a:rPr lang="en-US" sz="2800">
                <a:effectLst/>
                <a:latin typeface="Times New Roman" panose="02020603050405020304" pitchFamily="18" charset="0"/>
                <a:cs typeface="Times New Roman" panose="02020603050405020304" pitchFamily="18" charset="0"/>
              </a:rPr>
              <a:t>Reliqui omni spe salutis depositā lamentis lacrimisque se dediderunt; Ulixes vero qui, ut supra demonstravimus, vir magni fuit consili, etsi bene intellegebat rem in discrimine esse, nondum omnino desperabat. Tandem postquam diu toto animo cogitavit, hoc cepit consilium.  E lignis quae in antro </a:t>
            </a:r>
            <a:r>
              <a:rPr lang="en-US" sz="2800">
                <a:effectLst/>
                <a:latin typeface="Times New Roman" panose="02020603050405020304" pitchFamily="18" charset="0"/>
                <a:cs typeface="Times New Roman" panose="02020603050405020304" pitchFamily="18" charset="0"/>
              </a:rPr>
              <a:t>reposita </a:t>
            </a:r>
            <a:r>
              <a:rPr lang="en-US" sz="2800" smtClean="0">
                <a:effectLst/>
                <a:latin typeface="Times New Roman" panose="02020603050405020304" pitchFamily="18" charset="0"/>
                <a:cs typeface="Times New Roman" panose="02020603050405020304" pitchFamily="18" charset="0"/>
              </a:rPr>
              <a:t>sunt, </a:t>
            </a:r>
            <a:r>
              <a:rPr lang="en-US" sz="2800">
                <a:effectLst/>
                <a:latin typeface="Times New Roman" panose="02020603050405020304" pitchFamily="18" charset="0"/>
                <a:cs typeface="Times New Roman" panose="02020603050405020304" pitchFamily="18" charset="0"/>
              </a:rPr>
              <a:t>palum magnum delegit; hunc summā cum diligentiā praecutum fecit; tum postquam sociis quid fieri vellet ostendit, reditum Polyphemi exspectabat.</a:t>
            </a:r>
          </a:p>
          <a:p>
            <a:pPr marL="1143000" indent="-1143000">
              <a:buNone/>
            </a:pPr>
            <a:endParaRPr lang="en-US" sz="2800" dirty="0"/>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tx2">
                    <a:lumMod val="60000"/>
                    <a:lumOff val="40000"/>
                  </a:schemeClr>
                </a:solidFill>
              </a:rPr>
              <a:t>Polyphemus</a:t>
            </a:r>
            <a:r>
              <a:rPr lang="en-US">
                <a:solidFill>
                  <a:schemeClr val="tx2">
                    <a:lumMod val="60000"/>
                    <a:lumOff val="40000"/>
                  </a:schemeClr>
                </a:solidFill>
              </a:rPr>
              <a:t/>
            </a:r>
            <a:br>
              <a:rPr lang="en-US">
                <a:solidFill>
                  <a:schemeClr val="tx2">
                    <a:lumMod val="60000"/>
                    <a:lumOff val="40000"/>
                  </a:schemeClr>
                </a:solidFill>
              </a:rPr>
            </a:br>
            <a:r>
              <a:rPr lang="en-US" sz="2000" smtClean="0">
                <a:solidFill>
                  <a:srgbClr val="00B0F0"/>
                </a:solidFill>
              </a:rPr>
              <a:t>Polyphemus Drains a Wine Bowl Three Times</a:t>
            </a:r>
            <a:endParaRPr lang="en-US" sz="2000"/>
          </a:p>
        </p:txBody>
      </p:sp>
      <p:sp>
        <p:nvSpPr>
          <p:cNvPr id="3" name="Content Placeholder 2"/>
          <p:cNvSpPr>
            <a:spLocks noGrp="1"/>
          </p:cNvSpPr>
          <p:nvPr>
            <p:ph idx="1"/>
          </p:nvPr>
        </p:nvSpPr>
        <p:spPr/>
        <p:txBody>
          <a:bodyPr/>
          <a:lstStyle/>
          <a:p>
            <a:pPr marL="0" indent="0">
              <a:buNone/>
            </a:pPr>
            <a:r>
              <a:rPr lang="en-US" sz="2800">
                <a:effectLst/>
                <a:latin typeface="Times New Roman" panose="02020603050405020304" pitchFamily="18" charset="0"/>
                <a:cs typeface="Times New Roman" panose="02020603050405020304" pitchFamily="18" charset="0"/>
              </a:rPr>
              <a:t>Sub vesperum Polyphemus ad antrum rediit et eodem </a:t>
            </a:r>
            <a:r>
              <a:rPr lang="en-US" sz="2800">
                <a:effectLst/>
                <a:latin typeface="Times New Roman" panose="02020603050405020304" pitchFamily="18" charset="0"/>
                <a:cs typeface="Times New Roman" panose="02020603050405020304" pitchFamily="18" charset="0"/>
              </a:rPr>
              <a:t>modo </a:t>
            </a:r>
            <a:r>
              <a:rPr lang="en-US" sz="2800" smtClean="0">
                <a:effectLst/>
                <a:latin typeface="Times New Roman" panose="02020603050405020304" pitchFamily="18" charset="0"/>
                <a:cs typeface="Times New Roman" panose="02020603050405020304" pitchFamily="18" charset="0"/>
              </a:rPr>
              <a:t>quo </a:t>
            </a:r>
            <a:r>
              <a:rPr lang="en-US" sz="2800">
                <a:effectLst/>
                <a:latin typeface="Times New Roman" panose="02020603050405020304" pitchFamily="18" charset="0"/>
                <a:cs typeface="Times New Roman" panose="02020603050405020304" pitchFamily="18" charset="0"/>
              </a:rPr>
              <a:t>antea cenavit. Tum </a:t>
            </a:r>
            <a:r>
              <a:rPr lang="en-US" sz="2800">
                <a:effectLst/>
                <a:latin typeface="Times New Roman" panose="02020603050405020304" pitchFamily="18" charset="0"/>
                <a:cs typeface="Times New Roman" panose="02020603050405020304" pitchFamily="18" charset="0"/>
              </a:rPr>
              <a:t>Ulixes </a:t>
            </a:r>
            <a:r>
              <a:rPr lang="en-US" sz="2800" smtClean="0">
                <a:effectLst/>
                <a:latin typeface="Times New Roman" panose="02020603050405020304" pitchFamily="18" charset="0"/>
                <a:cs typeface="Times New Roman" panose="02020603050405020304" pitchFamily="18" charset="0"/>
              </a:rPr>
              <a:t>utrem </a:t>
            </a:r>
            <a:r>
              <a:rPr lang="en-US" sz="2800">
                <a:effectLst/>
                <a:latin typeface="Times New Roman" panose="02020603050405020304" pitchFamily="18" charset="0"/>
                <a:cs typeface="Times New Roman" panose="02020603050405020304" pitchFamily="18" charset="0"/>
              </a:rPr>
              <a:t>vini </a:t>
            </a:r>
            <a:r>
              <a:rPr lang="en-US" sz="2800" smtClean="0">
                <a:effectLst/>
                <a:latin typeface="Times New Roman" panose="02020603050405020304" pitchFamily="18" charset="0"/>
                <a:cs typeface="Times New Roman" panose="02020603050405020304" pitchFamily="18" charset="0"/>
              </a:rPr>
              <a:t>prompsit</a:t>
            </a:r>
            <a:r>
              <a:rPr lang="en-US" sz="2800">
                <a:effectLst/>
                <a:latin typeface="Times New Roman" panose="02020603050405020304" pitchFamily="18" charset="0"/>
                <a:cs typeface="Times New Roman" panose="02020603050405020304" pitchFamily="18" charset="0"/>
              </a:rPr>
              <a:t>, quem forte, ut in talibus rebus </a:t>
            </a:r>
            <a:r>
              <a:rPr lang="en-US" sz="2800">
                <a:effectLst/>
                <a:latin typeface="Times New Roman" panose="02020603050405020304" pitchFamily="18" charset="0"/>
                <a:cs typeface="Times New Roman" panose="02020603050405020304" pitchFamily="18" charset="0"/>
              </a:rPr>
              <a:t>accidere </a:t>
            </a:r>
            <a:r>
              <a:rPr lang="en-US" sz="2800" smtClean="0">
                <a:effectLst/>
                <a:latin typeface="Times New Roman" panose="02020603050405020304" pitchFamily="18" charset="0"/>
                <a:cs typeface="Times New Roman" panose="02020603050405020304" pitchFamily="18" charset="0"/>
              </a:rPr>
              <a:t>consuevit</a:t>
            </a:r>
            <a:r>
              <a:rPr lang="en-US" sz="2800">
                <a:effectLst/>
                <a:latin typeface="Times New Roman" panose="02020603050405020304" pitchFamily="18" charset="0"/>
                <a:cs typeface="Times New Roman" panose="02020603050405020304" pitchFamily="18" charset="0"/>
              </a:rPr>
              <a:t>, </a:t>
            </a:r>
            <a:r>
              <a:rPr lang="en-US" sz="2800">
                <a:effectLst/>
                <a:latin typeface="Times New Roman" panose="02020603050405020304" pitchFamily="18" charset="0"/>
                <a:cs typeface="Times New Roman" panose="02020603050405020304" pitchFamily="18" charset="0"/>
              </a:rPr>
              <a:t>secum </a:t>
            </a:r>
            <a:r>
              <a:rPr lang="en-US" sz="2800" smtClean="0">
                <a:effectLst/>
                <a:latin typeface="Times New Roman" panose="02020603050405020304" pitchFamily="18" charset="0"/>
                <a:cs typeface="Times New Roman" panose="02020603050405020304" pitchFamily="18" charset="0"/>
              </a:rPr>
              <a:t>attulerat</a:t>
            </a:r>
            <a:r>
              <a:rPr lang="en-US" sz="2800">
                <a:effectLst/>
                <a:latin typeface="Times New Roman" panose="02020603050405020304" pitchFamily="18" charset="0"/>
                <a:cs typeface="Times New Roman" panose="02020603050405020304" pitchFamily="18" charset="0"/>
              </a:rPr>
              <a:t>, et postquam magnam crateram vino replevit, gigantem ad bibendum provocavit.  Polyphemus, qui numquam antea vinum gustaverat, totam crateram </a:t>
            </a:r>
            <a:r>
              <a:rPr lang="en-US" sz="2800">
                <a:effectLst/>
                <a:latin typeface="Times New Roman" panose="02020603050405020304" pitchFamily="18" charset="0"/>
                <a:cs typeface="Times New Roman" panose="02020603050405020304" pitchFamily="18" charset="0"/>
              </a:rPr>
              <a:t>statim </a:t>
            </a:r>
            <a:r>
              <a:rPr lang="en-US" sz="2800" smtClean="0">
                <a:effectLst/>
                <a:latin typeface="Times New Roman" panose="02020603050405020304" pitchFamily="18" charset="0"/>
                <a:cs typeface="Times New Roman" panose="02020603050405020304" pitchFamily="18" charset="0"/>
              </a:rPr>
              <a:t>hausit</a:t>
            </a:r>
            <a:r>
              <a:rPr lang="en-US" sz="2800">
                <a:effectLst/>
                <a:latin typeface="Times New Roman" panose="02020603050405020304" pitchFamily="18" charset="0"/>
                <a:cs typeface="Times New Roman" panose="02020603050405020304" pitchFamily="18" charset="0"/>
              </a:rPr>
              <a:t>.  Quod cum fecisset, tantam voluptatem percepit ut iterum et tertium crateram repleri iuberet.  </a:t>
            </a:r>
          </a:p>
        </p:txBody>
      </p:sp>
    </p:spTree>
    <p:extLst>
      <p:ext uri="{BB962C8B-B14F-4D97-AF65-F5344CB8AC3E}">
        <p14:creationId xmlns:p14="http://schemas.microsoft.com/office/powerpoint/2010/main" val="2113550746"/>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Polyphemus</a:t>
            </a:r>
            <a:br>
              <a:rPr lang="en-US" smtClean="0"/>
            </a:br>
            <a:r>
              <a:rPr lang="en-US" sz="2000">
                <a:solidFill>
                  <a:srgbClr val="00B0F0"/>
                </a:solidFill>
              </a:rPr>
              <a:t>Polyphemus Drains a Wine Bowl Three Times</a:t>
            </a:r>
            <a:endParaRPr lang="en-US" sz="2000"/>
          </a:p>
        </p:txBody>
      </p:sp>
      <p:sp>
        <p:nvSpPr>
          <p:cNvPr id="3" name="Content Placeholder 2"/>
          <p:cNvSpPr>
            <a:spLocks noGrp="1"/>
          </p:cNvSpPr>
          <p:nvPr>
            <p:ph idx="1"/>
          </p:nvPr>
        </p:nvSpPr>
        <p:spPr/>
        <p:txBody>
          <a:bodyPr/>
          <a:lstStyle/>
          <a:p>
            <a:pPr marL="0" indent="0">
              <a:buNone/>
            </a:pPr>
            <a:r>
              <a:rPr lang="en-US" sz="2800">
                <a:effectLst/>
                <a:latin typeface="Times New Roman" panose="02020603050405020304" pitchFamily="18" charset="0"/>
                <a:cs typeface="Times New Roman" panose="02020603050405020304" pitchFamily="18" charset="0"/>
              </a:rPr>
              <a:t>Tum cum quaesivisset quo nomine Ulixes appellaretur, ille respondit </a:t>
            </a:r>
            <a:r>
              <a:rPr lang="en-US" sz="2800">
                <a:effectLst/>
                <a:latin typeface="Times New Roman" panose="02020603050405020304" pitchFamily="18" charset="0"/>
                <a:cs typeface="Times New Roman" panose="02020603050405020304" pitchFamily="18" charset="0"/>
              </a:rPr>
              <a:t>se </a:t>
            </a:r>
            <a:r>
              <a:rPr lang="en-US" sz="2800" smtClean="0">
                <a:effectLst/>
                <a:latin typeface="Times New Roman" panose="02020603050405020304" pitchFamily="18" charset="0"/>
                <a:cs typeface="Times New Roman" panose="02020603050405020304" pitchFamily="18" charset="0"/>
              </a:rPr>
              <a:t>Neminem </a:t>
            </a:r>
            <a:r>
              <a:rPr lang="en-US" sz="2800">
                <a:effectLst/>
                <a:latin typeface="Times New Roman" panose="02020603050405020304" pitchFamily="18" charset="0"/>
                <a:cs typeface="Times New Roman" panose="02020603050405020304" pitchFamily="18" charset="0"/>
              </a:rPr>
              <a:t>appellari. Quod cum audivisset, Polyphemus ita locutus est: “Hanc tibi gratiam pro tanto beneficio referam, te ultimum omnium devorabo</a:t>
            </a:r>
            <a:r>
              <a:rPr lang="en-US" sz="2800">
                <a:effectLst/>
                <a:latin typeface="Times New Roman" panose="02020603050405020304" pitchFamily="18" charset="0"/>
                <a:cs typeface="Times New Roman" panose="02020603050405020304" pitchFamily="18" charset="0"/>
              </a:rPr>
              <a:t>.”  </a:t>
            </a:r>
            <a:r>
              <a:rPr lang="en-US" sz="2800" smtClean="0">
                <a:effectLst/>
                <a:latin typeface="Times New Roman" panose="02020603050405020304" pitchFamily="18" charset="0"/>
                <a:cs typeface="Times New Roman" panose="02020603050405020304" pitchFamily="18" charset="0"/>
              </a:rPr>
              <a:t>His </a:t>
            </a:r>
            <a:r>
              <a:rPr lang="en-US" sz="2800">
                <a:effectLst/>
                <a:latin typeface="Times New Roman" panose="02020603050405020304" pitchFamily="18" charset="0"/>
                <a:cs typeface="Times New Roman" panose="02020603050405020304" pitchFamily="18" charset="0"/>
              </a:rPr>
              <a:t>dictis, cibo vinoque </a:t>
            </a:r>
            <a:r>
              <a:rPr lang="en-US" sz="2800">
                <a:effectLst/>
                <a:latin typeface="Times New Roman" panose="02020603050405020304" pitchFamily="18" charset="0"/>
                <a:cs typeface="Times New Roman" panose="02020603050405020304" pitchFamily="18" charset="0"/>
              </a:rPr>
              <a:t>gravatus </a:t>
            </a:r>
            <a:r>
              <a:rPr lang="en-US" sz="2800" smtClean="0">
                <a:effectLst/>
                <a:latin typeface="Times New Roman" panose="02020603050405020304" pitchFamily="18" charset="0"/>
                <a:cs typeface="Times New Roman" panose="02020603050405020304" pitchFamily="18" charset="0"/>
              </a:rPr>
              <a:t>recubuit </a:t>
            </a:r>
            <a:r>
              <a:rPr lang="en-US" sz="2800">
                <a:effectLst/>
                <a:latin typeface="Times New Roman" panose="02020603050405020304" pitchFamily="18" charset="0"/>
                <a:cs typeface="Times New Roman" panose="02020603050405020304" pitchFamily="18" charset="0"/>
              </a:rPr>
              <a:t>et post breve tempus somno oppressus est. Tum Ulixes sociis convocatis, “Habemus,” inquit, “”quam </a:t>
            </a:r>
            <a:r>
              <a:rPr lang="en-US" sz="2800">
                <a:effectLst/>
                <a:latin typeface="Times New Roman" panose="02020603050405020304" pitchFamily="18" charset="0"/>
                <a:cs typeface="Times New Roman" panose="02020603050405020304" pitchFamily="18" charset="0"/>
              </a:rPr>
              <a:t>petiimus </a:t>
            </a:r>
            <a:r>
              <a:rPr lang="en-US" sz="2800" smtClean="0">
                <a:effectLst/>
                <a:latin typeface="Times New Roman" panose="02020603050405020304" pitchFamily="18" charset="0"/>
                <a:cs typeface="Times New Roman" panose="02020603050405020304" pitchFamily="18" charset="0"/>
              </a:rPr>
              <a:t>facultatem: </a:t>
            </a:r>
            <a:r>
              <a:rPr lang="en-US" sz="2800">
                <a:effectLst/>
                <a:latin typeface="Times New Roman" panose="02020603050405020304" pitchFamily="18" charset="0"/>
                <a:cs typeface="Times New Roman" panose="02020603050405020304" pitchFamily="18" charset="0"/>
              </a:rPr>
              <a:t>ne igitur tantam </a:t>
            </a:r>
            <a:r>
              <a:rPr lang="en-US" sz="2800">
                <a:effectLst/>
                <a:latin typeface="Times New Roman" panose="02020603050405020304" pitchFamily="18" charset="0"/>
                <a:cs typeface="Times New Roman" panose="02020603050405020304" pitchFamily="18" charset="0"/>
              </a:rPr>
              <a:t>occasionem </a:t>
            </a:r>
            <a:r>
              <a:rPr lang="en-US" sz="2800" smtClean="0">
                <a:effectLst/>
                <a:latin typeface="Times New Roman" panose="02020603050405020304" pitchFamily="18" charset="0"/>
                <a:cs typeface="Times New Roman" panose="02020603050405020304" pitchFamily="18" charset="0"/>
              </a:rPr>
              <a:t>rei </a:t>
            </a:r>
            <a:r>
              <a:rPr lang="en-US" sz="2800">
                <a:effectLst/>
                <a:latin typeface="Times New Roman" panose="02020603050405020304" pitchFamily="18" charset="0"/>
                <a:cs typeface="Times New Roman" panose="02020603050405020304" pitchFamily="18" charset="0"/>
              </a:rPr>
              <a:t>bene gerendae omittamus.”</a:t>
            </a:r>
          </a:p>
          <a:p>
            <a:pPr marL="0" indent="0">
              <a:buNone/>
            </a:pPr>
            <a:r>
              <a:rPr lang="en-US" sz="2800">
                <a:effectLst/>
                <a:latin typeface="Times New Roman" panose="02020603050405020304" pitchFamily="18" charset="0"/>
                <a:cs typeface="Times New Roman" panose="02020603050405020304" pitchFamily="18" charset="0"/>
              </a:rPr>
              <a:t/>
            </a:r>
            <a:br>
              <a:rPr lang="en-US" sz="2800">
                <a:effectLst/>
                <a:latin typeface="Times New Roman" panose="02020603050405020304" pitchFamily="18" charset="0"/>
                <a:cs typeface="Times New Roman" panose="02020603050405020304" pitchFamily="18" charset="0"/>
              </a:rPr>
            </a:br>
            <a:endParaRPr lang="en-US" sz="280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7659130"/>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Cicero Attacks his Character.</a:t>
            </a:r>
            <a:endParaRPr lang="en-US"/>
          </a:p>
        </p:txBody>
      </p:sp>
      <p:sp>
        <p:nvSpPr>
          <p:cNvPr id="3" name="Content Placeholder 2"/>
          <p:cNvSpPr>
            <a:spLocks noGrp="1"/>
          </p:cNvSpPr>
          <p:nvPr>
            <p:ph idx="1"/>
          </p:nvPr>
        </p:nvSpPr>
        <p:spPr>
          <a:xfrm>
            <a:off x="1143000" y="1905000"/>
            <a:ext cx="7543800" cy="4114800"/>
          </a:xfrm>
        </p:spPr>
        <p:txBody>
          <a:bodyPr/>
          <a:lstStyle/>
          <a:p>
            <a:pPr marL="0" indent="0">
              <a:buNone/>
            </a:pPr>
            <a:r>
              <a:rPr lang="en-US" sz="2800">
                <a:effectLst/>
                <a:latin typeface="Baskerville Old Face" panose="02020602080505020303" pitchFamily="18" charset="0"/>
              </a:rPr>
              <a:t>Nunc vero quae tua est ista vita? Sic enim iam tecum loquar, non ut odio permotus esse</a:t>
            </a:r>
          </a:p>
          <a:p>
            <a:pPr marL="0" indent="0">
              <a:buNone/>
            </a:pPr>
            <a:r>
              <a:rPr lang="en-US" sz="2800">
                <a:effectLst/>
                <a:latin typeface="Baskerville Old Face" panose="02020602080505020303" pitchFamily="18" charset="0"/>
              </a:rPr>
              <a:t>videar, quo debeo, sed ut misericordiā, quae tibi 1nulla debetur. Venisti paulo ante in senatum. </a:t>
            </a:r>
            <a:r>
              <a:rPr lang="en-US" sz="2800">
                <a:effectLst/>
                <a:latin typeface="Baskerville Old Face" panose="02020602080505020303" pitchFamily="18" charset="0"/>
              </a:rPr>
              <a:t>Quis </a:t>
            </a:r>
            <a:r>
              <a:rPr lang="en-US" sz="2800" smtClean="0">
                <a:effectLst/>
                <a:latin typeface="Baskerville Old Face" panose="02020602080505020303" pitchFamily="18" charset="0"/>
              </a:rPr>
              <a:t>te </a:t>
            </a:r>
            <a:r>
              <a:rPr lang="en-US" sz="2800">
                <a:effectLst/>
                <a:latin typeface="Baskerville Old Face" panose="02020602080505020303" pitchFamily="18" charset="0"/>
              </a:rPr>
              <a:t>ex hac tanta frequentia totque tuis amicis ac necessariis salutavit? Si </a:t>
            </a:r>
            <a:r>
              <a:rPr lang="en-US" sz="2800">
                <a:effectLst/>
                <a:latin typeface="Baskerville Old Face" panose="02020602080505020303" pitchFamily="18" charset="0"/>
              </a:rPr>
              <a:t>hoc </a:t>
            </a:r>
            <a:r>
              <a:rPr lang="en-US" sz="2800" smtClean="0">
                <a:effectLst/>
                <a:latin typeface="Baskerville Old Face" panose="02020602080505020303" pitchFamily="18" charset="0"/>
              </a:rPr>
              <a:t>post </a:t>
            </a:r>
            <a:r>
              <a:rPr lang="en-US" sz="2800">
                <a:effectLst/>
                <a:latin typeface="Baskerville Old Face" panose="02020602080505020303" pitchFamily="18" charset="0"/>
              </a:rPr>
              <a:t>hominum memoriam contigit nemini, vocis </a:t>
            </a:r>
            <a:r>
              <a:rPr lang="en-US" sz="2800">
                <a:effectLst/>
                <a:latin typeface="Baskerville Old Face" panose="02020602080505020303" pitchFamily="18" charset="0"/>
              </a:rPr>
              <a:t>expectas </a:t>
            </a:r>
            <a:r>
              <a:rPr lang="en-US" sz="2800" smtClean="0">
                <a:effectLst/>
                <a:latin typeface="Baskerville Old Face" panose="02020602080505020303" pitchFamily="18" charset="0"/>
              </a:rPr>
              <a:t>contumeliam</a:t>
            </a:r>
            <a:r>
              <a:rPr lang="en-US" sz="2800">
                <a:effectLst/>
                <a:latin typeface="Baskerville Old Face" panose="02020602080505020303" pitchFamily="18" charset="0"/>
              </a:rPr>
              <a:t>, </a:t>
            </a:r>
            <a:r>
              <a:rPr lang="en-US" sz="2800">
                <a:effectLst/>
                <a:latin typeface="Baskerville Old Face" panose="02020602080505020303" pitchFamily="18" charset="0"/>
              </a:rPr>
              <a:t>cum </a:t>
            </a:r>
            <a:r>
              <a:rPr lang="en-US" sz="2800" smtClean="0">
                <a:effectLst/>
                <a:latin typeface="Baskerville Old Face" panose="02020602080505020303" pitchFamily="18" charset="0"/>
              </a:rPr>
              <a:t>sis </a:t>
            </a:r>
            <a:r>
              <a:rPr lang="en-US" sz="2800">
                <a:effectLst/>
                <a:latin typeface="Baskerville Old Face" panose="02020602080505020303" pitchFamily="18" charset="0"/>
              </a:rPr>
              <a:t>gravissimo iudicio taciturnitatis oppressus</a:t>
            </a:r>
            <a:r>
              <a:rPr lang="en-US" sz="2800">
                <a:effectLst/>
                <a:latin typeface="Baskerville Old Face" panose="02020602080505020303" pitchFamily="18" charset="0"/>
              </a:rPr>
              <a:t>? </a:t>
            </a:r>
            <a:endParaRPr lang="en-US" sz="2800">
              <a:effectLst/>
              <a:latin typeface="Baskerville Old Face" panose="02020602080505020303" pitchFamily="18" charset="0"/>
            </a:endParaRPr>
          </a:p>
        </p:txBody>
      </p:sp>
    </p:spTree>
    <p:extLst>
      <p:ext uri="{BB962C8B-B14F-4D97-AF65-F5344CB8AC3E}">
        <p14:creationId xmlns:p14="http://schemas.microsoft.com/office/powerpoint/2010/main" val="2876258607"/>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Ancient Rome</a:t>
            </a:r>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2805740"/>
            <a:ext cx="7543800" cy="2465720"/>
          </a:xfrm>
        </p:spPr>
      </p:pic>
    </p:spTree>
    <p:extLst>
      <p:ext uri="{BB962C8B-B14F-4D97-AF65-F5344CB8AC3E}">
        <p14:creationId xmlns:p14="http://schemas.microsoft.com/office/powerpoint/2010/main" val="410409983"/>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990600" y="228601"/>
            <a:ext cx="6959600" cy="1143000"/>
          </a:xfrm>
        </p:spPr>
        <p:txBody>
          <a:bodyPr/>
          <a:lstStyle/>
          <a:p>
            <a:r>
              <a:rPr lang="en-US" b="0" smtClean="0">
                <a:solidFill>
                  <a:schemeClr val="tx2">
                    <a:lumMod val="60000"/>
                    <a:lumOff val="40000"/>
                  </a:schemeClr>
                </a:solidFill>
              </a:rPr>
              <a:t> </a:t>
            </a:r>
            <a:r>
              <a:rPr lang="en-US" b="0" smtClean="0">
                <a:solidFill>
                  <a:srgbClr val="FFC000"/>
                </a:solidFill>
              </a:rPr>
              <a:t>Cicero [16] [17]</a:t>
            </a:r>
            <a:endParaRPr lang="en-US" b="0" dirty="0">
              <a:solidFill>
                <a:srgbClr val="FFC000"/>
              </a:solidFill>
            </a:endParaRPr>
          </a:p>
        </p:txBody>
      </p:sp>
      <p:sp>
        <p:nvSpPr>
          <p:cNvPr id="22531" name="Rectangle 3"/>
          <p:cNvSpPr>
            <a:spLocks noGrp="1" noChangeArrowheads="1"/>
          </p:cNvSpPr>
          <p:nvPr>
            <p:ph type="subTitle" idx="1"/>
          </p:nvPr>
        </p:nvSpPr>
        <p:spPr>
          <a:xfrm>
            <a:off x="990600" y="1828800"/>
            <a:ext cx="7162800" cy="4495800"/>
          </a:xfrm>
        </p:spPr>
        <p:txBody>
          <a:bodyPr/>
          <a:lstStyle/>
          <a:p>
            <a:endParaRPr lang="en-US" sz="2800" smtClean="0">
              <a:solidFill>
                <a:schemeClr val="tx2">
                  <a:lumMod val="20000"/>
                  <a:lumOff val="80000"/>
                </a:schemeClr>
              </a:solidFill>
            </a:endParaRPr>
          </a:p>
          <a:p>
            <a:endParaRPr lang="en-US" sz="2800">
              <a:solidFill>
                <a:schemeClr val="tx2">
                  <a:lumMod val="20000"/>
                  <a:lumOff val="80000"/>
                </a:schemeClr>
              </a:solidFill>
            </a:endParaRPr>
          </a:p>
          <a:p>
            <a:endParaRPr lang="en-US" sz="2800" smtClean="0">
              <a:solidFill>
                <a:schemeClr val="tx2">
                  <a:lumMod val="20000"/>
                  <a:lumOff val="80000"/>
                </a:schemeClr>
              </a:solidFill>
            </a:endParaRPr>
          </a:p>
          <a:p>
            <a:endParaRPr lang="en-US" sz="2800">
              <a:solidFill>
                <a:schemeClr val="tx2">
                  <a:lumMod val="20000"/>
                  <a:lumOff val="80000"/>
                </a:schemeClr>
              </a:solidFill>
            </a:endParaRPr>
          </a:p>
          <a:p>
            <a:endParaRPr lang="en-US" sz="2800" smtClean="0">
              <a:solidFill>
                <a:schemeClr val="tx2">
                  <a:lumMod val="20000"/>
                  <a:lumOff val="80000"/>
                </a:schemeClr>
              </a:solidFill>
            </a:endParaRPr>
          </a:p>
          <a:p>
            <a:r>
              <a:rPr lang="en-US" sz="2800" smtClean="0">
                <a:solidFill>
                  <a:schemeClr val="tx2">
                    <a:lumMod val="20000"/>
                    <a:lumOff val="80000"/>
                  </a:schemeClr>
                </a:solidFill>
              </a:rPr>
              <a:t> </a:t>
            </a:r>
            <a:endParaRPr lang="en-US" sz="3200" i="1" dirty="0">
              <a:solidFill>
                <a:schemeClr val="tx2">
                  <a:lumMod val="20000"/>
                  <a:lumOff val="80000"/>
                </a:schemeClr>
              </a:solidFill>
            </a:endParaRPr>
          </a:p>
        </p:txBody>
      </p:sp>
      <p:sp>
        <p:nvSpPr>
          <p:cNvPr id="4" name="TextBox 3"/>
          <p:cNvSpPr txBox="1"/>
          <p:nvPr/>
        </p:nvSpPr>
        <p:spPr>
          <a:xfrm>
            <a:off x="1065028" y="1909058"/>
            <a:ext cx="7315200" cy="4832092"/>
          </a:xfrm>
          <a:prstGeom prst="rect">
            <a:avLst/>
          </a:prstGeom>
          <a:noFill/>
        </p:spPr>
        <p:txBody>
          <a:bodyPr wrap="square" rtlCol="0">
            <a:spAutoFit/>
          </a:bodyPr>
          <a:lstStyle/>
          <a:p>
            <a:pPr marL="0" indent="0">
              <a:buNone/>
            </a:pPr>
            <a:r>
              <a:rPr lang="en-US" sz="2800">
                <a:latin typeface="Baskerville Old Face" panose="02020602080505020303" pitchFamily="18" charset="0"/>
              </a:rPr>
              <a:t>Quid, quod adventu tuo ista subsellia vacuefacta sunt, quod omnes consulares, </a:t>
            </a:r>
            <a:r>
              <a:rPr lang="en-US" sz="2800">
                <a:latin typeface="Baskerville Old Face" panose="02020602080505020303" pitchFamily="18" charset="0"/>
              </a:rPr>
              <a:t>qui </a:t>
            </a:r>
            <a:r>
              <a:rPr lang="en-US" sz="2800" smtClean="0">
                <a:latin typeface="Baskerville Old Face" panose="02020602080505020303" pitchFamily="18" charset="0"/>
              </a:rPr>
              <a:t>tibi</a:t>
            </a:r>
            <a:endParaRPr lang="en-US" sz="2800">
              <a:latin typeface="Baskerville Old Face" panose="02020602080505020303" pitchFamily="18" charset="0"/>
            </a:endParaRPr>
          </a:p>
          <a:p>
            <a:pPr marL="0" indent="0">
              <a:buNone/>
            </a:pPr>
            <a:r>
              <a:rPr lang="en-US" sz="2800" smtClean="0">
                <a:latin typeface="Baskerville Old Face" panose="02020602080505020303" pitchFamily="18" charset="0"/>
              </a:rPr>
              <a:t>persaepe ad </a:t>
            </a:r>
            <a:r>
              <a:rPr lang="en-US" sz="2800">
                <a:latin typeface="Baskerville Old Face" panose="02020602080505020303" pitchFamily="18" charset="0"/>
              </a:rPr>
              <a:t>caedem constituti fuerunt, simul atque adsedisti, partem istam subselliorum nudam atque inanem reliquerunt, quo tandem animo [hoc] tibi ferundum </a:t>
            </a:r>
            <a:r>
              <a:rPr lang="en-US" sz="2800">
                <a:latin typeface="Baskerville Old Face" panose="02020602080505020303" pitchFamily="18" charset="0"/>
              </a:rPr>
              <a:t>putas</a:t>
            </a:r>
            <a:r>
              <a:rPr lang="en-US" sz="2800" smtClean="0">
                <a:latin typeface="Baskerville Old Face" panose="02020602080505020303" pitchFamily="18" charset="0"/>
              </a:rPr>
              <a:t>?</a:t>
            </a:r>
          </a:p>
          <a:p>
            <a:pPr marL="0" indent="0">
              <a:buNone/>
            </a:pPr>
            <a:endParaRPr lang="en-US" sz="2800">
              <a:latin typeface="Baskerville Old Face" panose="02020602080505020303" pitchFamily="18" charset="0"/>
            </a:endParaRPr>
          </a:p>
          <a:p>
            <a:r>
              <a:rPr lang="en-US" sz="2800">
                <a:latin typeface="Baskerville Old Face" panose="02020602080505020303" pitchFamily="18" charset="0"/>
              </a:rPr>
              <a:t>[17] </a:t>
            </a:r>
            <a:r>
              <a:rPr lang="en-US" sz="2800">
                <a:latin typeface="Baskerville Old Face" panose="02020602080505020303" pitchFamily="18" charset="0"/>
              </a:rPr>
              <a:t>Servi </a:t>
            </a:r>
            <a:r>
              <a:rPr lang="en-US" sz="2800" smtClean="0">
                <a:latin typeface="Baskerville Old Face" panose="02020602080505020303" pitchFamily="18" charset="0"/>
              </a:rPr>
              <a:t>mehercule </a:t>
            </a:r>
            <a:r>
              <a:rPr lang="en-US" sz="2800">
                <a:latin typeface="Baskerville Old Face" panose="02020602080505020303" pitchFamily="18" charset="0"/>
              </a:rPr>
              <a:t>mei si me </a:t>
            </a:r>
            <a:r>
              <a:rPr lang="en-US" sz="2800">
                <a:latin typeface="Baskerville Old Face" panose="02020602080505020303" pitchFamily="18" charset="0"/>
              </a:rPr>
              <a:t>isto </a:t>
            </a:r>
            <a:r>
              <a:rPr lang="en-US" sz="2800" smtClean="0">
                <a:latin typeface="Baskerville Old Face" panose="02020602080505020303" pitchFamily="18" charset="0"/>
              </a:rPr>
              <a:t>pacto </a:t>
            </a:r>
            <a:r>
              <a:rPr lang="en-US" sz="2800">
                <a:latin typeface="Baskerville Old Face" panose="02020602080505020303" pitchFamily="18" charset="0"/>
              </a:rPr>
              <a:t>metuerent, ut te metuunt omnes cives </a:t>
            </a:r>
            <a:r>
              <a:rPr lang="en-US" sz="2800">
                <a:latin typeface="Baskerville Old Face" panose="02020602080505020303" pitchFamily="18" charset="0"/>
              </a:rPr>
              <a:t>tui</a:t>
            </a:r>
            <a:r>
              <a:rPr lang="en-US" sz="2800" smtClean="0">
                <a:latin typeface="Baskerville Old Face" panose="02020602080505020303" pitchFamily="18" charset="0"/>
              </a:rPr>
              <a:t>,</a:t>
            </a:r>
            <a:br>
              <a:rPr lang="en-US" sz="2800" smtClean="0">
                <a:latin typeface="Baskerville Old Face" panose="02020602080505020303" pitchFamily="18" charset="0"/>
              </a:rPr>
            </a:br>
            <a:r>
              <a:rPr lang="en-US" sz="2800">
                <a:latin typeface="Baskerville Old Face" panose="02020602080505020303" pitchFamily="18" charset="0"/>
              </a:rPr>
              <a:t>domum </a:t>
            </a:r>
            <a:r>
              <a:rPr lang="en-US" sz="2800">
                <a:latin typeface="Baskerville Old Face" panose="02020602080505020303" pitchFamily="18" charset="0"/>
              </a:rPr>
              <a:t>meam </a:t>
            </a:r>
            <a:r>
              <a:rPr lang="en-US" sz="2800" smtClean="0">
                <a:latin typeface="Baskerville Old Face" panose="02020602080505020303" pitchFamily="18" charset="0"/>
              </a:rPr>
              <a:t>relinquendam </a:t>
            </a:r>
            <a:r>
              <a:rPr lang="en-US" sz="2800">
                <a:latin typeface="Baskerville Old Face" panose="02020602080505020303" pitchFamily="18" charset="0"/>
              </a:rPr>
              <a:t>putarem;</a:t>
            </a:r>
          </a:p>
          <a:p>
            <a:pPr marL="0" indent="0">
              <a:buNone/>
            </a:pPr>
            <a:endParaRPr lang="en-US" sz="2800">
              <a:latin typeface="Baskerville Old Face" panose="02020602080505020303" pitchFamily="18" charset="0"/>
            </a:endParaRPr>
          </a:p>
        </p:txBody>
      </p:sp>
    </p:spTree>
    <p:extLst>
      <p:ext uri="{BB962C8B-B14F-4D97-AF65-F5344CB8AC3E}">
        <p14:creationId xmlns:p14="http://schemas.microsoft.com/office/powerpoint/2010/main" val="3871578505"/>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Cicero [</a:t>
            </a:r>
            <a:r>
              <a:rPr lang="en-US" smtClean="0"/>
              <a:t>17]</a:t>
            </a:r>
            <a:endParaRPr lang="en-US"/>
          </a:p>
        </p:txBody>
      </p:sp>
      <p:sp>
        <p:nvSpPr>
          <p:cNvPr id="3" name="Content Placeholder 2"/>
          <p:cNvSpPr>
            <a:spLocks noGrp="1"/>
          </p:cNvSpPr>
          <p:nvPr>
            <p:ph idx="1"/>
          </p:nvPr>
        </p:nvSpPr>
        <p:spPr/>
        <p:txBody>
          <a:bodyPr/>
          <a:lstStyle/>
          <a:p>
            <a:pPr marL="0" indent="0">
              <a:buNone/>
            </a:pPr>
            <a:r>
              <a:rPr lang="en-US" sz="2800">
                <a:effectLst/>
                <a:latin typeface="Baskerville Old Face" panose="02020602080505020303" pitchFamily="18" charset="0"/>
              </a:rPr>
              <a:t>tu tibi urbem </a:t>
            </a:r>
            <a:r>
              <a:rPr lang="en-US" sz="2800">
                <a:effectLst/>
                <a:latin typeface="Baskerville Old Face" panose="02020602080505020303" pitchFamily="18" charset="0"/>
              </a:rPr>
              <a:t>non </a:t>
            </a:r>
            <a:r>
              <a:rPr lang="en-US" sz="2800" smtClean="0">
                <a:effectLst/>
                <a:latin typeface="Baskerville Old Face" panose="02020602080505020303" pitchFamily="18" charset="0"/>
              </a:rPr>
              <a:t>arbitraris</a:t>
            </a:r>
            <a:r>
              <a:rPr lang="en-US" sz="2800">
                <a:effectLst/>
                <a:latin typeface="Baskerville Old Face" panose="02020602080505020303" pitchFamily="18" charset="0"/>
              </a:rPr>
              <a:t>? et, si me meis </a:t>
            </a:r>
            <a:r>
              <a:rPr lang="en-US" sz="2800">
                <a:effectLst/>
                <a:latin typeface="Baskerville Old Face" panose="02020602080505020303" pitchFamily="18" charset="0"/>
              </a:rPr>
              <a:t>civibus </a:t>
            </a:r>
            <a:r>
              <a:rPr lang="en-US" sz="2800" smtClean="0">
                <a:effectLst/>
                <a:latin typeface="Baskerville Old Face" panose="02020602080505020303" pitchFamily="18" charset="0"/>
              </a:rPr>
              <a:t>iniuriā </a:t>
            </a:r>
            <a:r>
              <a:rPr lang="en-US" sz="2800">
                <a:effectLst/>
                <a:latin typeface="Baskerville Old Face" panose="02020602080505020303" pitchFamily="18" charset="0"/>
              </a:rPr>
              <a:t>suspectum tam graviter atque offensum viderem</a:t>
            </a:r>
            <a:r>
              <a:rPr lang="en-US" sz="2800">
                <a:effectLst/>
                <a:latin typeface="Baskerville Old Face" panose="02020602080505020303" pitchFamily="18" charset="0"/>
              </a:rPr>
              <a:t>, </a:t>
            </a:r>
            <a:r>
              <a:rPr lang="en-US" sz="2800" smtClean="0">
                <a:effectLst/>
                <a:latin typeface="Baskerville Old Face" panose="02020602080505020303" pitchFamily="18" charset="0"/>
              </a:rPr>
              <a:t>carere </a:t>
            </a:r>
            <a:r>
              <a:rPr lang="en-US" sz="2800">
                <a:effectLst/>
                <a:latin typeface="Baskerville Old Face" panose="02020602080505020303" pitchFamily="18" charset="0"/>
              </a:rPr>
              <a:t>me aspectu civium quam infestis omnium oculis conspici mallem; tu cum conscientiā scelerum tuorum, agnoscas odium omnium [esse] iustum et iam diu tibi debitum</a:t>
            </a:r>
            <a:r>
              <a:rPr lang="en-US" sz="2800">
                <a:effectLst/>
                <a:latin typeface="Baskerville Old Face" panose="02020602080505020303" pitchFamily="18" charset="0"/>
              </a:rPr>
              <a:t>, </a:t>
            </a:r>
            <a:r>
              <a:rPr lang="en-US" sz="2800" smtClean="0">
                <a:effectLst/>
                <a:latin typeface="Baskerville Old Face" panose="02020602080505020303" pitchFamily="18" charset="0"/>
              </a:rPr>
              <a:t>dubitas</a:t>
            </a:r>
            <a:r>
              <a:rPr lang="en-US" sz="2800">
                <a:effectLst/>
                <a:latin typeface="Baskerville Old Face" panose="02020602080505020303" pitchFamily="18" charset="0"/>
              </a:rPr>
              <a:t>, quorum mentes sensusque vulneras, eorum aspectum praesentiamque vitare?</a:t>
            </a:r>
          </a:p>
          <a:p>
            <a:pPr marL="0" indent="0">
              <a:buNone/>
            </a:pPr>
            <a:r>
              <a:rPr lang="en-US" sz="2800">
                <a:effectLst/>
                <a:latin typeface="Baskerville Old Face" panose="02020602080505020303" pitchFamily="18" charset="0"/>
              </a:rPr>
              <a:t> </a:t>
            </a:r>
          </a:p>
        </p:txBody>
      </p:sp>
    </p:spTree>
    <p:extLst>
      <p:ext uri="{BB962C8B-B14F-4D97-AF65-F5344CB8AC3E}">
        <p14:creationId xmlns:p14="http://schemas.microsoft.com/office/powerpoint/2010/main" val="1003797114"/>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Cicero </a:t>
            </a:r>
            <a:r>
              <a:rPr lang="en-US" smtClean="0"/>
              <a:t>[17]</a:t>
            </a:r>
            <a:endParaRPr lang="en-US"/>
          </a:p>
        </p:txBody>
      </p:sp>
      <p:sp>
        <p:nvSpPr>
          <p:cNvPr id="6" name="Content Placeholder 5"/>
          <p:cNvSpPr>
            <a:spLocks noGrp="1"/>
          </p:cNvSpPr>
          <p:nvPr>
            <p:ph idx="1"/>
          </p:nvPr>
        </p:nvSpPr>
        <p:spPr>
          <a:xfrm>
            <a:off x="1066800" y="1905000"/>
            <a:ext cx="7543800" cy="4114800"/>
          </a:xfrm>
        </p:spPr>
        <p:txBody>
          <a:bodyPr/>
          <a:lstStyle/>
          <a:p>
            <a:pPr marL="0" indent="0">
              <a:buNone/>
            </a:pPr>
            <a:r>
              <a:rPr lang="en-US" sz="2800">
                <a:effectLst/>
                <a:latin typeface="Baskerville Old Face" panose="02020602080505020303" pitchFamily="18" charset="0"/>
              </a:rPr>
              <a:t>Si te parentes timerent atque odissent</a:t>
            </a:r>
            <a:r>
              <a:rPr lang="en-US" sz="2800">
                <a:effectLst/>
                <a:latin typeface="Baskerville Old Face" panose="02020602080505020303" pitchFamily="18" charset="0"/>
              </a:rPr>
              <a:t>, </a:t>
            </a:r>
            <a:r>
              <a:rPr lang="en-US" sz="2800" smtClean="0">
                <a:effectLst/>
                <a:latin typeface="Baskerville Old Face" panose="02020602080505020303" pitchFamily="18" charset="0"/>
              </a:rPr>
              <a:t>tui </a:t>
            </a:r>
            <a:r>
              <a:rPr lang="en-US" sz="2800">
                <a:effectLst/>
                <a:latin typeface="Baskerville Old Face" panose="02020602080505020303" pitchFamily="18" charset="0"/>
              </a:rPr>
              <a:t>neque eos ulla ratione placare posses, ut opinor, ab eorum oculis aliquo concederes. Nunc te patria, quae communis est parens omnium nostrum, odit ac metuit et iam diu nihil </a:t>
            </a:r>
            <a:r>
              <a:rPr lang="en-US" sz="2800">
                <a:effectLst/>
                <a:latin typeface="Baskerville Old Face" panose="02020602080505020303" pitchFamily="18" charset="0"/>
              </a:rPr>
              <a:t>te </a:t>
            </a:r>
            <a:r>
              <a:rPr lang="en-US" sz="2800" smtClean="0">
                <a:effectLst/>
                <a:latin typeface="Baskerville Old Face" panose="02020602080505020303" pitchFamily="18" charset="0"/>
              </a:rPr>
              <a:t>iudicat </a:t>
            </a:r>
            <a:r>
              <a:rPr lang="en-US" sz="2800">
                <a:effectLst/>
                <a:latin typeface="Baskerville Old Face" panose="02020602080505020303" pitchFamily="18" charset="0"/>
              </a:rPr>
              <a:t>nisi </a:t>
            </a:r>
            <a:r>
              <a:rPr lang="en-US" sz="2800" smtClean="0">
                <a:effectLst/>
                <a:latin typeface="Baskerville Old Face" panose="02020602080505020303" pitchFamily="18" charset="0"/>
              </a:rPr>
              <a:t>de </a:t>
            </a:r>
            <a:r>
              <a:rPr lang="en-US" sz="2800">
                <a:effectLst/>
                <a:latin typeface="Baskerville Old Face" panose="02020602080505020303" pitchFamily="18" charset="0"/>
              </a:rPr>
              <a:t>parricidio suo cogitare; huius </a:t>
            </a:r>
            <a:r>
              <a:rPr lang="en-US" sz="2800">
                <a:effectLst/>
                <a:latin typeface="Baskerville Old Face" panose="02020602080505020303" pitchFamily="18" charset="0"/>
              </a:rPr>
              <a:t>tu </a:t>
            </a:r>
            <a:r>
              <a:rPr lang="en-US" sz="2800" smtClean="0">
                <a:effectLst/>
                <a:latin typeface="Baskerville Old Face" panose="02020602080505020303" pitchFamily="18" charset="0"/>
              </a:rPr>
              <a:t>neque </a:t>
            </a:r>
            <a:r>
              <a:rPr lang="en-US" sz="2800">
                <a:effectLst/>
                <a:latin typeface="Baskerville Old Face" panose="02020602080505020303" pitchFamily="18" charset="0"/>
              </a:rPr>
              <a:t>auctoritatem</a:t>
            </a:r>
          </a:p>
          <a:p>
            <a:pPr marL="0" indent="0">
              <a:buNone/>
            </a:pPr>
            <a:r>
              <a:rPr lang="en-US" sz="2800" smtClean="0">
                <a:effectLst/>
                <a:latin typeface="Baskerville Old Face" panose="02020602080505020303" pitchFamily="18" charset="0"/>
              </a:rPr>
              <a:t>verebere </a:t>
            </a:r>
            <a:r>
              <a:rPr lang="en-US" sz="2800">
                <a:effectLst/>
                <a:latin typeface="Baskerville Old Face" panose="02020602080505020303" pitchFamily="18" charset="0"/>
              </a:rPr>
              <a:t>nec iudicium sequere nec vim pertimesces?</a:t>
            </a:r>
          </a:p>
          <a:p>
            <a:pPr marL="0" indent="0">
              <a:buNone/>
            </a:pPr>
            <a:endParaRPr lang="en-US" sz="2800">
              <a:effectLst/>
              <a:latin typeface="Baskerville Old Face" panose="02020602080505020303" pitchFamily="18" charset="0"/>
            </a:endParaRPr>
          </a:p>
          <a:p>
            <a:pPr marL="0" indent="0">
              <a:buNone/>
            </a:pPr>
            <a:endParaRPr lang="en-US" sz="2800">
              <a:latin typeface="Comic Sans MS" panose="030F0702030302020204" pitchFamily="66" charset="0"/>
            </a:endParaRPr>
          </a:p>
        </p:txBody>
      </p:sp>
    </p:spTree>
    <p:extLst>
      <p:ext uri="{BB962C8B-B14F-4D97-AF65-F5344CB8AC3E}">
        <p14:creationId xmlns:p14="http://schemas.microsoft.com/office/powerpoint/2010/main" val="3777810727"/>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Cicero [</a:t>
            </a:r>
            <a:r>
              <a:rPr lang="en-US" smtClean="0"/>
              <a:t>18]</a:t>
            </a:r>
            <a:endParaRPr lang="en-US"/>
          </a:p>
        </p:txBody>
      </p:sp>
      <p:sp>
        <p:nvSpPr>
          <p:cNvPr id="3" name="Content Placeholder 2"/>
          <p:cNvSpPr>
            <a:spLocks noGrp="1"/>
          </p:cNvSpPr>
          <p:nvPr>
            <p:ph idx="1"/>
          </p:nvPr>
        </p:nvSpPr>
        <p:spPr>
          <a:xfrm>
            <a:off x="1066800" y="1981200"/>
            <a:ext cx="7543800" cy="4343400"/>
          </a:xfrm>
        </p:spPr>
        <p:txBody>
          <a:bodyPr/>
          <a:lstStyle/>
          <a:p>
            <a:pPr marL="0" indent="0">
              <a:buNone/>
            </a:pPr>
            <a:r>
              <a:rPr lang="en-US" sz="2800" smtClean="0">
                <a:effectLst/>
                <a:latin typeface="Baskerville Old Face" panose="02020602080505020303" pitchFamily="18" charset="0"/>
              </a:rPr>
              <a:t>Quae </a:t>
            </a:r>
            <a:r>
              <a:rPr lang="en-US" sz="2800">
                <a:effectLst/>
                <a:latin typeface="Baskerville Old Face" panose="02020602080505020303" pitchFamily="18" charset="0"/>
              </a:rPr>
              <a:t>tecum, Catilina</a:t>
            </a:r>
            <a:r>
              <a:rPr lang="en-US" sz="2800">
                <a:effectLst/>
                <a:latin typeface="Baskerville Old Face" panose="02020602080505020303" pitchFamily="18" charset="0"/>
                <a:hlinkClick r:id="rId3"/>
              </a:rPr>
              <a:t>,</a:t>
            </a:r>
            <a:r>
              <a:rPr lang="en-US" sz="2800">
                <a:effectLst/>
                <a:latin typeface="Baskerville Old Face" panose="02020602080505020303" pitchFamily="18" charset="0"/>
              </a:rPr>
              <a:t> sic agit et quodam modo tacita loquitur: "Nullum iam aliquot annis facinus exstitit nisi per te, nullum flagitium sine te; tibi uni multorum civium neces, tibi vexatio direptioque sociorum inpunita fuit ac libera; tu non solum ad neglegendas leges et quaestiones, verum etiam ad evertendas perfringendasque valuisti. Superiora illa, quamquam ferenda non fuerunt, tamen, ut potui, tuli; </a:t>
            </a:r>
            <a:r>
              <a:rPr lang="en-US" sz="2800">
                <a:effectLst/>
                <a:latin typeface="Baskerville Old Face" panose="02020602080505020303" pitchFamily="18" charset="0"/>
              </a:rPr>
              <a:t>nunc </a:t>
            </a:r>
            <a:r>
              <a:rPr lang="en-US" sz="2800" smtClean="0">
                <a:effectLst/>
                <a:latin typeface="Baskerville Old Face" panose="02020602080505020303" pitchFamily="18" charset="0"/>
              </a:rPr>
              <a:t>vero </a:t>
            </a:r>
            <a:r>
              <a:rPr lang="en-US" sz="2800">
                <a:effectLst/>
                <a:latin typeface="Baskerville Old Face" panose="02020602080505020303" pitchFamily="18" charset="0"/>
              </a:rPr>
              <a:t>me </a:t>
            </a:r>
            <a:r>
              <a:rPr lang="en-US" sz="2800">
                <a:effectLst/>
                <a:latin typeface="Baskerville Old Face" panose="02020602080505020303" pitchFamily="18" charset="0"/>
              </a:rPr>
              <a:t>totam </a:t>
            </a:r>
            <a:r>
              <a:rPr lang="en-US" sz="2800" smtClean="0">
                <a:effectLst/>
                <a:latin typeface="Baskerville Old Face" panose="02020602080505020303" pitchFamily="18" charset="0"/>
              </a:rPr>
              <a:t>esse </a:t>
            </a:r>
            <a:r>
              <a:rPr lang="en-US" sz="2800">
                <a:effectLst/>
                <a:latin typeface="Baskerville Old Face" panose="02020602080505020303" pitchFamily="18" charset="0"/>
              </a:rPr>
              <a:t>in metu </a:t>
            </a:r>
            <a:r>
              <a:rPr lang="en-US" sz="2800">
                <a:effectLst/>
                <a:latin typeface="Baskerville Old Face" panose="02020602080505020303" pitchFamily="18" charset="0"/>
              </a:rPr>
              <a:t>propter </a:t>
            </a:r>
            <a:r>
              <a:rPr lang="en-US" sz="2800" smtClean="0">
                <a:effectLst/>
                <a:latin typeface="Baskerville Old Face" panose="02020602080505020303" pitchFamily="18" charset="0"/>
              </a:rPr>
              <a:t>unum </a:t>
            </a:r>
            <a:r>
              <a:rPr lang="en-US" sz="2800">
                <a:effectLst/>
                <a:latin typeface="Baskerville Old Face" panose="02020602080505020303" pitchFamily="18" charset="0"/>
              </a:rPr>
              <a:t>te, </a:t>
            </a: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990600" y="228600"/>
            <a:ext cx="7086600" cy="1431925"/>
          </a:xfrm>
        </p:spPr>
        <p:txBody>
          <a:bodyPr/>
          <a:lstStyle/>
          <a:p>
            <a:r>
              <a:rPr lang="en-US" b="0" smtClean="0">
                <a:solidFill>
                  <a:schemeClr val="tx2">
                    <a:lumMod val="60000"/>
                    <a:lumOff val="40000"/>
                  </a:schemeClr>
                </a:solidFill>
              </a:rPr>
              <a:t>Conversation 1</a:t>
            </a:r>
            <a:endParaRPr lang="en-US" b="0" dirty="0">
              <a:solidFill>
                <a:schemeClr val="tx2">
                  <a:lumMod val="60000"/>
                  <a:lumOff val="40000"/>
                </a:schemeClr>
              </a:solidFill>
            </a:endParaRPr>
          </a:p>
        </p:txBody>
      </p:sp>
      <p:sp>
        <p:nvSpPr>
          <p:cNvPr id="6" name="TextBox 5"/>
          <p:cNvSpPr txBox="1"/>
          <p:nvPr/>
        </p:nvSpPr>
        <p:spPr>
          <a:xfrm>
            <a:off x="1066800" y="1981200"/>
            <a:ext cx="7162800" cy="3539430"/>
          </a:xfrm>
          <a:prstGeom prst="rect">
            <a:avLst/>
          </a:prstGeom>
          <a:noFill/>
        </p:spPr>
        <p:txBody>
          <a:bodyPr wrap="square" rtlCol="0">
            <a:spAutoFit/>
          </a:bodyPr>
          <a:lstStyle/>
          <a:p>
            <a:r>
              <a:rPr lang="en-US" sz="2800" u="sng"/>
              <a:t>Magister</a:t>
            </a:r>
            <a:r>
              <a:rPr lang="en-US" sz="2800"/>
              <a:t>: Putavistis-ne umquam de locis ubi iter facere </a:t>
            </a:r>
            <a:r>
              <a:rPr lang="en-US" sz="2800"/>
              <a:t>amabitis</a:t>
            </a:r>
            <a:r>
              <a:rPr lang="en-US" sz="2800" smtClean="0"/>
              <a:t>?</a:t>
            </a:r>
            <a:br>
              <a:rPr lang="en-US" sz="2800" smtClean="0"/>
            </a:br>
            <a:r>
              <a:rPr lang="en-US" sz="2800" smtClean="0"/>
              <a:t/>
            </a:r>
            <a:br>
              <a:rPr lang="en-US" sz="2800" smtClean="0"/>
            </a:br>
            <a:r>
              <a:rPr lang="en-US" sz="2800" u="sng" smtClean="0"/>
              <a:t>Iulia</a:t>
            </a:r>
            <a:r>
              <a:rPr lang="en-US" sz="2800"/>
              <a:t>: Mea familia iter fecit ad Britanniam, et ibi unā die redire amabo</a:t>
            </a:r>
            <a:r>
              <a:rPr lang="en-US" sz="2800"/>
              <a:t>. </a:t>
            </a:r>
            <a:r>
              <a:rPr lang="en-US" sz="2800" smtClean="0"/>
              <a:t/>
            </a:r>
            <a:br>
              <a:rPr lang="en-US" sz="2800" smtClean="0"/>
            </a:br>
            <a:r>
              <a:rPr lang="en-US" sz="2800" smtClean="0"/>
              <a:t>  </a:t>
            </a:r>
            <a:br>
              <a:rPr lang="en-US" sz="2800" smtClean="0"/>
            </a:br>
            <a:r>
              <a:rPr lang="en-US" sz="2800" u="sng" smtClean="0"/>
              <a:t>Magister</a:t>
            </a:r>
            <a:r>
              <a:rPr lang="en-US" sz="2800"/>
              <a:t>: Cur Britanniam amas, </a:t>
            </a:r>
            <a:r>
              <a:rPr lang="en-US" sz="2800"/>
              <a:t>Iulia</a:t>
            </a:r>
            <a:r>
              <a:rPr lang="en-US" sz="2800" smtClean="0"/>
              <a:t>?</a:t>
            </a:r>
            <a:br>
              <a:rPr lang="en-US" sz="2800" smtClean="0"/>
            </a:br>
            <a:endParaRPr lang="en-US" sz="2800"/>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Cicero [</a:t>
            </a:r>
            <a:r>
              <a:rPr lang="en-US" smtClean="0"/>
              <a:t>18]</a:t>
            </a:r>
            <a:endParaRPr lang="en-US"/>
          </a:p>
        </p:txBody>
      </p:sp>
      <p:sp>
        <p:nvSpPr>
          <p:cNvPr id="3" name="Content Placeholder 2"/>
          <p:cNvSpPr>
            <a:spLocks noGrp="1"/>
          </p:cNvSpPr>
          <p:nvPr>
            <p:ph idx="1"/>
          </p:nvPr>
        </p:nvSpPr>
        <p:spPr/>
        <p:txBody>
          <a:bodyPr/>
          <a:lstStyle/>
          <a:p>
            <a:pPr marL="0" indent="0">
              <a:buNone/>
            </a:pPr>
            <a:r>
              <a:rPr lang="en-US" sz="2800">
                <a:effectLst/>
                <a:latin typeface="Baskerville Old Face" panose="02020602080505020303" pitchFamily="18" charset="0"/>
              </a:rPr>
              <a:t>quicquid increpuerit, Catilinam timeri, 15nullum videri </a:t>
            </a:r>
            <a:r>
              <a:rPr lang="en-US" sz="2800">
                <a:effectLst/>
                <a:latin typeface="Baskerville Old Face" panose="02020602080505020303" pitchFamily="18" charset="0"/>
              </a:rPr>
              <a:t>contra </a:t>
            </a:r>
            <a:r>
              <a:rPr lang="en-US" sz="2800" smtClean="0">
                <a:effectLst/>
                <a:latin typeface="Baskerville Old Face" panose="02020602080505020303" pitchFamily="18" charset="0"/>
              </a:rPr>
              <a:t>me consilium </a:t>
            </a:r>
            <a:r>
              <a:rPr lang="en-US" sz="2800">
                <a:effectLst/>
                <a:latin typeface="Baskerville Old Face" panose="02020602080505020303" pitchFamily="18" charset="0"/>
              </a:rPr>
              <a:t>iniri posse, quod a tuo scelere abhorreat, non </a:t>
            </a:r>
            <a:r>
              <a:rPr lang="en-US" sz="2800">
                <a:effectLst/>
                <a:latin typeface="Baskerville Old Face" panose="02020602080505020303" pitchFamily="18" charset="0"/>
              </a:rPr>
              <a:t>est </a:t>
            </a:r>
            <a:r>
              <a:rPr lang="en-US" sz="2800" smtClean="0">
                <a:effectLst/>
                <a:latin typeface="Baskerville Old Face" panose="02020602080505020303" pitchFamily="18" charset="0"/>
              </a:rPr>
              <a:t>ferendum</a:t>
            </a:r>
            <a:r>
              <a:rPr lang="en-US" sz="2800">
                <a:effectLst/>
                <a:latin typeface="Baskerville Old Face" panose="02020602080505020303" pitchFamily="18" charset="0"/>
              </a:rPr>
              <a:t>. Quam ob rem discede atque hunc mihi </a:t>
            </a:r>
            <a:r>
              <a:rPr lang="en-US" sz="2800">
                <a:effectLst/>
                <a:latin typeface="Baskerville Old Face" panose="02020602080505020303" pitchFamily="18" charset="0"/>
              </a:rPr>
              <a:t>timorem </a:t>
            </a:r>
            <a:r>
              <a:rPr lang="en-US" sz="2800" smtClean="0">
                <a:effectLst/>
                <a:latin typeface="Baskerville Old Face" panose="02020602080505020303" pitchFamily="18" charset="0"/>
              </a:rPr>
              <a:t>eripe</a:t>
            </a:r>
            <a:r>
              <a:rPr lang="en-US" sz="2800">
                <a:effectLst/>
                <a:latin typeface="Baskerville Old Face" panose="02020602080505020303" pitchFamily="18" charset="0"/>
              </a:rPr>
              <a:t>; si est verus, ne opprimar, sin falsus, ut tandem aliquando timere desinam."</a:t>
            </a:r>
          </a:p>
          <a:p>
            <a:pPr marL="0" indent="0">
              <a:buNone/>
            </a:pPr>
            <a:endParaRPr lang="en-US" sz="2800">
              <a:effectLst/>
              <a:latin typeface="Baskerville Old Face" panose="02020602080505020303" pitchFamily="18" charset="0"/>
            </a:endParaRPr>
          </a:p>
          <a:p>
            <a:pPr marL="0" indent="0">
              <a:buNone/>
            </a:pPr>
            <a:endParaRPr lang="en-US" sz="2800">
              <a:effectLst/>
            </a:endParaRPr>
          </a:p>
          <a:p>
            <a:pPr marL="0" indent="0">
              <a:buNone/>
            </a:pP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0" y="4495800"/>
            <a:ext cx="3398520" cy="1880246"/>
          </a:xfrm>
          <a:prstGeom prst="rect">
            <a:avLst/>
          </a:prstGeom>
        </p:spPr>
      </p:pic>
    </p:spTree>
    <p:extLst>
      <p:ext uri="{BB962C8B-B14F-4D97-AF65-F5344CB8AC3E}">
        <p14:creationId xmlns:p14="http://schemas.microsoft.com/office/powerpoint/2010/main" val="2574803636"/>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Cicero </a:t>
            </a:r>
            <a:r>
              <a:rPr lang="en-US"/>
              <a:t>[</a:t>
            </a:r>
            <a:r>
              <a:rPr lang="en-US" smtClean="0"/>
              <a:t>19]</a:t>
            </a:r>
            <a:endParaRPr lang="en-US"/>
          </a:p>
        </p:txBody>
      </p:sp>
      <p:sp>
        <p:nvSpPr>
          <p:cNvPr id="3" name="Content Placeholder 2"/>
          <p:cNvSpPr>
            <a:spLocks noGrp="1"/>
          </p:cNvSpPr>
          <p:nvPr>
            <p:ph idx="1"/>
          </p:nvPr>
        </p:nvSpPr>
        <p:spPr/>
        <p:txBody>
          <a:bodyPr/>
          <a:lstStyle/>
          <a:p>
            <a:pPr marL="0" indent="0">
              <a:buNone/>
            </a:pPr>
            <a:r>
              <a:rPr lang="en-US" sz="2800" b="1">
                <a:effectLst/>
                <a:latin typeface="Baskerville Old Face" panose="02020602080505020303" pitchFamily="18" charset="0"/>
              </a:rPr>
              <a:t>VIII. </a:t>
            </a:r>
            <a:r>
              <a:rPr lang="en-US" sz="2800">
                <a:effectLst/>
                <a:latin typeface="Baskerville Old Face" panose="02020602080505020303" pitchFamily="18" charset="0"/>
              </a:rPr>
              <a:t>Haec si tecum, ita ut dixi, </a:t>
            </a:r>
            <a:r>
              <a:rPr lang="en-US" sz="2800">
                <a:effectLst/>
                <a:latin typeface="Baskerville Old Face" panose="02020602080505020303" pitchFamily="18" charset="0"/>
              </a:rPr>
              <a:t>patria </a:t>
            </a:r>
            <a:r>
              <a:rPr lang="en-US" sz="2800" smtClean="0">
                <a:effectLst/>
                <a:latin typeface="Baskerville Old Face" panose="02020602080505020303" pitchFamily="18" charset="0"/>
              </a:rPr>
              <a:t>loquatur</a:t>
            </a:r>
            <a:r>
              <a:rPr lang="en-US" sz="2800">
                <a:effectLst/>
                <a:latin typeface="Baskerville Old Face" panose="02020602080505020303" pitchFamily="18" charset="0"/>
              </a:rPr>
              <a:t>, nonne impetrare debeat, etiam si vim adhibere non possit? Quid, quod </a:t>
            </a:r>
            <a:r>
              <a:rPr lang="en-US" sz="2800">
                <a:effectLst/>
                <a:latin typeface="Baskerville Old Face" panose="02020602080505020303" pitchFamily="18" charset="0"/>
              </a:rPr>
              <a:t>tu </a:t>
            </a:r>
            <a:r>
              <a:rPr lang="en-US" sz="2800" smtClean="0">
                <a:effectLst/>
                <a:latin typeface="Baskerville Old Face" panose="02020602080505020303" pitchFamily="18" charset="0"/>
              </a:rPr>
              <a:t>te </a:t>
            </a:r>
            <a:r>
              <a:rPr lang="en-US" sz="2800">
                <a:effectLst/>
                <a:latin typeface="Baskerville Old Face" panose="02020602080505020303" pitchFamily="18" charset="0"/>
              </a:rPr>
              <a:t>ipse in custodiam dedisti, quod vitandae suspicionis </a:t>
            </a:r>
            <a:r>
              <a:rPr lang="en-US" sz="2800">
                <a:effectLst/>
                <a:latin typeface="Baskerville Old Face" panose="02020602080505020303" pitchFamily="18" charset="0"/>
              </a:rPr>
              <a:t>causā  </a:t>
            </a:r>
            <a:r>
              <a:rPr lang="en-US" sz="2800" smtClean="0">
                <a:effectLst/>
                <a:latin typeface="Baskerville Old Face" panose="02020602080505020303" pitchFamily="18" charset="0"/>
              </a:rPr>
              <a:t>ad M</a:t>
            </a:r>
            <a:r>
              <a:rPr lang="en-US" sz="2800">
                <a:effectLst/>
                <a:latin typeface="Baskerville Old Face" panose="02020602080505020303" pitchFamily="18" charset="0"/>
              </a:rPr>
              <a:t>. Lepidum te habitare velle dixisti? A quo non receptus etiam ad me venire ausus es atque, ut domi meae te adservarem</a:t>
            </a:r>
            <a:r>
              <a:rPr lang="en-US" sz="2800">
                <a:effectLst/>
                <a:latin typeface="Baskerville Old Face" panose="02020602080505020303" pitchFamily="18" charset="0"/>
              </a:rPr>
              <a:t>, </a:t>
            </a:r>
            <a:r>
              <a:rPr lang="en-US" sz="2800" smtClean="0">
                <a:effectLst/>
                <a:latin typeface="Baskerville Old Face" panose="02020602080505020303" pitchFamily="18" charset="0"/>
              </a:rPr>
              <a:t>rogasti. </a:t>
            </a:r>
            <a:r>
              <a:rPr lang="en-US" sz="2800">
                <a:effectLst/>
                <a:latin typeface="Baskerville Old Face" panose="02020602080505020303" pitchFamily="18" charset="0"/>
              </a:rPr>
              <a:t>Cum a me quoque id responsum tulisses</a:t>
            </a:r>
            <a:r>
              <a:rPr lang="en-US" sz="2800">
                <a:effectLst/>
                <a:latin typeface="Baskerville Old Face" panose="02020602080505020303" pitchFamily="18" charset="0"/>
              </a:rPr>
              <a:t>, </a:t>
            </a:r>
            <a:r>
              <a:rPr lang="en-US" sz="2800" smtClean="0">
                <a:effectLst/>
                <a:latin typeface="Baskerville Old Face" panose="02020602080505020303" pitchFamily="18" charset="0"/>
              </a:rPr>
              <a:t>me </a:t>
            </a:r>
            <a:r>
              <a:rPr lang="en-US" sz="2800">
                <a:effectLst/>
                <a:latin typeface="Baskerville Old Face" panose="02020602080505020303" pitchFamily="18" charset="0"/>
              </a:rPr>
              <a:t>nullo modo posse isdem parietibus tuto esse tecum, qui magno in periculo essem, quod </a:t>
            </a:r>
            <a:r>
              <a:rPr lang="en-US" sz="2800">
                <a:effectLst/>
                <a:latin typeface="Baskerville Old Face" panose="02020602080505020303" pitchFamily="18" charset="0"/>
              </a:rPr>
              <a:t>isdem </a:t>
            </a:r>
            <a:r>
              <a:rPr lang="en-US" sz="2800" smtClean="0">
                <a:effectLst/>
                <a:latin typeface="Baskerville Old Face" panose="02020602080505020303" pitchFamily="18" charset="0"/>
              </a:rPr>
              <a:t>moenibus </a:t>
            </a:r>
            <a:r>
              <a:rPr lang="en-US" sz="2800">
                <a:effectLst/>
                <a:latin typeface="Baskerville Old Face" panose="02020602080505020303" pitchFamily="18" charset="0"/>
              </a:rPr>
              <a:t>contineremur,</a:t>
            </a:r>
            <a:r>
              <a:rPr lang="en-US" sz="2800">
                <a:effectLst/>
              </a:rPr>
              <a:t> </a:t>
            </a:r>
            <a:endParaRPr lang="en-US" sz="2800">
              <a:effectLst/>
              <a:latin typeface="Baskerville Old Face" panose="02020602080505020303" pitchFamily="18" charset="0"/>
            </a:endParaRPr>
          </a:p>
          <a:p>
            <a:pPr marL="0" indent="0">
              <a:buNone/>
            </a:pPr>
            <a:endParaRPr lang="en-US"/>
          </a:p>
        </p:txBody>
      </p:sp>
    </p:spTree>
    <p:extLst>
      <p:ext uri="{BB962C8B-B14F-4D97-AF65-F5344CB8AC3E}">
        <p14:creationId xmlns:p14="http://schemas.microsoft.com/office/powerpoint/2010/main" val="1303646334"/>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Cicero [19]</a:t>
            </a:r>
          </a:p>
        </p:txBody>
      </p:sp>
      <p:sp>
        <p:nvSpPr>
          <p:cNvPr id="3" name="Content Placeholder 2"/>
          <p:cNvSpPr>
            <a:spLocks noGrp="1"/>
          </p:cNvSpPr>
          <p:nvPr>
            <p:ph idx="1"/>
          </p:nvPr>
        </p:nvSpPr>
        <p:spPr/>
        <p:txBody>
          <a:bodyPr/>
          <a:lstStyle/>
          <a:p>
            <a:pPr marL="0" indent="0">
              <a:buNone/>
            </a:pPr>
            <a:r>
              <a:rPr lang="en-US" sz="2800" smtClean="0">
                <a:effectLst/>
                <a:latin typeface="Baskerville Old Face" panose="02020602080505020303" pitchFamily="18" charset="0"/>
              </a:rPr>
              <a:t>ad Q</a:t>
            </a:r>
            <a:r>
              <a:rPr lang="en-US" sz="2800">
                <a:effectLst/>
                <a:latin typeface="Baskerville Old Face" panose="02020602080505020303" pitchFamily="18" charset="0"/>
              </a:rPr>
              <a:t>. Metellum praetorem venisti. </a:t>
            </a:r>
            <a:r>
              <a:rPr lang="en-US" sz="2800">
                <a:effectLst/>
                <a:latin typeface="Baskerville Old Face" panose="02020602080505020303" pitchFamily="18" charset="0"/>
              </a:rPr>
              <a:t>A </a:t>
            </a:r>
            <a:r>
              <a:rPr lang="en-US" sz="2800" smtClean="0">
                <a:effectLst/>
                <a:latin typeface="Baskerville Old Face" panose="02020602080505020303" pitchFamily="18" charset="0"/>
              </a:rPr>
              <a:t>quo </a:t>
            </a:r>
            <a:r>
              <a:rPr lang="en-US" sz="2800">
                <a:effectLst/>
                <a:latin typeface="Baskerville Old Face" panose="02020602080505020303" pitchFamily="18" charset="0"/>
              </a:rPr>
              <a:t>repudiatus ad sodalem tuum, virum optumum,</a:t>
            </a:r>
          </a:p>
          <a:p>
            <a:pPr marL="0" indent="0">
              <a:buNone/>
            </a:pPr>
            <a:r>
              <a:rPr lang="en-US" sz="2800">
                <a:effectLst/>
                <a:latin typeface="Baskerville Old Face" panose="02020602080505020303" pitchFamily="18" charset="0"/>
              </a:rPr>
              <a:t>M. Metellum</a:t>
            </a:r>
            <a:r>
              <a:rPr lang="en-US" sz="2800">
                <a:effectLst/>
                <a:latin typeface="Baskerville Old Face" panose="02020602080505020303" pitchFamily="18" charset="0"/>
              </a:rPr>
              <a:t>, </a:t>
            </a:r>
            <a:r>
              <a:rPr lang="en-US" sz="2800" smtClean="0">
                <a:effectLst/>
                <a:latin typeface="Baskerville Old Face" panose="02020602080505020303" pitchFamily="18" charset="0"/>
              </a:rPr>
              <a:t>demigrasti</a:t>
            </a:r>
            <a:r>
              <a:rPr lang="en-US" sz="2800">
                <a:effectLst/>
                <a:latin typeface="Baskerville Old Face" panose="02020602080505020303" pitchFamily="18" charset="0"/>
              </a:rPr>
              <a:t>; quem </a:t>
            </a:r>
            <a:r>
              <a:rPr lang="en-US" sz="2800">
                <a:effectLst/>
                <a:latin typeface="Baskerville Old Face" panose="02020602080505020303" pitchFamily="18" charset="0"/>
              </a:rPr>
              <a:t>tu </a:t>
            </a:r>
            <a:r>
              <a:rPr lang="en-US" sz="2800" smtClean="0">
                <a:effectLst/>
                <a:latin typeface="Baskerville Old Face" panose="02020602080505020303" pitchFamily="18" charset="0"/>
              </a:rPr>
              <a:t>videlicet </a:t>
            </a:r>
            <a:r>
              <a:rPr lang="en-US" sz="2800">
                <a:effectLst/>
                <a:latin typeface="Baskerville Old Face" panose="02020602080505020303" pitchFamily="18" charset="0"/>
              </a:rPr>
              <a:t>et ad custodiendum diligentissimum et ad </a:t>
            </a:r>
            <a:r>
              <a:rPr lang="en-US" sz="2800">
                <a:effectLst/>
                <a:latin typeface="Baskerville Old Face" panose="02020602080505020303" pitchFamily="18" charset="0"/>
              </a:rPr>
              <a:t>suspicandum </a:t>
            </a:r>
            <a:r>
              <a:rPr lang="en-US" sz="2800" smtClean="0">
                <a:effectLst/>
                <a:latin typeface="Baskerville Old Face" panose="02020602080505020303" pitchFamily="18" charset="0"/>
              </a:rPr>
              <a:t>sagacissimum </a:t>
            </a:r>
            <a:r>
              <a:rPr lang="en-US" sz="2800">
                <a:effectLst/>
                <a:latin typeface="Baskerville Old Face" panose="02020602080505020303" pitchFamily="18" charset="0"/>
              </a:rPr>
              <a:t>et ad vindicandum </a:t>
            </a:r>
            <a:r>
              <a:rPr lang="en-US" sz="2800">
                <a:effectLst/>
                <a:latin typeface="Baskerville Old Face" panose="02020602080505020303" pitchFamily="18" charset="0"/>
              </a:rPr>
              <a:t>fortissimum </a:t>
            </a:r>
            <a:r>
              <a:rPr lang="en-US" sz="2800" smtClean="0">
                <a:effectLst/>
                <a:latin typeface="Baskerville Old Face" panose="02020602080505020303" pitchFamily="18" charset="0"/>
              </a:rPr>
              <a:t>fore putasti</a:t>
            </a:r>
            <a:r>
              <a:rPr lang="en-US" sz="2800">
                <a:effectLst/>
                <a:latin typeface="Baskerville Old Face" panose="02020602080505020303" pitchFamily="18" charset="0"/>
              </a:rPr>
              <a:t>. Sed quam longe videtur a carcere atque a vinculis abesse debere, qui se ipse iam </a:t>
            </a:r>
            <a:r>
              <a:rPr lang="en-US" sz="2800">
                <a:effectLst/>
                <a:latin typeface="Baskerville Old Face" panose="02020602080505020303" pitchFamily="18" charset="0"/>
              </a:rPr>
              <a:t>dignum </a:t>
            </a:r>
            <a:r>
              <a:rPr lang="en-US" sz="2800" smtClean="0">
                <a:effectLst/>
                <a:latin typeface="Baskerville Old Face" panose="02020602080505020303" pitchFamily="18" charset="0"/>
              </a:rPr>
              <a:t>custodia iudicarit</a:t>
            </a:r>
            <a:r>
              <a:rPr lang="en-US" sz="2800">
                <a:effectLst/>
                <a:latin typeface="Baskerville Old Face" panose="02020602080505020303" pitchFamily="18" charset="0"/>
              </a:rPr>
              <a:t>!</a:t>
            </a:r>
          </a:p>
          <a:p>
            <a:pPr marL="0" indent="0">
              <a:buNone/>
            </a:pPr>
            <a:endParaRPr lang="en-US"/>
          </a:p>
        </p:txBody>
      </p:sp>
    </p:spTree>
    <p:extLst>
      <p:ext uri="{BB962C8B-B14F-4D97-AF65-F5344CB8AC3E}">
        <p14:creationId xmlns:p14="http://schemas.microsoft.com/office/powerpoint/2010/main" val="88998439"/>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Cicero </a:t>
            </a:r>
            <a:r>
              <a:rPr lang="en-US" smtClean="0"/>
              <a:t>[20]</a:t>
            </a:r>
            <a:endParaRPr lang="en-US"/>
          </a:p>
        </p:txBody>
      </p:sp>
      <p:sp>
        <p:nvSpPr>
          <p:cNvPr id="3" name="Content Placeholder 2"/>
          <p:cNvSpPr>
            <a:spLocks noGrp="1"/>
          </p:cNvSpPr>
          <p:nvPr>
            <p:ph idx="1"/>
          </p:nvPr>
        </p:nvSpPr>
        <p:spPr/>
        <p:txBody>
          <a:bodyPr/>
          <a:lstStyle/>
          <a:p>
            <a:pPr marL="0" indent="0">
              <a:buNone/>
            </a:pPr>
            <a:r>
              <a:rPr lang="en-US" sz="2800">
                <a:effectLst/>
                <a:latin typeface="Baskerville Old Face" panose="02020602080505020303" pitchFamily="18" charset="0"/>
              </a:rPr>
              <a:t>[20] Quae cum ita sint, Catilina</a:t>
            </a:r>
            <a:r>
              <a:rPr lang="en-US" sz="2800">
                <a:effectLst/>
                <a:latin typeface="Baskerville Old Face" panose="02020602080505020303" pitchFamily="18" charset="0"/>
              </a:rPr>
              <a:t>, </a:t>
            </a:r>
            <a:r>
              <a:rPr lang="en-US" sz="2800" smtClean="0">
                <a:effectLst/>
                <a:latin typeface="Baskerville Old Face" panose="02020602080505020303" pitchFamily="18" charset="0"/>
              </a:rPr>
              <a:t>dubitas</a:t>
            </a:r>
            <a:r>
              <a:rPr lang="en-US" sz="2800">
                <a:effectLst/>
                <a:latin typeface="Baskerville Old Face" panose="02020602080505020303" pitchFamily="18" charset="0"/>
              </a:rPr>
              <a:t>, si </a:t>
            </a:r>
            <a:r>
              <a:rPr lang="en-US" sz="2800">
                <a:effectLst/>
                <a:latin typeface="Baskerville Old Face" panose="02020602080505020303" pitchFamily="18" charset="0"/>
              </a:rPr>
              <a:t>emori </a:t>
            </a:r>
            <a:r>
              <a:rPr lang="en-US" sz="2800" smtClean="0">
                <a:effectLst/>
                <a:latin typeface="Baskerville Old Face" panose="02020602080505020303" pitchFamily="18" charset="0"/>
              </a:rPr>
              <a:t>aequo </a:t>
            </a:r>
            <a:r>
              <a:rPr lang="en-US" sz="2800">
                <a:effectLst/>
                <a:latin typeface="Baskerville Old Face" panose="02020602080505020303" pitchFamily="18" charset="0"/>
              </a:rPr>
              <a:t>animo non potes, abire in aliquas terras et vitam istam multis suppliciis iustis debitisque ereptam fugae solitudinique mandare</a:t>
            </a:r>
            <a:r>
              <a:rPr lang="en-US" sz="2800">
                <a:effectLst/>
                <a:latin typeface="Baskerville Old Face" panose="02020602080505020303" pitchFamily="18" charset="0"/>
              </a:rPr>
              <a:t>? </a:t>
            </a:r>
            <a:r>
              <a:rPr lang="en-US" sz="2800" smtClean="0">
                <a:effectLst/>
                <a:latin typeface="Baskerville Old Face" panose="02020602080505020303" pitchFamily="18" charset="0"/>
              </a:rPr>
              <a:t>"Refer</a:t>
            </a:r>
            <a:r>
              <a:rPr lang="en-US" sz="2800">
                <a:effectLst/>
                <a:latin typeface="Baskerville Old Face" panose="02020602080505020303" pitchFamily="18" charset="0"/>
              </a:rPr>
              <a:t>" inquis "ad senatum"; id enim postulas et, si hic ordo [sibi] </a:t>
            </a:r>
            <a:r>
              <a:rPr lang="en-US" sz="2800">
                <a:effectLst/>
                <a:latin typeface="Baskerville Old Face" panose="02020602080505020303" pitchFamily="18" charset="0"/>
              </a:rPr>
              <a:t>placere </a:t>
            </a:r>
            <a:r>
              <a:rPr lang="en-US" sz="2800" smtClean="0">
                <a:effectLst/>
                <a:latin typeface="Baskerville Old Face" panose="02020602080505020303" pitchFamily="18" charset="0"/>
              </a:rPr>
              <a:t>decreverit </a:t>
            </a:r>
            <a:r>
              <a:rPr lang="en-US" sz="2800">
                <a:effectLst/>
                <a:latin typeface="Baskerville Old Face" panose="02020602080505020303" pitchFamily="18" charset="0"/>
              </a:rPr>
              <a:t>te ire in exilium, optemperaturum te esse dicis. Non referam</a:t>
            </a:r>
            <a:r>
              <a:rPr lang="en-US" sz="2800">
                <a:effectLst/>
                <a:latin typeface="Baskerville Old Face" panose="02020602080505020303" pitchFamily="18" charset="0"/>
              </a:rPr>
              <a:t>, </a:t>
            </a:r>
            <a:r>
              <a:rPr lang="en-US" sz="2800" smtClean="0">
                <a:effectLst/>
                <a:latin typeface="Baskerville Old Face" panose="02020602080505020303" pitchFamily="18" charset="0"/>
              </a:rPr>
              <a:t/>
            </a:r>
            <a:br>
              <a:rPr lang="en-US" sz="2800" smtClean="0">
                <a:effectLst/>
                <a:latin typeface="Baskerville Old Face" panose="02020602080505020303" pitchFamily="18" charset="0"/>
              </a:rPr>
            </a:br>
            <a:r>
              <a:rPr lang="en-US" sz="2800">
                <a:effectLst/>
                <a:latin typeface="Baskerville Old Face" panose="02020602080505020303" pitchFamily="18" charset="0"/>
              </a:rPr>
              <a:t>id quod abhorret a meis moribus, </a:t>
            </a:r>
            <a:endParaRPr lang="en-US" sz="2800">
              <a:latin typeface="Baskerville Old Face" panose="02020602080505020303" pitchFamily="18" charset="0"/>
            </a:endParaRPr>
          </a:p>
        </p:txBody>
      </p:sp>
    </p:spTree>
    <p:extLst>
      <p:ext uri="{BB962C8B-B14F-4D97-AF65-F5344CB8AC3E}">
        <p14:creationId xmlns:p14="http://schemas.microsoft.com/office/powerpoint/2010/main" val="3751845811"/>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Cicero [20]</a:t>
            </a:r>
          </a:p>
        </p:txBody>
      </p:sp>
      <p:sp>
        <p:nvSpPr>
          <p:cNvPr id="3" name="Content Placeholder 2"/>
          <p:cNvSpPr>
            <a:spLocks noGrp="1"/>
          </p:cNvSpPr>
          <p:nvPr>
            <p:ph idx="1"/>
          </p:nvPr>
        </p:nvSpPr>
        <p:spPr>
          <a:xfrm>
            <a:off x="1066800" y="1828800"/>
            <a:ext cx="7543800" cy="4114800"/>
          </a:xfrm>
        </p:spPr>
        <p:txBody>
          <a:bodyPr/>
          <a:lstStyle/>
          <a:p>
            <a:pPr marL="0" indent="0">
              <a:buNone/>
            </a:pPr>
            <a:r>
              <a:rPr lang="en-US" sz="2800">
                <a:effectLst/>
                <a:latin typeface="Baskerville Old Face" panose="02020602080505020303" pitchFamily="18" charset="0"/>
              </a:rPr>
              <a:t>et tamen faciam, ut intellegas, quid hi de te sentiant. Egredere ex urbe, Catilina, libera rem publicam metu, in exilium, si hanc vocem exspectas, proficiscere. Quid est, Catilina? </a:t>
            </a:r>
            <a:r>
              <a:rPr lang="en-US" sz="2800">
                <a:effectLst/>
                <a:latin typeface="Baskerville Old Face" panose="02020602080505020303" pitchFamily="18" charset="0"/>
              </a:rPr>
              <a:t>ecquid </a:t>
            </a:r>
            <a:r>
              <a:rPr lang="en-US" sz="2800" smtClean="0">
                <a:effectLst/>
                <a:latin typeface="Baskerville Old Face" panose="02020602080505020303" pitchFamily="18" charset="0"/>
              </a:rPr>
              <a:t>attendis</a:t>
            </a:r>
            <a:r>
              <a:rPr lang="en-US" sz="2800">
                <a:effectLst/>
                <a:latin typeface="Baskerville Old Face" panose="02020602080505020303" pitchFamily="18" charset="0"/>
              </a:rPr>
              <a:t>, ecquid animadvertis horum silentium? Patiuntur, tacent. Quid exspectas auctoritatem loquentium, quorum voluntatem tacitorum perspicis?</a:t>
            </a:r>
          </a:p>
          <a:p>
            <a:pPr marL="0" indent="0">
              <a:buNone/>
            </a:pP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4972493"/>
            <a:ext cx="2743200" cy="1691640"/>
          </a:xfrm>
          <a:prstGeom prst="rect">
            <a:avLst/>
          </a:prstGeom>
        </p:spPr>
      </p:pic>
    </p:spTree>
    <p:extLst>
      <p:ext uri="{BB962C8B-B14F-4D97-AF65-F5344CB8AC3E}">
        <p14:creationId xmlns:p14="http://schemas.microsoft.com/office/powerpoint/2010/main" val="4229997669"/>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Aeneid: 12- 18</a:t>
            </a:r>
            <a:br>
              <a:rPr lang="en-US" smtClean="0"/>
            </a:br>
            <a:endParaRPr lang="en-US" sz="2000">
              <a:solidFill>
                <a:srgbClr val="00B0F0"/>
              </a:solidFill>
            </a:endParaRPr>
          </a:p>
        </p:txBody>
      </p:sp>
      <p:sp>
        <p:nvSpPr>
          <p:cNvPr id="3" name="Content Placeholder 2"/>
          <p:cNvSpPr>
            <a:spLocks noGrp="1"/>
          </p:cNvSpPr>
          <p:nvPr>
            <p:ph idx="1"/>
          </p:nvPr>
        </p:nvSpPr>
        <p:spPr/>
        <p:txBody>
          <a:bodyPr/>
          <a:lstStyle/>
          <a:p>
            <a:pPr marL="0" indent="0">
              <a:buNone/>
            </a:pPr>
            <a:r>
              <a:rPr lang="en-US" sz="2500">
                <a:effectLst/>
                <a:latin typeface="Baskerville Old Face" panose="02020602080505020303" pitchFamily="18" charset="0"/>
              </a:rPr>
              <a:t>Urbs antīqua fuit</a:t>
            </a:r>
            <a:r>
              <a:rPr lang="en-US" sz="2500">
                <a:effectLst/>
                <a:latin typeface="Baskerville Old Face" panose="02020602080505020303" pitchFamily="18" charset="0"/>
              </a:rPr>
              <a:t>, </a:t>
            </a:r>
            <a:r>
              <a:rPr lang="en-US" sz="2500" smtClean="0">
                <a:effectLst/>
                <a:latin typeface="Baskerville Old Face" panose="02020602080505020303" pitchFamily="18" charset="0"/>
              </a:rPr>
              <a:t>Tyriī tenuēre </a:t>
            </a:r>
            <a:r>
              <a:rPr lang="en-US" sz="2500">
                <a:effectLst/>
                <a:latin typeface="Baskerville Old Face" panose="02020602080505020303" pitchFamily="18" charset="0"/>
              </a:rPr>
              <a:t>colōnī,</a:t>
            </a:r>
          </a:p>
          <a:p>
            <a:pPr marL="0" indent="0">
              <a:buNone/>
            </a:pPr>
            <a:r>
              <a:rPr lang="en-US" sz="2500" smtClean="0">
                <a:effectLst/>
                <a:latin typeface="Baskerville Old Face" panose="02020602080505020303" pitchFamily="18" charset="0"/>
              </a:rPr>
              <a:t>Karthāgō</a:t>
            </a:r>
            <a:r>
              <a:rPr lang="en-US" sz="2500">
                <a:effectLst/>
                <a:latin typeface="Baskerville Old Face" panose="02020602080505020303" pitchFamily="18" charset="0"/>
              </a:rPr>
              <a:t>, Ῑtaliam </a:t>
            </a:r>
            <a:r>
              <a:rPr lang="en-US" sz="2500">
                <a:effectLst/>
                <a:latin typeface="Baskerville Old Face" panose="02020602080505020303" pitchFamily="18" charset="0"/>
              </a:rPr>
              <a:t>contrā </a:t>
            </a:r>
            <a:r>
              <a:rPr lang="en-US" sz="2500" smtClean="0">
                <a:effectLst/>
                <a:latin typeface="Baskerville Old Face" panose="02020602080505020303" pitchFamily="18" charset="0"/>
              </a:rPr>
              <a:t>Tiberīnaque </a:t>
            </a:r>
            <a:r>
              <a:rPr lang="en-US" sz="2500">
                <a:effectLst/>
                <a:latin typeface="Baskerville Old Face" panose="02020602080505020303" pitchFamily="18" charset="0"/>
              </a:rPr>
              <a:t>longē</a:t>
            </a:r>
          </a:p>
          <a:p>
            <a:pPr marL="0" indent="0">
              <a:buNone/>
            </a:pPr>
            <a:r>
              <a:rPr lang="en-US" sz="2500" smtClean="0">
                <a:effectLst/>
                <a:latin typeface="Baskerville Old Face" panose="02020602080505020303" pitchFamily="18" charset="0"/>
              </a:rPr>
              <a:t>ōstia</a:t>
            </a:r>
            <a:r>
              <a:rPr lang="en-US" sz="2500">
                <a:effectLst/>
                <a:latin typeface="Baskerville Old Face" panose="02020602080505020303" pitchFamily="18" charset="0"/>
              </a:rPr>
              <a:t>, dīves opum studiīsque asperrima bellī;</a:t>
            </a:r>
          </a:p>
          <a:p>
            <a:pPr marL="0" indent="0">
              <a:buNone/>
            </a:pPr>
            <a:r>
              <a:rPr lang="en-US" sz="2500" smtClean="0">
                <a:effectLst/>
                <a:latin typeface="Baskerville Old Face" panose="02020602080505020303" pitchFamily="18" charset="0"/>
              </a:rPr>
              <a:t>quam </a:t>
            </a:r>
            <a:r>
              <a:rPr lang="en-US" sz="2500">
                <a:effectLst/>
                <a:latin typeface="Baskerville Old Face" panose="02020602080505020303" pitchFamily="18" charset="0"/>
              </a:rPr>
              <a:t>Iūnō </a:t>
            </a:r>
            <a:r>
              <a:rPr lang="en-US" sz="2500" smtClean="0">
                <a:effectLst/>
                <a:latin typeface="Baskerville Old Face" panose="02020602080505020303" pitchFamily="18" charset="0"/>
              </a:rPr>
              <a:t>fertur </a:t>
            </a:r>
            <a:r>
              <a:rPr lang="en-US" sz="2500">
                <a:effectLst/>
                <a:latin typeface="Baskerville Old Face" panose="02020602080505020303" pitchFamily="18" charset="0"/>
              </a:rPr>
              <a:t>terrīs magis omnibus </a:t>
            </a:r>
            <a:r>
              <a:rPr lang="en-US" sz="2500">
                <a:effectLst/>
                <a:latin typeface="Baskerville Old Face" panose="02020602080505020303" pitchFamily="18" charset="0"/>
              </a:rPr>
              <a:t>ūnam     </a:t>
            </a:r>
            <a:r>
              <a:rPr lang="en-US" sz="2500">
                <a:effectLst/>
                <a:latin typeface="Baskerville Old Face" panose="02020602080505020303" pitchFamily="18" charset="0"/>
              </a:rPr>
              <a:t> </a:t>
            </a:r>
          </a:p>
          <a:p>
            <a:pPr marL="0" indent="0">
              <a:buNone/>
            </a:pPr>
            <a:r>
              <a:rPr lang="en-US" sz="2500">
                <a:effectLst/>
                <a:latin typeface="Baskerville Old Face" panose="02020602080505020303" pitchFamily="18" charset="0"/>
              </a:rPr>
              <a:t>posthabitā coluisse Samō; hīc illius arma,</a:t>
            </a:r>
          </a:p>
          <a:p>
            <a:pPr marL="0" indent="0">
              <a:buNone/>
            </a:pPr>
            <a:r>
              <a:rPr lang="en-US" sz="2500" smtClean="0">
                <a:effectLst/>
                <a:latin typeface="Baskerville Old Face" panose="02020602080505020303" pitchFamily="18" charset="0"/>
              </a:rPr>
              <a:t>hīc </a:t>
            </a:r>
            <a:r>
              <a:rPr lang="en-US" sz="2500">
                <a:effectLst/>
                <a:latin typeface="Baskerville Old Face" panose="02020602080505020303" pitchFamily="18" charset="0"/>
              </a:rPr>
              <a:t>currus fuit; hoc rēgnum dea gentibus esse</a:t>
            </a:r>
            <a:r>
              <a:rPr lang="en-US" sz="2500">
                <a:effectLst/>
                <a:latin typeface="Baskerville Old Face" panose="02020602080505020303" pitchFamily="18" charset="0"/>
              </a:rPr>
              <a:t>, </a:t>
            </a:r>
            <a:r>
              <a:rPr lang="en-US" sz="2500" smtClean="0">
                <a:effectLst/>
                <a:latin typeface="Baskerville Old Face" panose="02020602080505020303" pitchFamily="18" charset="0"/>
              </a:rPr>
              <a:t/>
            </a:r>
            <a:br>
              <a:rPr lang="en-US" sz="2500" smtClean="0">
                <a:effectLst/>
                <a:latin typeface="Baskerville Old Face" panose="02020602080505020303" pitchFamily="18" charset="0"/>
              </a:rPr>
            </a:br>
            <a:r>
              <a:rPr lang="en-US" sz="2500">
                <a:effectLst/>
                <a:latin typeface="Baskerville Old Face" panose="02020602080505020303" pitchFamily="18" charset="0"/>
              </a:rPr>
              <a:t>sī quā fāta sinant, iam tum tenditque fovetque. </a:t>
            </a:r>
            <a:endParaRPr lang="en-US" sz="2500">
              <a:latin typeface="Baskerville Old Face" panose="02020602080505020303" pitchFamily="18" charset="0"/>
            </a:endParaRPr>
          </a:p>
        </p:txBody>
      </p:sp>
    </p:spTree>
    <p:extLst>
      <p:ext uri="{BB962C8B-B14F-4D97-AF65-F5344CB8AC3E}">
        <p14:creationId xmlns:p14="http://schemas.microsoft.com/office/powerpoint/2010/main" val="2892365687"/>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47800"/>
          </a:xfrm>
        </p:spPr>
        <p:txBody>
          <a:bodyPr/>
          <a:lstStyle/>
          <a:p>
            <a:r>
              <a:rPr lang="en-US" smtClean="0"/>
              <a:t>Aeneid 19 - 26</a:t>
            </a:r>
            <a:br>
              <a:rPr lang="en-US" smtClean="0"/>
            </a:br>
            <a:r>
              <a:rPr lang="en-US" sz="2000" smtClean="0">
                <a:solidFill>
                  <a:srgbClr val="00B0F0"/>
                </a:solidFill>
              </a:rPr>
              <a:t>.</a:t>
            </a:r>
            <a:endParaRPr lang="en-US" sz="2000">
              <a:solidFill>
                <a:srgbClr val="00B0F0"/>
              </a:solidFill>
            </a:endParaRPr>
          </a:p>
        </p:txBody>
      </p:sp>
      <p:sp>
        <p:nvSpPr>
          <p:cNvPr id="3" name="Content Placeholder 2"/>
          <p:cNvSpPr>
            <a:spLocks noGrp="1"/>
          </p:cNvSpPr>
          <p:nvPr>
            <p:ph idx="1"/>
          </p:nvPr>
        </p:nvSpPr>
        <p:spPr>
          <a:xfrm>
            <a:off x="1066800" y="2057400"/>
            <a:ext cx="7543800" cy="3352800"/>
          </a:xfrm>
        </p:spPr>
        <p:txBody>
          <a:bodyPr/>
          <a:lstStyle/>
          <a:p>
            <a:pPr marL="0" indent="0">
              <a:buNone/>
            </a:pPr>
            <a:r>
              <a:rPr lang="en-US" sz="2500">
                <a:effectLst/>
                <a:latin typeface="Baskerville Old Face" panose="02020602080505020303" pitchFamily="18" charset="0"/>
              </a:rPr>
              <a:t>Prōgeniem </a:t>
            </a:r>
            <a:r>
              <a:rPr lang="en-US" sz="2500">
                <a:effectLst/>
                <a:latin typeface="Baskerville Old Face" panose="02020602080505020303" pitchFamily="18" charset="0"/>
              </a:rPr>
              <a:t>sed </a:t>
            </a:r>
            <a:r>
              <a:rPr lang="en-US" sz="2500" smtClean="0">
                <a:effectLst/>
                <a:latin typeface="Baskerville Old Face" panose="02020602080505020303" pitchFamily="18" charset="0"/>
              </a:rPr>
              <a:t>enim </a:t>
            </a:r>
            <a:r>
              <a:rPr lang="en-US" sz="2500">
                <a:effectLst/>
                <a:latin typeface="Baskerville Old Face" panose="02020602080505020303" pitchFamily="18" charset="0"/>
              </a:rPr>
              <a:t>Trōiānō ā </a:t>
            </a:r>
            <a:r>
              <a:rPr lang="en-US" sz="2500">
                <a:effectLst/>
                <a:latin typeface="Baskerville Old Face" panose="02020602080505020303" pitchFamily="18" charset="0"/>
              </a:rPr>
              <a:t>sanguine </a:t>
            </a:r>
            <a:r>
              <a:rPr lang="en-US" sz="2500" smtClean="0">
                <a:effectLst/>
                <a:latin typeface="Baskerville Old Face" panose="02020602080505020303" pitchFamily="18" charset="0"/>
              </a:rPr>
              <a:t>dūcī</a:t>
            </a:r>
            <a:endParaRPr lang="en-US" sz="2500">
              <a:effectLst/>
              <a:latin typeface="Baskerville Old Face" panose="02020602080505020303" pitchFamily="18" charset="0"/>
            </a:endParaRPr>
          </a:p>
          <a:p>
            <a:pPr marL="0" indent="0">
              <a:buNone/>
            </a:pPr>
            <a:r>
              <a:rPr lang="en-US" sz="2500">
                <a:effectLst/>
                <a:latin typeface="Baskerville Old Face" panose="02020602080505020303" pitchFamily="18" charset="0"/>
              </a:rPr>
              <a:t>audierat, </a:t>
            </a:r>
            <a:r>
              <a:rPr lang="en-US" sz="2500">
                <a:effectLst/>
                <a:latin typeface="Baskerville Old Face" panose="02020602080505020303" pitchFamily="18" charset="0"/>
              </a:rPr>
              <a:t>Tyriās </a:t>
            </a:r>
            <a:r>
              <a:rPr lang="en-US" sz="2500" smtClean="0">
                <a:effectLst/>
                <a:latin typeface="Baskerville Old Face" panose="02020602080505020303" pitchFamily="18" charset="0"/>
              </a:rPr>
              <a:t>ōlim </a:t>
            </a:r>
            <a:r>
              <a:rPr lang="en-US" sz="2500">
                <a:effectLst/>
                <a:latin typeface="Baskerville Old Face" panose="02020602080505020303" pitchFamily="18" charset="0"/>
              </a:rPr>
              <a:t>quae verteret arces</a:t>
            </a:r>
            <a:r>
              <a:rPr lang="en-US" sz="2500">
                <a:effectLst/>
                <a:latin typeface="Baskerville Old Face" panose="02020602080505020303" pitchFamily="18" charset="0"/>
              </a:rPr>
              <a:t>; </a:t>
            </a:r>
            <a:r>
              <a:rPr lang="en-US" sz="2500">
                <a:effectLst/>
                <a:latin typeface="Baskerville Old Face" panose="02020602080505020303" pitchFamily="18" charset="0"/>
              </a:rPr>
              <a:t> </a:t>
            </a:r>
          </a:p>
          <a:p>
            <a:pPr marL="0" indent="0">
              <a:buNone/>
            </a:pPr>
            <a:r>
              <a:rPr lang="en-US" sz="2500">
                <a:effectLst/>
                <a:latin typeface="Baskerville Old Face" panose="02020602080505020303" pitchFamily="18" charset="0"/>
              </a:rPr>
              <a:t>hinc populum </a:t>
            </a:r>
            <a:r>
              <a:rPr lang="en-US" sz="2500">
                <a:effectLst/>
                <a:latin typeface="Baskerville Old Face" panose="02020602080505020303" pitchFamily="18" charset="0"/>
              </a:rPr>
              <a:t>lātē </a:t>
            </a:r>
            <a:r>
              <a:rPr lang="en-US" sz="2500" smtClean="0">
                <a:effectLst/>
                <a:latin typeface="Baskerville Old Face" panose="02020602080505020303" pitchFamily="18" charset="0"/>
              </a:rPr>
              <a:t>rēgem </a:t>
            </a:r>
            <a:r>
              <a:rPr lang="en-US" sz="2500">
                <a:effectLst/>
                <a:latin typeface="Baskerville Old Face" panose="02020602080505020303" pitchFamily="18" charset="0"/>
              </a:rPr>
              <a:t>bellōque </a:t>
            </a:r>
            <a:r>
              <a:rPr lang="en-US" sz="2500">
                <a:effectLst/>
                <a:latin typeface="Baskerville Old Face" panose="02020602080505020303" pitchFamily="18" charset="0"/>
              </a:rPr>
              <a:t>superbum </a:t>
            </a:r>
            <a:r>
              <a:rPr lang="en-US" sz="2500" smtClean="0">
                <a:effectLst/>
                <a:latin typeface="Baskerville Old Face" panose="02020602080505020303" pitchFamily="18" charset="0"/>
              </a:rPr>
              <a:t/>
            </a:r>
            <a:br>
              <a:rPr lang="en-US" sz="2500" smtClean="0">
                <a:effectLst/>
                <a:latin typeface="Baskerville Old Face" panose="02020602080505020303" pitchFamily="18" charset="0"/>
              </a:rPr>
            </a:br>
            <a:r>
              <a:rPr lang="en-US" sz="2500" smtClean="0">
                <a:effectLst/>
                <a:latin typeface="Baskerville Old Face" panose="02020602080505020303" pitchFamily="18" charset="0"/>
              </a:rPr>
              <a:t>ventūrum </a:t>
            </a:r>
            <a:r>
              <a:rPr lang="en-US" sz="2500">
                <a:effectLst/>
                <a:latin typeface="Baskerville Old Face" panose="02020602080505020303" pitchFamily="18" charset="0"/>
              </a:rPr>
              <a:t>excidiō </a:t>
            </a:r>
            <a:r>
              <a:rPr lang="en-US" sz="2500" smtClean="0">
                <a:effectLst/>
                <a:latin typeface="Baskerville Old Face" panose="02020602080505020303" pitchFamily="18" charset="0"/>
              </a:rPr>
              <a:t>Libyae</a:t>
            </a:r>
            <a:r>
              <a:rPr lang="en-US" sz="2500">
                <a:effectLst/>
                <a:latin typeface="Baskerville Old Face" panose="02020602080505020303" pitchFamily="18" charset="0"/>
              </a:rPr>
              <a:t>: </a:t>
            </a:r>
            <a:r>
              <a:rPr lang="en-US" sz="2500">
                <a:effectLst/>
                <a:latin typeface="Baskerville Old Face" panose="02020602080505020303" pitchFamily="18" charset="0"/>
              </a:rPr>
              <a:t>sīc </a:t>
            </a:r>
            <a:r>
              <a:rPr lang="en-US" sz="2500" smtClean="0">
                <a:effectLst/>
                <a:latin typeface="Baskerville Old Face" panose="02020602080505020303" pitchFamily="18" charset="0"/>
              </a:rPr>
              <a:t>volvere </a:t>
            </a:r>
            <a:r>
              <a:rPr lang="en-US" sz="2500">
                <a:effectLst/>
                <a:latin typeface="Baskerville Old Face" panose="02020602080505020303" pitchFamily="18" charset="0"/>
              </a:rPr>
              <a:t>Parcās.</a:t>
            </a:r>
          </a:p>
          <a:p>
            <a:pPr marL="0" indent="0">
              <a:buNone/>
            </a:pPr>
            <a:r>
              <a:rPr lang="en-US" sz="2500">
                <a:effectLst/>
                <a:latin typeface="Baskerville Old Face" panose="02020602080505020303" pitchFamily="18" charset="0"/>
              </a:rPr>
              <a:t>Id metuēns, veterisque memor Sāturnia [filia] </a:t>
            </a:r>
            <a:r>
              <a:rPr lang="en-US" sz="2500">
                <a:effectLst/>
                <a:latin typeface="Baskerville Old Face" panose="02020602080505020303" pitchFamily="18" charset="0"/>
              </a:rPr>
              <a:t>belli </a:t>
            </a:r>
            <a:r>
              <a:rPr lang="en-US" sz="2500" smtClean="0">
                <a:effectLst/>
                <a:latin typeface="Baskerville Old Face" panose="02020602080505020303" pitchFamily="18" charset="0"/>
              </a:rPr>
              <a:t/>
            </a:r>
            <a:br>
              <a:rPr lang="en-US" sz="2500" smtClean="0">
                <a:effectLst/>
                <a:latin typeface="Baskerville Old Face" panose="02020602080505020303" pitchFamily="18" charset="0"/>
              </a:rPr>
            </a:br>
            <a:r>
              <a:rPr lang="en-US" sz="2500" smtClean="0">
                <a:effectLst/>
                <a:latin typeface="Baskerville Old Face" panose="02020602080505020303" pitchFamily="18" charset="0"/>
              </a:rPr>
              <a:t>prīma </a:t>
            </a:r>
            <a:r>
              <a:rPr lang="en-US" sz="2500">
                <a:effectLst/>
                <a:latin typeface="Baskerville Old Face" panose="02020602080505020303" pitchFamily="18" charset="0"/>
              </a:rPr>
              <a:t>quod ad Trōiam prō cārīs gesserat Argīs—</a:t>
            </a:r>
          </a:p>
          <a:p>
            <a:pPr marL="0" indent="0">
              <a:buNone/>
            </a:pPr>
            <a:r>
              <a:rPr lang="en-US" sz="2500" smtClean="0">
                <a:effectLst/>
                <a:latin typeface="Baskerville Old Face" panose="02020602080505020303" pitchFamily="18" charset="0"/>
              </a:rPr>
              <a:t>necdum </a:t>
            </a:r>
            <a:r>
              <a:rPr lang="en-US" sz="2500">
                <a:effectLst/>
                <a:latin typeface="Baskerville Old Face" panose="02020602080505020303" pitchFamily="18" charset="0"/>
              </a:rPr>
              <a:t>etiam causae īrārum </a:t>
            </a:r>
            <a:r>
              <a:rPr lang="en-US" sz="2500">
                <a:effectLst/>
                <a:latin typeface="Baskerville Old Face" panose="02020602080505020303" pitchFamily="18" charset="0"/>
              </a:rPr>
              <a:t>saevīque </a:t>
            </a:r>
            <a:r>
              <a:rPr lang="en-US" sz="2500" smtClean="0">
                <a:effectLst/>
                <a:latin typeface="Baskerville Old Face" panose="02020602080505020303" pitchFamily="18" charset="0"/>
              </a:rPr>
              <a:t>dolōrēs</a:t>
            </a:r>
            <a:br>
              <a:rPr lang="en-US" sz="2500" smtClean="0">
                <a:effectLst/>
                <a:latin typeface="Baskerville Old Face" panose="02020602080505020303" pitchFamily="18" charset="0"/>
              </a:rPr>
            </a:br>
            <a:endParaRPr lang="en-US" sz="2500" smtClean="0">
              <a:effectLst/>
              <a:latin typeface="Baskerville Old Face" panose="02020602080505020303" pitchFamily="18" charset="0"/>
            </a:endParaRPr>
          </a:p>
          <a:p>
            <a:pPr marL="0" indent="0">
              <a:buNone/>
            </a:pPr>
            <a:endParaRPr lang="en-US" sz="2400">
              <a:latin typeface="Baskerville Old Face" panose="02020602080505020303" pitchFamily="18" charset="0"/>
            </a:endParaRPr>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990600" y="228601"/>
            <a:ext cx="7086600" cy="1143000"/>
          </a:xfrm>
        </p:spPr>
        <p:txBody>
          <a:bodyPr/>
          <a:lstStyle/>
          <a:p>
            <a:r>
              <a:rPr lang="en-US" b="0" smtClean="0">
                <a:solidFill>
                  <a:srgbClr val="FFC000"/>
                </a:solidFill>
              </a:rPr>
              <a:t>Aeneid  27- 33</a:t>
            </a:r>
            <a:endParaRPr lang="en-US" b="0" dirty="0">
              <a:solidFill>
                <a:srgbClr val="FFC000"/>
              </a:solidFill>
            </a:endParaRPr>
          </a:p>
        </p:txBody>
      </p:sp>
      <p:sp>
        <p:nvSpPr>
          <p:cNvPr id="35843" name="Rectangle 3"/>
          <p:cNvSpPr>
            <a:spLocks noGrp="1" noChangeArrowheads="1"/>
          </p:cNvSpPr>
          <p:nvPr>
            <p:ph type="subTitle" idx="1"/>
          </p:nvPr>
        </p:nvSpPr>
        <p:spPr>
          <a:xfrm>
            <a:off x="990600" y="1676400"/>
            <a:ext cx="7848600" cy="4495800"/>
          </a:xfrm>
        </p:spPr>
        <p:txBody>
          <a:bodyPr/>
          <a:lstStyle/>
          <a:p>
            <a:r>
              <a:rPr lang="en-US" sz="2500" smtClean="0">
                <a:effectLst/>
                <a:latin typeface="Baskerville Old Face" panose="02020602080505020303" pitchFamily="18" charset="0"/>
              </a:rPr>
              <a:t>iūdicium </a:t>
            </a:r>
            <a:r>
              <a:rPr lang="en-US" sz="2500">
                <a:effectLst/>
                <a:latin typeface="Baskerville Old Face" panose="02020602080505020303" pitchFamily="18" charset="0"/>
              </a:rPr>
              <a:t>Paridis </a:t>
            </a:r>
            <a:r>
              <a:rPr lang="en-US" sz="2500" smtClean="0">
                <a:effectLst/>
                <a:latin typeface="Baskerville Old Face" panose="02020602080505020303" pitchFamily="18" charset="0"/>
              </a:rPr>
              <a:t>sprētaeque </a:t>
            </a:r>
            <a:r>
              <a:rPr lang="en-US" sz="2500">
                <a:effectLst/>
                <a:latin typeface="Baskerville Old Face" panose="02020602080505020303" pitchFamily="18" charset="0"/>
              </a:rPr>
              <a:t>iniūria fōrmae,</a:t>
            </a:r>
          </a:p>
          <a:p>
            <a:r>
              <a:rPr lang="en-US" sz="2500" smtClean="0">
                <a:effectLst/>
                <a:latin typeface="Baskerville Old Face" panose="02020602080505020303" pitchFamily="18" charset="0"/>
              </a:rPr>
              <a:t>et </a:t>
            </a:r>
            <a:r>
              <a:rPr lang="en-US" sz="2500">
                <a:effectLst/>
                <a:latin typeface="Baskerville Old Face" panose="02020602080505020303" pitchFamily="18" charset="0"/>
              </a:rPr>
              <a:t>genus invīsum, et </a:t>
            </a:r>
            <a:r>
              <a:rPr lang="en-US" sz="2500">
                <a:effectLst/>
                <a:latin typeface="Baskerville Old Face" panose="02020602080505020303" pitchFamily="18" charset="0"/>
              </a:rPr>
              <a:t>raptī </a:t>
            </a:r>
            <a:r>
              <a:rPr lang="en-US" sz="2500" smtClean="0">
                <a:effectLst/>
                <a:latin typeface="Baskerville Old Face" panose="02020602080505020303" pitchFamily="18" charset="0"/>
              </a:rPr>
              <a:t>Ganymēdis </a:t>
            </a:r>
            <a:r>
              <a:rPr lang="en-US" sz="2500">
                <a:effectLst/>
                <a:latin typeface="Baskerville Old Face" panose="02020602080505020303" pitchFamily="18" charset="0"/>
              </a:rPr>
              <a:t>honōrēs. </a:t>
            </a:r>
            <a:r>
              <a:rPr lang="en-US" sz="2500">
                <a:effectLst/>
                <a:latin typeface="Baskerville Old Face" panose="02020602080505020303" pitchFamily="18" charset="0"/>
              </a:rPr>
              <a:t>Hīs </a:t>
            </a:r>
            <a:r>
              <a:rPr lang="en-US" sz="2500" smtClean="0">
                <a:effectLst/>
                <a:latin typeface="Baskerville Old Face" panose="02020602080505020303" pitchFamily="18" charset="0"/>
              </a:rPr>
              <a:t> accēnsa </a:t>
            </a:r>
            <a:r>
              <a:rPr lang="en-US" sz="2500">
                <a:effectLst/>
                <a:latin typeface="Baskerville Old Face" panose="02020602080505020303" pitchFamily="18" charset="0"/>
              </a:rPr>
              <a:t>[iram] super</a:t>
            </a:r>
            <a:r>
              <a:rPr lang="en-US" sz="2500">
                <a:effectLst/>
                <a:latin typeface="Baskerville Old Face" panose="02020602080505020303" pitchFamily="18" charset="0"/>
              </a:rPr>
              <a:t>, </a:t>
            </a:r>
            <a:r>
              <a:rPr lang="en-US" sz="2500" smtClean="0">
                <a:effectLst/>
                <a:latin typeface="Baskerville Old Face" panose="02020602080505020303" pitchFamily="18" charset="0"/>
              </a:rPr>
              <a:t>iactātōs </a:t>
            </a:r>
            <a:r>
              <a:rPr lang="en-US" sz="2500">
                <a:effectLst/>
                <a:latin typeface="Baskerville Old Face" panose="02020602080505020303" pitchFamily="18" charset="0"/>
              </a:rPr>
              <a:t>aequore tōtō</a:t>
            </a:r>
          </a:p>
          <a:p>
            <a:r>
              <a:rPr lang="en-US" sz="2500">
                <a:effectLst/>
                <a:latin typeface="Baskerville Old Face" panose="02020602080505020303" pitchFamily="18" charset="0"/>
              </a:rPr>
              <a:t>Trōas, reliquiās [salvas] Danaum atque immītis Achillī</a:t>
            </a:r>
            <a:r>
              <a:rPr lang="en-US" sz="2500">
                <a:effectLst/>
                <a:latin typeface="Baskerville Old Face" panose="02020602080505020303" pitchFamily="18" charset="0"/>
              </a:rPr>
              <a:t>,   </a:t>
            </a:r>
            <a:r>
              <a:rPr lang="en-US" sz="2500">
                <a:effectLst/>
                <a:latin typeface="Baskerville Old Face" panose="02020602080505020303" pitchFamily="18" charset="0"/>
              </a:rPr>
              <a:t> </a:t>
            </a:r>
          </a:p>
          <a:p>
            <a:r>
              <a:rPr lang="en-US" sz="2500">
                <a:effectLst/>
                <a:latin typeface="Baskerville Old Face" panose="02020602080505020303" pitchFamily="18" charset="0"/>
              </a:rPr>
              <a:t>arcēbat longē Latiō, multōsque per </a:t>
            </a:r>
            <a:r>
              <a:rPr lang="en-US" sz="2500">
                <a:effectLst/>
                <a:latin typeface="Baskerville Old Face" panose="02020602080505020303" pitchFamily="18" charset="0"/>
              </a:rPr>
              <a:t>annōs </a:t>
            </a:r>
            <a:r>
              <a:rPr lang="en-US" sz="2500" smtClean="0">
                <a:effectLst/>
                <a:latin typeface="Baskerville Old Face" panose="02020602080505020303" pitchFamily="18" charset="0"/>
              </a:rPr>
              <a:t/>
            </a:r>
            <a:br>
              <a:rPr lang="en-US" sz="2500" smtClean="0">
                <a:effectLst/>
                <a:latin typeface="Baskerville Old Face" panose="02020602080505020303" pitchFamily="18" charset="0"/>
              </a:rPr>
            </a:br>
            <a:r>
              <a:rPr lang="en-US" sz="2500" smtClean="0">
                <a:effectLst/>
                <a:latin typeface="Baskerville Old Face" panose="02020602080505020303" pitchFamily="18" charset="0"/>
              </a:rPr>
              <a:t>errābant</a:t>
            </a:r>
            <a:r>
              <a:rPr lang="en-US" sz="2500">
                <a:effectLst/>
                <a:latin typeface="Baskerville Old Face" panose="02020602080505020303" pitchFamily="18" charset="0"/>
              </a:rPr>
              <a:t>, āctī fātīs, marīa omnia circum.</a:t>
            </a:r>
          </a:p>
          <a:p>
            <a:r>
              <a:rPr lang="en-US" sz="2500">
                <a:effectLst/>
                <a:latin typeface="Baskerville Old Face" panose="02020602080505020303" pitchFamily="18" charset="0"/>
              </a:rPr>
              <a:t>Tantae </a:t>
            </a:r>
            <a:r>
              <a:rPr lang="en-US" sz="2500" smtClean="0">
                <a:effectLst/>
                <a:latin typeface="Baskerville Old Face" panose="02020602080505020303" pitchFamily="18" charset="0"/>
              </a:rPr>
              <a:t>mōlis </a:t>
            </a:r>
            <a:r>
              <a:rPr lang="en-US" sz="2500">
                <a:effectLst/>
                <a:latin typeface="Baskerville Old Face" panose="02020602080505020303" pitchFamily="18" charset="0"/>
              </a:rPr>
              <a:t>erat </a:t>
            </a:r>
            <a:r>
              <a:rPr lang="en-US" sz="2500">
                <a:effectLst/>
                <a:latin typeface="Baskerville Old Face" panose="02020602080505020303" pitchFamily="18" charset="0"/>
              </a:rPr>
              <a:t>Rōmānam </a:t>
            </a:r>
            <a:r>
              <a:rPr lang="en-US" sz="2500" smtClean="0">
                <a:effectLst/>
                <a:latin typeface="Baskerville Old Face" panose="02020602080505020303" pitchFamily="18" charset="0"/>
              </a:rPr>
              <a:t>condere </a:t>
            </a:r>
            <a:r>
              <a:rPr lang="en-US" sz="2500">
                <a:effectLst/>
                <a:latin typeface="Baskerville Old Face" panose="02020602080505020303" pitchFamily="18" charset="0"/>
              </a:rPr>
              <a:t>gentem!</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4876800"/>
            <a:ext cx="2562225" cy="1710069"/>
          </a:xfrm>
          <a:prstGeom prst="rect">
            <a:avLst/>
          </a:prstGeom>
        </p:spPr>
      </p:pic>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a:xfrm>
            <a:off x="990600" y="228601"/>
            <a:ext cx="7086600" cy="1219200"/>
          </a:xfrm>
        </p:spPr>
        <p:txBody>
          <a:bodyPr/>
          <a:lstStyle/>
          <a:p>
            <a:r>
              <a:rPr lang="en-US" sz="3600" b="0" smtClean="0">
                <a:solidFill>
                  <a:srgbClr val="FFC000"/>
                </a:solidFill>
                <a:effectLst/>
              </a:rPr>
              <a:t>Navigantes per Iter Stagni</a:t>
            </a:r>
            <a:endParaRPr lang="en-US" sz="3600" b="0">
              <a:solidFill>
                <a:srgbClr val="FFC000"/>
              </a:solidFill>
              <a:effectLst/>
            </a:endParaRPr>
          </a:p>
        </p:txBody>
      </p:sp>
      <p:sp>
        <p:nvSpPr>
          <p:cNvPr id="40963" name="Rectangle 3"/>
          <p:cNvSpPr>
            <a:spLocks noGrp="1" noChangeArrowheads="1"/>
          </p:cNvSpPr>
          <p:nvPr>
            <p:ph type="subTitle" idx="1"/>
          </p:nvPr>
        </p:nvSpPr>
        <p:spPr>
          <a:xfrm>
            <a:off x="685800" y="1981200"/>
            <a:ext cx="7620000" cy="4648200"/>
          </a:xfrm>
        </p:spPr>
        <p:txBody>
          <a:bodyPr/>
          <a:lstStyle/>
          <a:p>
            <a:r>
              <a:rPr lang="en-US" sz="2800">
                <a:effectLst/>
                <a:latin typeface="Times New Roman" panose="02020603050405020304" pitchFamily="18" charset="0"/>
                <a:cs typeface="Times New Roman" panose="02020603050405020304" pitchFamily="18" charset="0"/>
              </a:rPr>
              <a:t>Classis navium sex ab insulā Melitā circa Siciliam sub Sardiniam ad portum parvum Caralis navigabat, et tunc sub Galliam australem ad portum Massiliam.  Postmeridiane ibi appropinquabant. Caela erant clara et erat nihil morarum. Erant vere schedulā. Itaque ubi Fidelius sex naves in Oceanum Atlanticum ferebat, caela erunt clara et navigatio erit </a:t>
            </a:r>
            <a:r>
              <a:rPr lang="en-US" sz="2800">
                <a:effectLst/>
                <a:latin typeface="Times New Roman" panose="02020603050405020304" pitchFamily="18" charset="0"/>
                <a:cs typeface="Times New Roman" panose="02020603050405020304" pitchFamily="18" charset="0"/>
              </a:rPr>
              <a:t>bona</a:t>
            </a:r>
            <a:r>
              <a:rPr lang="en-US" sz="2800" smtClean="0">
                <a:effectLst/>
                <a:latin typeface="Times New Roman" panose="02020603050405020304" pitchFamily="18" charset="0"/>
                <a:cs typeface="Times New Roman" panose="02020603050405020304" pitchFamily="18" charset="0"/>
              </a:rPr>
              <a:t>. </a:t>
            </a:r>
            <a:r>
              <a:rPr lang="en-US" sz="2800">
                <a:effectLst/>
                <a:latin typeface="Times New Roman" panose="02020603050405020304" pitchFamily="18" charset="0"/>
                <a:cs typeface="Times New Roman" panose="02020603050405020304" pitchFamily="18" charset="0"/>
              </a:rPr>
              <a:t>Portus Massiliae est unus anticorum et maximorum portuum in Galliā et in Romano imperio.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a:xfrm>
            <a:off x="990600" y="457200"/>
            <a:ext cx="7086600" cy="1295400"/>
          </a:xfrm>
        </p:spPr>
        <p:txBody>
          <a:bodyPr/>
          <a:lstStyle/>
          <a:p>
            <a:r>
              <a:rPr lang="en-US" sz="3600" b="0" smtClean="0">
                <a:solidFill>
                  <a:srgbClr val="FFC000"/>
                </a:solidFill>
                <a:effectLst/>
              </a:rPr>
              <a:t/>
            </a:r>
            <a:br>
              <a:rPr lang="en-US" sz="3600" b="0" smtClean="0">
                <a:solidFill>
                  <a:srgbClr val="FFC000"/>
                </a:solidFill>
                <a:effectLst/>
              </a:rPr>
            </a:br>
            <a:r>
              <a:rPr lang="en-US" sz="3600" b="0" smtClean="0">
                <a:solidFill>
                  <a:srgbClr val="FFC000"/>
                </a:solidFill>
                <a:effectLst/>
              </a:rPr>
              <a:t/>
            </a:r>
            <a:br>
              <a:rPr lang="en-US" sz="3600" b="0" smtClean="0">
                <a:solidFill>
                  <a:srgbClr val="FFC000"/>
                </a:solidFill>
                <a:effectLst/>
              </a:rPr>
            </a:br>
            <a:r>
              <a:rPr lang="en-US" sz="3600" b="0" smtClean="0">
                <a:solidFill>
                  <a:srgbClr val="FFC000"/>
                </a:solidFill>
                <a:effectLst/>
              </a:rPr>
              <a:t/>
            </a:r>
            <a:br>
              <a:rPr lang="en-US" sz="3600" b="0" smtClean="0">
                <a:solidFill>
                  <a:srgbClr val="FFC000"/>
                </a:solidFill>
                <a:effectLst/>
              </a:rPr>
            </a:br>
            <a:r>
              <a:rPr lang="en-US" sz="3600" b="0" smtClean="0">
                <a:solidFill>
                  <a:srgbClr val="FFC000"/>
                </a:solidFill>
                <a:effectLst/>
              </a:rPr>
              <a:t/>
            </a:r>
            <a:br>
              <a:rPr lang="en-US" sz="3600" b="0" smtClean="0">
                <a:solidFill>
                  <a:srgbClr val="FFC000"/>
                </a:solidFill>
                <a:effectLst/>
              </a:rPr>
            </a:br>
            <a:r>
              <a:rPr lang="en-US" sz="3600" b="0" smtClean="0">
                <a:solidFill>
                  <a:srgbClr val="FFC000"/>
                </a:solidFill>
                <a:effectLst/>
              </a:rPr>
              <a:t>Navigantes per Iter Stagni</a:t>
            </a:r>
            <a:br>
              <a:rPr lang="en-US" sz="3600" b="0" smtClean="0">
                <a:solidFill>
                  <a:srgbClr val="FFC000"/>
                </a:solidFill>
                <a:effectLst/>
              </a:rPr>
            </a:br>
            <a:endParaRPr lang="en-US" sz="3600" b="0" i="1" dirty="0">
              <a:solidFill>
                <a:srgbClr val="FFC000"/>
              </a:solidFill>
            </a:endParaRPr>
          </a:p>
        </p:txBody>
      </p:sp>
      <p:sp>
        <p:nvSpPr>
          <p:cNvPr id="44035" name="Rectangle 3"/>
          <p:cNvSpPr>
            <a:spLocks noGrp="1" noChangeArrowheads="1"/>
          </p:cNvSpPr>
          <p:nvPr>
            <p:ph type="subTitle" idx="1"/>
          </p:nvPr>
        </p:nvSpPr>
        <p:spPr>
          <a:xfrm>
            <a:off x="990600" y="1981200"/>
            <a:ext cx="7315200" cy="3657600"/>
          </a:xfrm>
        </p:spPr>
        <p:txBody>
          <a:bodyPr/>
          <a:lstStyle/>
          <a:p>
            <a:r>
              <a:rPr lang="en-US" sz="2800">
                <a:effectLst/>
                <a:latin typeface="Times New Roman" panose="02020603050405020304" pitchFamily="18" charset="0"/>
                <a:cs typeface="Times New Roman" panose="02020603050405020304" pitchFamily="18" charset="0"/>
              </a:rPr>
              <a:t>Aedificatum est a Poenis anticis.  Erat quoque unus portuum in iter stagni quae meabatur a Ioseph.  Portus lunatus circa magnum et naturalem portum aedificatus est. Naves ab omnibus partibus imperi Romani in hoc portu religabantur. Homines e multis nationalitatibus per districtas vias affluebant.</a:t>
            </a:r>
          </a:p>
          <a:p>
            <a:r>
              <a:rPr lang="en-US" sz="2800" smtClean="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cs typeface="Times New Roman" panose="02020603050405020304" pitchFamily="18" charset="0"/>
            </a:endParaRPr>
          </a:p>
          <a:p>
            <a:pPr marL="762000" indent="-762000"/>
            <a:endParaRPr lang="en-US" dirty="0"/>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ctrTitle"/>
          </p:nvPr>
        </p:nvSpPr>
        <p:spPr>
          <a:xfrm>
            <a:off x="990600" y="228600"/>
            <a:ext cx="7086600" cy="1431925"/>
          </a:xfrm>
        </p:spPr>
        <p:txBody>
          <a:bodyPr/>
          <a:lstStyle/>
          <a:p>
            <a:r>
              <a:rPr lang="en-US" b="0" smtClean="0">
                <a:solidFill>
                  <a:schemeClr val="tx2">
                    <a:lumMod val="60000"/>
                    <a:lumOff val="40000"/>
                  </a:schemeClr>
                </a:solidFill>
              </a:rPr>
              <a:t>Conversation 2</a:t>
            </a:r>
            <a:endParaRPr lang="en-US" b="0" dirty="0">
              <a:solidFill>
                <a:schemeClr val="tx2">
                  <a:lumMod val="60000"/>
                  <a:lumOff val="40000"/>
                </a:schemeClr>
              </a:solidFill>
            </a:endParaRPr>
          </a:p>
        </p:txBody>
      </p:sp>
      <p:sp>
        <p:nvSpPr>
          <p:cNvPr id="66563" name="Rectangle 3"/>
          <p:cNvSpPr>
            <a:spLocks noGrp="1" noChangeArrowheads="1"/>
          </p:cNvSpPr>
          <p:nvPr>
            <p:ph type="subTitle" idx="1"/>
          </p:nvPr>
        </p:nvSpPr>
        <p:spPr>
          <a:xfrm>
            <a:off x="1219200" y="2057400"/>
            <a:ext cx="7162800" cy="4038600"/>
          </a:xfrm>
        </p:spPr>
        <p:txBody>
          <a:bodyPr/>
          <a:lstStyle/>
          <a:p>
            <a:pPr marL="1143000" indent="-1143000"/>
            <a:r>
              <a:rPr lang="en-US" sz="3200" smtClean="0"/>
              <a:t>     </a:t>
            </a:r>
            <a:endParaRPr lang="en-US" sz="3200" dirty="0" smtClean="0"/>
          </a:p>
          <a:p>
            <a:pPr marL="1885950" lvl="1" indent="-1143000">
              <a:buNone/>
            </a:pPr>
            <a:r>
              <a:rPr lang="en-US" sz="2000" i="1" dirty="0" smtClean="0"/>
              <a:t>        </a:t>
            </a:r>
            <a:endParaRPr lang="en-US" dirty="0">
              <a:solidFill>
                <a:schemeClr val="tx2">
                  <a:lumMod val="20000"/>
                  <a:lumOff val="80000"/>
                </a:schemeClr>
              </a:solidFill>
              <a:latin typeface="Copperplate Gothic Light" pitchFamily="34" charset="0"/>
            </a:endParaRPr>
          </a:p>
        </p:txBody>
      </p:sp>
      <p:sp>
        <p:nvSpPr>
          <p:cNvPr id="4" name="TextBox 3"/>
          <p:cNvSpPr txBox="1"/>
          <p:nvPr/>
        </p:nvSpPr>
        <p:spPr>
          <a:xfrm>
            <a:off x="1066800" y="2286000"/>
            <a:ext cx="7620000" cy="3970318"/>
          </a:xfrm>
          <a:prstGeom prst="rect">
            <a:avLst/>
          </a:prstGeom>
          <a:noFill/>
        </p:spPr>
        <p:txBody>
          <a:bodyPr wrap="square" rtlCol="0">
            <a:spAutoFit/>
          </a:bodyPr>
          <a:lstStyle/>
          <a:p>
            <a:r>
              <a:rPr lang="en-US" sz="2800" u="sng"/>
              <a:t>Iulia</a:t>
            </a:r>
            <a:r>
              <a:rPr lang="en-US" sz="2800"/>
              <a:t>: Sunt multa castella per vias, et sunt pulcherrima! Milites ad regiam quoque videre volo. Amicula rubra gerent.</a:t>
            </a:r>
          </a:p>
          <a:p>
            <a:r>
              <a:rPr lang="en-US" sz="2800" u="sng" smtClean="0"/>
              <a:t/>
            </a:r>
            <a:br>
              <a:rPr lang="en-US" sz="2800" u="sng" smtClean="0"/>
            </a:br>
            <a:r>
              <a:rPr lang="en-US" sz="2800" u="sng" smtClean="0"/>
              <a:t>Marcus</a:t>
            </a:r>
            <a:r>
              <a:rPr lang="en-US" sz="2800"/>
              <a:t>: Ibi fui quoque. In Britanniā sunt </a:t>
            </a:r>
            <a:r>
              <a:rPr lang="en-US" sz="2800"/>
              <a:t>multa </a:t>
            </a:r>
            <a:r>
              <a:rPr lang="en-US" sz="2800" smtClean="0"/>
              <a:t>flumina: et  Tamesis </a:t>
            </a:r>
            <a:r>
              <a:rPr lang="en-US" sz="2800"/>
              <a:t>sunt duo.</a:t>
            </a:r>
          </a:p>
          <a:p>
            <a:r>
              <a:rPr lang="en-US" sz="2800"/>
              <a:t>Olim operarii caput aeneum sub terrā invenit et erat Minerva, dea belli</a:t>
            </a:r>
            <a:r>
              <a:rPr lang="en-US" sz="2800"/>
              <a:t>. </a:t>
            </a:r>
            <a:r>
              <a:rPr lang="en-US" sz="2800" smtClean="0"/>
              <a:t/>
            </a:r>
            <a:br>
              <a:rPr lang="en-US" sz="2800" smtClean="0"/>
            </a:br>
            <a:endParaRPr lang="en-US" sz="2800"/>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Hercules</a:t>
            </a:r>
            <a:br>
              <a:rPr lang="en-US" smtClean="0"/>
            </a:br>
            <a:r>
              <a:rPr lang="en-US" sz="2000" smtClean="0">
                <a:solidFill>
                  <a:srgbClr val="92D050"/>
                </a:solidFill>
              </a:rPr>
              <a:t>A Dangerous Journey</a:t>
            </a:r>
            <a:endParaRPr lang="en-US"/>
          </a:p>
        </p:txBody>
      </p:sp>
      <p:sp>
        <p:nvSpPr>
          <p:cNvPr id="3" name="Content Placeholder 2"/>
          <p:cNvSpPr>
            <a:spLocks noGrp="1"/>
          </p:cNvSpPr>
          <p:nvPr>
            <p:ph idx="1"/>
          </p:nvPr>
        </p:nvSpPr>
        <p:spPr/>
        <p:txBody>
          <a:bodyPr/>
          <a:lstStyle/>
          <a:p>
            <a:pPr marL="0" indent="0">
              <a:buNone/>
            </a:pPr>
            <a:r>
              <a:rPr lang="en-US" sz="2400">
                <a:effectLst/>
                <a:latin typeface="Baskerville Old Face" panose="02020602080505020303" pitchFamily="18" charset="0"/>
              </a:rPr>
              <a:t>Post haec Hercules multa alia </a:t>
            </a:r>
            <a:r>
              <a:rPr lang="en-US" sz="2400">
                <a:effectLst/>
                <a:latin typeface="Baskerville Old Face" panose="02020602080505020303" pitchFamily="18" charset="0"/>
              </a:rPr>
              <a:t>praeclara </a:t>
            </a:r>
            <a:r>
              <a:rPr lang="en-US" sz="2400" smtClean="0">
                <a:effectLst/>
                <a:latin typeface="Baskerville Old Face" panose="02020602080505020303" pitchFamily="18" charset="0"/>
              </a:rPr>
              <a:t>perfecit</a:t>
            </a:r>
            <a:r>
              <a:rPr lang="en-US" sz="2400">
                <a:effectLst/>
                <a:latin typeface="Baskerville Old Face" panose="02020602080505020303" pitchFamily="18" charset="0"/>
              </a:rPr>
              <a:t>, quae nunc perscribere longum est. Tandem, iam </a:t>
            </a:r>
            <a:r>
              <a:rPr lang="en-US" sz="2400">
                <a:effectLst/>
                <a:latin typeface="Baskerville Old Face" panose="02020602080505020303" pitchFamily="18" charset="0"/>
              </a:rPr>
              <a:t>aetate </a:t>
            </a:r>
            <a:r>
              <a:rPr lang="en-US" sz="2400" smtClean="0">
                <a:effectLst/>
                <a:latin typeface="Baskerville Old Face" panose="02020602080505020303" pitchFamily="18" charset="0"/>
              </a:rPr>
              <a:t>provectus, Deianiram Oenei </a:t>
            </a:r>
            <a:r>
              <a:rPr lang="en-US" sz="2400">
                <a:effectLst/>
                <a:latin typeface="Baskerville Old Face" panose="02020602080505020303" pitchFamily="18" charset="0"/>
              </a:rPr>
              <a:t>filiam, </a:t>
            </a:r>
            <a:r>
              <a:rPr lang="en-US" sz="2400">
                <a:effectLst/>
                <a:latin typeface="Baskerville Old Face" panose="02020602080505020303" pitchFamily="18" charset="0"/>
              </a:rPr>
              <a:t>in </a:t>
            </a:r>
            <a:r>
              <a:rPr lang="en-US" sz="2400" smtClean="0">
                <a:effectLst/>
                <a:latin typeface="Baskerville Old Face" panose="02020602080505020303" pitchFamily="18" charset="0"/>
              </a:rPr>
              <a:t>matrimonium duxit</a:t>
            </a:r>
            <a:r>
              <a:rPr lang="en-US" sz="2400">
                <a:effectLst/>
                <a:latin typeface="Baskerville Old Face" panose="02020602080505020303" pitchFamily="18" charset="0"/>
              </a:rPr>
              <a:t>.</a:t>
            </a:r>
          </a:p>
          <a:p>
            <a:pPr marL="0" indent="0">
              <a:buNone/>
            </a:pPr>
            <a:r>
              <a:rPr lang="en-US" sz="2400">
                <a:effectLst/>
                <a:latin typeface="Baskerville Old Face" panose="02020602080505020303" pitchFamily="18" charset="0"/>
              </a:rPr>
              <a:t>  Post tamen tres annos puerum quendam casu occidit. More antiquo necesse erat Herculem ob eam rem in exilium ire; itaque cum uxore sua e finibus eius civitatis exire maturavit.</a:t>
            </a:r>
          </a:p>
          <a:p>
            <a:pPr marL="0" indent="0">
              <a:buNone/>
            </a:pPr>
            <a:r>
              <a:rPr lang="en-US" sz="2400">
                <a:effectLst/>
                <a:latin typeface="Baskerville Old Face" panose="02020602080505020303" pitchFamily="18" charset="0"/>
              </a:rPr>
              <a:t>   Dum tamen iter faciebant, ad flumen quoddam pervenerunt in quo nullus pons erat, et dum quaesiverunt modum transeundi, accurrit centaurus quidam, nomine Nessus, qui auxilium viatoribus obtulit.</a:t>
            </a:r>
          </a:p>
        </p:txBody>
      </p:sp>
    </p:spTree>
    <p:extLst>
      <p:ext uri="{BB962C8B-B14F-4D97-AF65-F5344CB8AC3E}">
        <p14:creationId xmlns:p14="http://schemas.microsoft.com/office/powerpoint/2010/main" val="2156312183"/>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Hercules</a:t>
            </a:r>
            <a:r>
              <a:rPr lang="en-US"/>
              <a:t/>
            </a:r>
            <a:br>
              <a:rPr lang="en-US"/>
            </a:br>
            <a:r>
              <a:rPr lang="en-US" sz="2000" smtClean="0">
                <a:solidFill>
                  <a:srgbClr val="92D050"/>
                </a:solidFill>
              </a:rPr>
              <a:t>A Dangerous Journey</a:t>
            </a:r>
            <a:endParaRPr lang="en-US" sz="2000"/>
          </a:p>
        </p:txBody>
      </p:sp>
      <p:sp>
        <p:nvSpPr>
          <p:cNvPr id="3" name="Content Placeholder 2"/>
          <p:cNvSpPr>
            <a:spLocks noGrp="1"/>
          </p:cNvSpPr>
          <p:nvPr>
            <p:ph idx="1"/>
          </p:nvPr>
        </p:nvSpPr>
        <p:spPr/>
        <p:txBody>
          <a:bodyPr/>
          <a:lstStyle/>
          <a:p>
            <a:pPr marL="0" indent="0">
              <a:buNone/>
            </a:pPr>
            <a:r>
              <a:rPr lang="en-US" sz="2400">
                <a:effectLst/>
                <a:latin typeface="Baskerville Old Face" panose="02020602080505020303" pitchFamily="18" charset="0"/>
              </a:rPr>
              <a:t>Hercules igitur uxorem suam in tergum Nessi imposuit; tum ipse flumen nando transiit.</a:t>
            </a:r>
          </a:p>
          <a:p>
            <a:pPr marL="0" indent="0">
              <a:buNone/>
            </a:pPr>
            <a:r>
              <a:rPr lang="en-US" sz="2400">
                <a:effectLst/>
                <a:latin typeface="Baskerville Old Face" panose="02020602080505020303" pitchFamily="18" charset="0"/>
              </a:rPr>
              <a:t>   At Nessus, paulum in aquam progressus, ad ripam subito revertit et Deianiram auferre conabatur.</a:t>
            </a:r>
          </a:p>
          <a:p>
            <a:pPr marL="0" indent="0">
              <a:buNone/>
            </a:pPr>
            <a:r>
              <a:rPr lang="en-US" sz="2400">
                <a:effectLst/>
                <a:latin typeface="Baskerville Old Face" panose="02020602080505020303" pitchFamily="18" charset="0"/>
              </a:rPr>
              <a:t>Ubi animadvertit Hercules, ita iratus erat ut arcum intenderet et pectus Nessi sagitta transfigeret.</a:t>
            </a:r>
          </a:p>
        </p:txBody>
      </p:sp>
    </p:spTree>
    <p:extLst>
      <p:ext uri="{BB962C8B-B14F-4D97-AF65-F5344CB8AC3E}">
        <p14:creationId xmlns:p14="http://schemas.microsoft.com/office/powerpoint/2010/main" val="153244498"/>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Sir Walter Raleigh</a:t>
            </a:r>
            <a:r>
              <a:rPr lang="en-US"/>
              <a:t/>
            </a:r>
            <a:br>
              <a:rPr lang="en-US"/>
            </a:br>
            <a:endParaRPr lang="en-US" sz="2000"/>
          </a:p>
        </p:txBody>
      </p:sp>
      <p:sp>
        <p:nvSpPr>
          <p:cNvPr id="3" name="Content Placeholder 2"/>
          <p:cNvSpPr>
            <a:spLocks noGrp="1"/>
          </p:cNvSpPr>
          <p:nvPr>
            <p:ph idx="1"/>
          </p:nvPr>
        </p:nvSpPr>
        <p:spPr/>
        <p:txBody>
          <a:bodyPr/>
          <a:lstStyle/>
          <a:p>
            <a:pPr marL="0" indent="0">
              <a:buNone/>
            </a:pPr>
            <a:r>
              <a:rPr lang="en-US" sz="2400" smtClean="0">
                <a:effectLst/>
                <a:latin typeface="Comic Sans MS" panose="030F0702030302020204" pitchFamily="66" charset="0"/>
              </a:rPr>
              <a:t>  Elizabetha</a:t>
            </a:r>
            <a:r>
              <a:rPr lang="en-US" sz="2400">
                <a:effectLst/>
                <a:latin typeface="Comic Sans MS" panose="030F0702030302020204" pitchFamily="66" charset="0"/>
              </a:rPr>
              <a:t>,  regina Britannorum, vestis splendidas et pretiosas semper gerebat.  Forte magnā cum catervā comitum per vicos urbis ambulabat.  Subito ante pedes multum videt lutum. Regina stat incerta quod viam lubricam timet.  At ex turbā exsilit iuvenis</a:t>
            </a:r>
            <a:r>
              <a:rPr lang="en-US" sz="2400">
                <a:effectLst/>
                <a:latin typeface="Comic Sans MS" panose="030F0702030302020204" pitchFamily="66" charset="0"/>
              </a:rPr>
              <a:t>; </a:t>
            </a:r>
            <a:r>
              <a:rPr lang="en-US" sz="2400" smtClean="0">
                <a:effectLst/>
                <a:latin typeface="Comic Sans MS" panose="030F0702030302020204" pitchFamily="66" charset="0"/>
              </a:rPr>
              <a:t>umeris </a:t>
            </a:r>
            <a:r>
              <a:rPr lang="en-US" sz="2400">
                <a:effectLst/>
                <a:latin typeface="Comic Sans MS" panose="030F0702030302020204" pitchFamily="66" charset="0"/>
              </a:rPr>
              <a:t>novum pallium detrahit et locum tegit vestimento; tum iterum ad socios recurrit. Laeta regina super pallium ambulat nec pedem maculat. </a:t>
            </a:r>
            <a:r>
              <a:rPr lang="en-US" sz="2400">
                <a:effectLst/>
                <a:latin typeface="Comic Sans MS" panose="030F0702030302020204" pitchFamily="66" charset="0"/>
              </a:rPr>
              <a:t>Statim </a:t>
            </a:r>
            <a:r>
              <a:rPr lang="en-US" sz="2400" smtClean="0">
                <a:effectLst/>
                <a:latin typeface="Comic Sans MS" panose="030F0702030302020204" pitchFamily="66" charset="0"/>
              </a:rPr>
              <a:t>grata </a:t>
            </a:r>
            <a:r>
              <a:rPr lang="en-US" sz="2400">
                <a:effectLst/>
                <a:latin typeface="Comic Sans MS" panose="030F0702030302020204" pitchFamily="66" charset="0"/>
              </a:rPr>
              <a:t>iuvenem in numerum amicorum adscribit.</a:t>
            </a:r>
          </a:p>
          <a:p>
            <a:pPr marL="0" indent="0">
              <a:buNone/>
            </a:pPr>
            <a:endParaRPr lang="en-US" sz="2400">
              <a:effectLst/>
              <a:latin typeface="Baskerville Old Face" panose="02020602080505020303" pitchFamily="18" charset="0"/>
            </a:endParaRPr>
          </a:p>
          <a:p>
            <a:pPr marL="0" indent="0">
              <a:buNone/>
            </a:pPr>
            <a:endParaRPr lang="en-US" sz="2800">
              <a:effectLst/>
            </a:endParaRPr>
          </a:p>
          <a:p>
            <a:pPr marL="0" indent="0">
              <a:buNone/>
            </a:pPr>
            <a:r>
              <a:rPr lang="en-US" sz="2800" b="1">
                <a:effectLst/>
              </a:rPr>
              <a:t> </a:t>
            </a:r>
            <a:endParaRPr lang="en-US" sz="2800">
              <a:effectLst/>
            </a:endParaRPr>
          </a:p>
          <a:p>
            <a:pPr marL="0" indent="0">
              <a:buNone/>
            </a:pPr>
            <a:endParaRPr lang="en-US" sz="2800"/>
          </a:p>
        </p:txBody>
      </p:sp>
    </p:spTree>
    <p:extLst>
      <p:ext uri="{BB962C8B-B14F-4D97-AF65-F5344CB8AC3E}">
        <p14:creationId xmlns:p14="http://schemas.microsoft.com/office/powerpoint/2010/main" val="1890875166"/>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924800" cy="1431925"/>
          </a:xfrm>
        </p:spPr>
        <p:txBody>
          <a:bodyPr/>
          <a:lstStyle/>
          <a:p>
            <a:r>
              <a:rPr lang="en-US" smtClean="0"/>
              <a:t>A Real Gentleman</a:t>
            </a:r>
            <a:endParaRPr lang="en-US" dirty="0"/>
          </a:p>
        </p:txBody>
      </p:sp>
      <p:sp>
        <p:nvSpPr>
          <p:cNvPr id="3" name="Content Placeholder 2"/>
          <p:cNvSpPr>
            <a:spLocks noGrp="1"/>
          </p:cNvSpPr>
          <p:nvPr>
            <p:ph idx="1"/>
          </p:nvPr>
        </p:nvSpPr>
        <p:spPr/>
        <p:txBody>
          <a:bodyPr/>
          <a:lstStyle/>
          <a:p>
            <a:pPr>
              <a:buNone/>
            </a:pPr>
            <a:r>
              <a:rPr lang="en-US" dirty="0" smtClean="0"/>
              <a:t>     </a:t>
            </a:r>
            <a:br>
              <a:rPr lang="en-US" dirty="0" smtClean="0"/>
            </a:br>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1828800"/>
            <a:ext cx="2851150" cy="4437048"/>
          </a:xfrm>
          <a:prstGeom prst="rect">
            <a:avLst/>
          </a:prstGeom>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tx2">
                    <a:lumMod val="60000"/>
                    <a:lumOff val="40000"/>
                  </a:schemeClr>
                </a:solidFill>
              </a:rPr>
              <a:t>Conversation </a:t>
            </a:r>
            <a:r>
              <a:rPr lang="en-US" smtClean="0">
                <a:solidFill>
                  <a:schemeClr val="tx2">
                    <a:lumMod val="60000"/>
                    <a:lumOff val="40000"/>
                  </a:schemeClr>
                </a:solidFill>
              </a:rPr>
              <a:t>3</a:t>
            </a:r>
            <a:endParaRPr lang="en-US"/>
          </a:p>
        </p:txBody>
      </p:sp>
      <p:sp>
        <p:nvSpPr>
          <p:cNvPr id="3" name="Content Placeholder 2"/>
          <p:cNvSpPr>
            <a:spLocks noGrp="1"/>
          </p:cNvSpPr>
          <p:nvPr>
            <p:ph idx="1"/>
          </p:nvPr>
        </p:nvSpPr>
        <p:spPr>
          <a:xfrm>
            <a:off x="1066800" y="1981200"/>
            <a:ext cx="7543800" cy="4495800"/>
          </a:xfrm>
        </p:spPr>
        <p:txBody>
          <a:bodyPr/>
          <a:lstStyle/>
          <a:p>
            <a:pPr marL="0" indent="0">
              <a:buNone/>
            </a:pPr>
            <a:r>
              <a:rPr lang="en-US" sz="2800" u="sng"/>
              <a:t>Cornelius</a:t>
            </a:r>
            <a:r>
              <a:rPr lang="en-US" sz="2800"/>
              <a:t>: Romani  Bathoniae quiescebant. Nostra familia ibi olim </a:t>
            </a:r>
            <a:r>
              <a:rPr lang="en-US" sz="2800"/>
              <a:t>visitabat</a:t>
            </a:r>
            <a:r>
              <a:rPr lang="en-US" sz="2800" smtClean="0"/>
              <a:t>.</a:t>
            </a:r>
            <a:br>
              <a:rPr lang="en-US" sz="2800" smtClean="0"/>
            </a:br>
            <a:r>
              <a:rPr lang="en-US" sz="2800" u="sng" smtClean="0"/>
              <a:t>Octavia</a:t>
            </a:r>
            <a:r>
              <a:rPr lang="en-US" sz="2800"/>
              <a:t>: Ubi in Britanniā eras, reginam vidistine?</a:t>
            </a:r>
          </a:p>
          <a:p>
            <a:pPr marL="0" indent="0">
              <a:buNone/>
            </a:pPr>
            <a:r>
              <a:rPr lang="en-US" sz="2800" u="sng" smtClean="0"/>
              <a:t>Cornelius</a:t>
            </a:r>
            <a:r>
              <a:rPr lang="en-US" sz="2800"/>
              <a:t>: Regina Elisabetha? Minime. Sed milites gerentes rubra amicula vidimus</a:t>
            </a:r>
            <a:r>
              <a:rPr lang="en-US" sz="2800"/>
              <a:t>. </a:t>
            </a:r>
            <a:endParaRPr lang="en-US" sz="2800" smtClean="0"/>
          </a:p>
          <a:p>
            <a:pPr marL="0" indent="0">
              <a:buNone/>
            </a:pPr>
            <a:r>
              <a:rPr lang="en-US" sz="2800" u="sng" smtClean="0"/>
              <a:t>Magister</a:t>
            </a:r>
            <a:r>
              <a:rPr lang="en-US" sz="2800"/>
              <a:t>: Fortasse Britanniam visitare poterimus postera aestate!</a:t>
            </a:r>
            <a:endParaRPr lang="en-US" sz="2800"/>
          </a:p>
        </p:txBody>
      </p:sp>
    </p:spTree>
    <p:extLst>
      <p:ext uri="{BB962C8B-B14F-4D97-AF65-F5344CB8AC3E}">
        <p14:creationId xmlns:p14="http://schemas.microsoft.com/office/powerpoint/2010/main" val="1251862237"/>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chemeClr val="tx2">
                    <a:lumMod val="60000"/>
                    <a:lumOff val="40000"/>
                  </a:schemeClr>
                </a:solidFill>
              </a:rPr>
              <a:t>Ephesians 6: 1-4</a:t>
            </a:r>
            <a:endParaRPr lang="en-US"/>
          </a:p>
        </p:txBody>
      </p:sp>
      <p:sp>
        <p:nvSpPr>
          <p:cNvPr id="3" name="Content Placeholder 2"/>
          <p:cNvSpPr>
            <a:spLocks noGrp="1"/>
          </p:cNvSpPr>
          <p:nvPr>
            <p:ph idx="1"/>
          </p:nvPr>
        </p:nvSpPr>
        <p:spPr/>
        <p:txBody>
          <a:bodyPr/>
          <a:lstStyle/>
          <a:p>
            <a:pPr marL="0" indent="0">
              <a:buNone/>
            </a:pPr>
            <a:r>
              <a:rPr lang="en-US" sz="2400">
                <a:effectLst/>
                <a:latin typeface="Times New Roman" panose="02020603050405020304" pitchFamily="18" charset="0"/>
                <a:cs typeface="Times New Roman" panose="02020603050405020304" pitchFamily="18" charset="0"/>
              </a:rPr>
              <a:t>1.  Filii, oboedite parentibus vestris in Domino hoc enim est </a:t>
            </a:r>
            <a:r>
              <a:rPr lang="en-US" sz="2400">
                <a:effectLst/>
                <a:latin typeface="Times New Roman" panose="02020603050405020304" pitchFamily="18" charset="0"/>
                <a:cs typeface="Times New Roman" panose="02020603050405020304" pitchFamily="18" charset="0"/>
              </a:rPr>
              <a:t>iustum</a:t>
            </a:r>
            <a:r>
              <a:rPr lang="en-US" sz="2400" smtClean="0">
                <a:effectLst/>
                <a:latin typeface="Times New Roman" panose="02020603050405020304" pitchFamily="18" charset="0"/>
                <a:cs typeface="Times New Roman" panose="02020603050405020304" pitchFamily="18" charset="0"/>
              </a:rPr>
              <a:t>.</a:t>
            </a:r>
            <a:br>
              <a:rPr lang="en-US" sz="2400" smtClean="0">
                <a:effectLst/>
                <a:latin typeface="Times New Roman" panose="02020603050405020304" pitchFamily="18" charset="0"/>
                <a:cs typeface="Times New Roman" panose="02020603050405020304" pitchFamily="18" charset="0"/>
              </a:rPr>
            </a:br>
            <a:endParaRPr lang="en-US" sz="2400">
              <a:effectLst/>
              <a:latin typeface="Times New Roman" panose="02020603050405020304" pitchFamily="18" charset="0"/>
              <a:cs typeface="Times New Roman" panose="02020603050405020304" pitchFamily="18" charset="0"/>
            </a:endParaRPr>
          </a:p>
          <a:p>
            <a:pPr marL="0" indent="0">
              <a:buNone/>
            </a:pPr>
            <a:r>
              <a:rPr lang="en-US" sz="2400">
                <a:effectLst/>
                <a:latin typeface="Times New Roman" panose="02020603050405020304" pitchFamily="18" charset="0"/>
                <a:cs typeface="Times New Roman" panose="02020603050405020304" pitchFamily="18" charset="0"/>
              </a:rPr>
              <a:t>2.  Honora patrem tuum et matrem quod est mandatum primum </a:t>
            </a:r>
            <a:r>
              <a:rPr lang="en-US" sz="2400">
                <a:effectLst/>
                <a:latin typeface="Times New Roman" panose="02020603050405020304" pitchFamily="18" charset="0"/>
                <a:cs typeface="Times New Roman" panose="02020603050405020304" pitchFamily="18" charset="0"/>
              </a:rPr>
              <a:t>in </a:t>
            </a:r>
            <a:r>
              <a:rPr lang="en-US" sz="2400" smtClean="0">
                <a:effectLst/>
                <a:latin typeface="Times New Roman" panose="02020603050405020304" pitchFamily="18" charset="0"/>
                <a:cs typeface="Times New Roman" panose="02020603050405020304" pitchFamily="18" charset="0"/>
              </a:rPr>
              <a:t>promissione</a:t>
            </a:r>
            <a:br>
              <a:rPr lang="en-US" sz="2400" smtClean="0">
                <a:effectLst/>
                <a:latin typeface="Times New Roman" panose="02020603050405020304" pitchFamily="18" charset="0"/>
                <a:cs typeface="Times New Roman" panose="02020603050405020304" pitchFamily="18" charset="0"/>
              </a:rPr>
            </a:br>
            <a:endParaRPr lang="en-US" sz="2400">
              <a:effectLst/>
              <a:latin typeface="Times New Roman" panose="02020603050405020304" pitchFamily="18" charset="0"/>
              <a:cs typeface="Times New Roman" panose="02020603050405020304" pitchFamily="18" charset="0"/>
            </a:endParaRPr>
          </a:p>
          <a:p>
            <a:pPr marL="0" indent="0">
              <a:buNone/>
            </a:pPr>
            <a:r>
              <a:rPr lang="en-US" sz="2400">
                <a:effectLst/>
                <a:latin typeface="Times New Roman" panose="02020603050405020304" pitchFamily="18" charset="0"/>
                <a:cs typeface="Times New Roman" panose="02020603050405020304" pitchFamily="18" charset="0"/>
              </a:rPr>
              <a:t>3.  ut bene sit tibi et sis longevus </a:t>
            </a:r>
            <a:r>
              <a:rPr lang="en-US" sz="2400">
                <a:effectLst/>
                <a:latin typeface="Times New Roman" panose="02020603050405020304" pitchFamily="18" charset="0"/>
                <a:cs typeface="Times New Roman" panose="02020603050405020304" pitchFamily="18" charset="0"/>
              </a:rPr>
              <a:t>super </a:t>
            </a:r>
            <a:r>
              <a:rPr lang="en-US" sz="2400" smtClean="0">
                <a:effectLst/>
                <a:latin typeface="Times New Roman" panose="02020603050405020304" pitchFamily="18" charset="0"/>
                <a:cs typeface="Times New Roman" panose="02020603050405020304" pitchFamily="18" charset="0"/>
              </a:rPr>
              <a:t>terram</a:t>
            </a:r>
            <a:br>
              <a:rPr lang="en-US" sz="2400" smtClean="0">
                <a:effectLst/>
                <a:latin typeface="Times New Roman" panose="02020603050405020304" pitchFamily="18" charset="0"/>
                <a:cs typeface="Times New Roman" panose="02020603050405020304" pitchFamily="18" charset="0"/>
              </a:rPr>
            </a:br>
            <a:endParaRPr lang="en-US" sz="2400">
              <a:effectLst/>
              <a:latin typeface="Times New Roman" panose="02020603050405020304" pitchFamily="18" charset="0"/>
              <a:cs typeface="Times New Roman" panose="02020603050405020304" pitchFamily="18" charset="0"/>
            </a:endParaRPr>
          </a:p>
          <a:p>
            <a:pPr marL="0" indent="0">
              <a:buNone/>
            </a:pPr>
            <a:r>
              <a:rPr lang="en-US" sz="2400">
                <a:effectLst/>
                <a:latin typeface="Times New Roman" panose="02020603050405020304" pitchFamily="18" charset="0"/>
                <a:cs typeface="Times New Roman" panose="02020603050405020304" pitchFamily="18" charset="0"/>
              </a:rPr>
              <a:t>4.  et patres nolite ad iracundiam provocare filios vestros sed educate illos in disciplina et correptione Domini.</a:t>
            </a:r>
          </a:p>
          <a:p>
            <a:pPr marL="0" indent="0">
              <a:buNone/>
            </a:pPr>
            <a:r>
              <a:rPr lang="en-US" sz="2400" smtClean="0">
                <a:effectLst/>
                <a:latin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cs typeface="Times New Roman" panose="02020603050405020304" pitchFamily="18" charset="0"/>
            </a:endParaRPr>
          </a:p>
          <a:p>
            <a:pPr marL="0" indent="0">
              <a:buNone/>
            </a:pP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6439696"/>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chemeClr val="tx2">
                    <a:lumMod val="60000"/>
                    <a:lumOff val="40000"/>
                  </a:schemeClr>
                </a:solidFill>
              </a:rPr>
              <a:t>What is “good”?</a:t>
            </a:r>
            <a:endParaRPr lang="en-US"/>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67000" y="2133600"/>
            <a:ext cx="4114800" cy="4114800"/>
          </a:xfrm>
        </p:spPr>
      </p:pic>
    </p:spTree>
    <p:extLst>
      <p:ext uri="{BB962C8B-B14F-4D97-AF65-F5344CB8AC3E}">
        <p14:creationId xmlns:p14="http://schemas.microsoft.com/office/powerpoint/2010/main" val="1353902600"/>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chemeClr val="tx2">
                    <a:lumMod val="60000"/>
                    <a:lumOff val="40000"/>
                  </a:schemeClr>
                </a:solidFill>
              </a:rPr>
              <a:t>Polyphemus</a:t>
            </a:r>
            <a:br>
              <a:rPr lang="en-US" smtClean="0">
                <a:solidFill>
                  <a:schemeClr val="tx2">
                    <a:lumMod val="60000"/>
                    <a:lumOff val="40000"/>
                  </a:schemeClr>
                </a:solidFill>
              </a:rPr>
            </a:br>
            <a:r>
              <a:rPr lang="en-US" sz="2000" smtClean="0">
                <a:solidFill>
                  <a:srgbClr val="00B0F0"/>
                </a:solidFill>
              </a:rPr>
              <a:t>No Way of Escape</a:t>
            </a:r>
            <a:endParaRPr lang="en-US" sz="2000">
              <a:solidFill>
                <a:srgbClr val="00B0F0"/>
              </a:solidFill>
            </a:endParaRPr>
          </a:p>
        </p:txBody>
      </p:sp>
      <p:sp>
        <p:nvSpPr>
          <p:cNvPr id="3" name="Content Placeholder 2"/>
          <p:cNvSpPr>
            <a:spLocks noGrp="1"/>
          </p:cNvSpPr>
          <p:nvPr>
            <p:ph idx="1"/>
          </p:nvPr>
        </p:nvSpPr>
        <p:spPr/>
        <p:txBody>
          <a:bodyPr/>
          <a:lstStyle/>
          <a:p>
            <a:pPr marL="0" indent="0">
              <a:buNone/>
            </a:pPr>
            <a:r>
              <a:rPr lang="en-US" sz="2800" smtClean="0">
                <a:effectLst/>
                <a:latin typeface="Times New Roman" panose="02020603050405020304" pitchFamily="18" charset="0"/>
                <a:cs typeface="Times New Roman" panose="02020603050405020304" pitchFamily="18" charset="0"/>
              </a:rPr>
              <a:t>  </a:t>
            </a:r>
            <a:r>
              <a:rPr lang="en-US" sz="2800">
                <a:effectLst/>
                <a:latin typeface="Times New Roman" panose="02020603050405020304" pitchFamily="18" charset="0"/>
                <a:cs typeface="Times New Roman" panose="02020603050405020304" pitchFamily="18" charset="0"/>
              </a:rPr>
              <a:t>Dum haec geruntur, Graecorum animos tantus terror occupavit ut ne </a:t>
            </a:r>
            <a:r>
              <a:rPr lang="en-US" sz="2800">
                <a:effectLst/>
                <a:latin typeface="Times New Roman" panose="02020603050405020304" pitchFamily="18" charset="0"/>
                <a:cs typeface="Times New Roman" panose="02020603050405020304" pitchFamily="18" charset="0"/>
              </a:rPr>
              <a:t>vocem </a:t>
            </a:r>
            <a:r>
              <a:rPr lang="en-US" sz="2800" smtClean="0">
                <a:effectLst/>
                <a:latin typeface="Times New Roman" panose="02020603050405020304" pitchFamily="18" charset="0"/>
                <a:cs typeface="Times New Roman" panose="02020603050405020304" pitchFamily="18" charset="0"/>
              </a:rPr>
              <a:t>quidem </a:t>
            </a:r>
            <a:r>
              <a:rPr lang="en-US" sz="2800">
                <a:effectLst/>
                <a:latin typeface="Times New Roman" panose="02020603050405020304" pitchFamily="18" charset="0"/>
                <a:cs typeface="Times New Roman" panose="02020603050405020304" pitchFamily="18" charset="0"/>
              </a:rPr>
              <a:t>edare possent sed omni spe salutis depositā mortem praesentem exspectarent. At Polyphemus, postquam fames hāc tam horribili cenā depulsa est, humi prostratus somno se dedit.  Quod cum vidisset Ulixes, tantam occasionem rei bene gerendae non </a:t>
            </a:r>
            <a:r>
              <a:rPr lang="en-US" sz="2800">
                <a:effectLst/>
                <a:latin typeface="Times New Roman" panose="02020603050405020304" pitchFamily="18" charset="0"/>
                <a:cs typeface="Times New Roman" panose="02020603050405020304" pitchFamily="18" charset="0"/>
              </a:rPr>
              <a:t>omittendam </a:t>
            </a:r>
            <a:r>
              <a:rPr lang="en-US" sz="2800" smtClean="0">
                <a:effectLst/>
                <a:latin typeface="Times New Roman" panose="02020603050405020304" pitchFamily="18" charset="0"/>
                <a:cs typeface="Times New Roman" panose="02020603050405020304" pitchFamily="18" charset="0"/>
              </a:rPr>
              <a:t>arbitratus, </a:t>
            </a:r>
            <a:r>
              <a:rPr lang="en-US" sz="2800">
                <a:effectLst/>
                <a:latin typeface="Times New Roman" panose="02020603050405020304" pitchFamily="18" charset="0"/>
                <a:cs typeface="Times New Roman" panose="02020603050405020304" pitchFamily="18" charset="0"/>
              </a:rPr>
              <a:t>in </a:t>
            </a:r>
            <a:r>
              <a:rPr lang="en-US" sz="2800">
                <a:effectLst/>
                <a:latin typeface="Times New Roman" panose="02020603050405020304" pitchFamily="18" charset="0"/>
                <a:cs typeface="Times New Roman" panose="02020603050405020304" pitchFamily="18" charset="0"/>
              </a:rPr>
              <a:t>eo </a:t>
            </a:r>
            <a:r>
              <a:rPr lang="en-US" sz="2800" smtClean="0">
                <a:effectLst/>
                <a:latin typeface="Times New Roman" panose="02020603050405020304" pitchFamily="18" charset="0"/>
                <a:cs typeface="Times New Roman" panose="02020603050405020304" pitchFamily="18" charset="0"/>
              </a:rPr>
              <a:t>erat </a:t>
            </a:r>
            <a:r>
              <a:rPr lang="en-US" sz="2800">
                <a:effectLst/>
                <a:latin typeface="Times New Roman" panose="02020603050405020304" pitchFamily="18" charset="0"/>
                <a:cs typeface="Times New Roman" panose="02020603050405020304" pitchFamily="18" charset="0"/>
              </a:rPr>
              <a:t>ut pectus monstri gladio transfigeret.  Cum tamen nihil </a:t>
            </a:r>
            <a:r>
              <a:rPr lang="en-US" sz="2800">
                <a:effectLst/>
                <a:latin typeface="Times New Roman" panose="02020603050405020304" pitchFamily="18" charset="0"/>
                <a:cs typeface="Times New Roman" panose="02020603050405020304" pitchFamily="18" charset="0"/>
              </a:rPr>
              <a:t>temere </a:t>
            </a:r>
            <a:r>
              <a:rPr lang="en-US" sz="2800" smtClean="0">
                <a:effectLst/>
                <a:latin typeface="Times New Roman" panose="02020603050405020304" pitchFamily="18" charset="0"/>
                <a:cs typeface="Times New Roman" panose="02020603050405020304" pitchFamily="18" charset="0"/>
              </a:rPr>
              <a:t>agendum </a:t>
            </a:r>
            <a:r>
              <a:rPr lang="en-US" sz="2800">
                <a:effectLst/>
                <a:latin typeface="Times New Roman" panose="02020603050405020304" pitchFamily="18" charset="0"/>
                <a:cs typeface="Times New Roman" panose="02020603050405020304" pitchFamily="18" charset="0"/>
              </a:rPr>
              <a:t>existimaret, constituit explorare</a:t>
            </a:r>
            <a:r>
              <a:rPr lang="en-US" sz="2800">
                <a:effectLst/>
                <a:latin typeface="Times New Roman" panose="02020603050405020304" pitchFamily="18" charset="0"/>
                <a:cs typeface="Times New Roman" panose="02020603050405020304" pitchFamily="18" charset="0"/>
              </a:rPr>
              <a:t>, </a:t>
            </a: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1211041"/>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tx2">
                    <a:lumMod val="60000"/>
                    <a:lumOff val="40000"/>
                  </a:schemeClr>
                </a:solidFill>
              </a:rPr>
              <a:t>Polyphemus</a:t>
            </a:r>
            <a:br>
              <a:rPr lang="en-US">
                <a:solidFill>
                  <a:schemeClr val="tx2">
                    <a:lumMod val="60000"/>
                    <a:lumOff val="40000"/>
                  </a:schemeClr>
                </a:solidFill>
              </a:rPr>
            </a:br>
            <a:r>
              <a:rPr lang="en-US" sz="2000">
                <a:solidFill>
                  <a:srgbClr val="00B0F0"/>
                </a:solidFill>
              </a:rPr>
              <a:t>The One-Eyed Giant</a:t>
            </a:r>
            <a:endParaRPr lang="en-US" sz="2000"/>
          </a:p>
        </p:txBody>
      </p:sp>
      <p:sp>
        <p:nvSpPr>
          <p:cNvPr id="3" name="Content Placeholder 2"/>
          <p:cNvSpPr>
            <a:spLocks noGrp="1"/>
          </p:cNvSpPr>
          <p:nvPr>
            <p:ph idx="1"/>
          </p:nvPr>
        </p:nvSpPr>
        <p:spPr/>
        <p:txBody>
          <a:bodyPr/>
          <a:lstStyle/>
          <a:p>
            <a:pPr marL="0" indent="0">
              <a:buNone/>
            </a:pPr>
            <a:r>
              <a:rPr lang="en-US" sz="2800">
                <a:effectLst/>
                <a:latin typeface="Times New Roman" panose="02020603050405020304" pitchFamily="18" charset="0"/>
                <a:cs typeface="Times New Roman" panose="02020603050405020304" pitchFamily="18" charset="0"/>
              </a:rPr>
              <a:t>antequam hoc faceret, quā ratione ex antro evadere possent</a:t>
            </a:r>
            <a:r>
              <a:rPr lang="en-US" sz="2800">
                <a:effectLst/>
                <a:latin typeface="Times New Roman" panose="02020603050405020304" pitchFamily="18" charset="0"/>
                <a:cs typeface="Times New Roman" panose="02020603050405020304" pitchFamily="18" charset="0"/>
              </a:rPr>
              <a:t>. </a:t>
            </a:r>
            <a:r>
              <a:rPr lang="en-US" sz="2800">
                <a:effectLst/>
                <a:latin typeface="Times New Roman" panose="02020603050405020304" pitchFamily="18" charset="0"/>
                <a:cs typeface="Times New Roman" panose="02020603050405020304" pitchFamily="18" charset="0"/>
              </a:rPr>
              <a:t>At cum saxum animadvertisset</a:t>
            </a:r>
            <a:r>
              <a:rPr lang="en-US" sz="2800" i="1">
                <a:effectLst/>
                <a:latin typeface="Times New Roman" panose="02020603050405020304" pitchFamily="18" charset="0"/>
                <a:cs typeface="Times New Roman" panose="02020603050405020304" pitchFamily="18" charset="0"/>
              </a:rPr>
              <a:t>, </a:t>
            </a:r>
            <a:r>
              <a:rPr lang="en-US" sz="2800" smtClean="0">
                <a:effectLst/>
                <a:latin typeface="Times New Roman" panose="02020603050405020304" pitchFamily="18" charset="0"/>
                <a:cs typeface="Times New Roman" panose="02020603050405020304" pitchFamily="18" charset="0"/>
              </a:rPr>
              <a:t>quo </a:t>
            </a:r>
            <a:r>
              <a:rPr lang="en-US" sz="2800">
                <a:effectLst/>
                <a:latin typeface="Times New Roman" panose="02020603050405020304" pitchFamily="18" charset="0"/>
                <a:cs typeface="Times New Roman" panose="02020603050405020304" pitchFamily="18" charset="0"/>
              </a:rPr>
              <a:t>introitus obstructus erat</a:t>
            </a:r>
            <a:r>
              <a:rPr lang="en-US" sz="2800">
                <a:effectLst/>
                <a:latin typeface="Times New Roman" panose="02020603050405020304" pitchFamily="18" charset="0"/>
                <a:cs typeface="Times New Roman" panose="02020603050405020304" pitchFamily="18" charset="0"/>
              </a:rPr>
              <a:t>, </a:t>
            </a:r>
            <a:r>
              <a:rPr lang="en-US" sz="2800" smtClean="0">
                <a:effectLst/>
                <a:latin typeface="Times New Roman" panose="02020603050405020304" pitchFamily="18" charset="0"/>
                <a:cs typeface="Times New Roman" panose="02020603050405020304" pitchFamily="18" charset="0"/>
              </a:rPr>
              <a:t>nihil </a:t>
            </a:r>
            <a:r>
              <a:rPr lang="en-US" sz="2800">
                <a:effectLst/>
                <a:latin typeface="Times New Roman" panose="02020603050405020304" pitchFamily="18" charset="0"/>
                <a:cs typeface="Times New Roman" panose="02020603050405020304" pitchFamily="18" charset="0"/>
              </a:rPr>
              <a:t>sibi profuturum intellexit, si </a:t>
            </a:r>
            <a:r>
              <a:rPr lang="en-US" sz="2800">
                <a:effectLst/>
                <a:latin typeface="Times New Roman" panose="02020603050405020304" pitchFamily="18" charset="0"/>
                <a:cs typeface="Times New Roman" panose="02020603050405020304" pitchFamily="18" charset="0"/>
              </a:rPr>
              <a:t>Polyphemum </a:t>
            </a:r>
            <a:r>
              <a:rPr lang="en-US" sz="2800" smtClean="0">
                <a:effectLst/>
                <a:latin typeface="Times New Roman" panose="02020603050405020304" pitchFamily="18" charset="0"/>
                <a:cs typeface="Times New Roman" panose="02020603050405020304" pitchFamily="18" charset="0"/>
              </a:rPr>
              <a:t>interfecisset</a:t>
            </a:r>
            <a:r>
              <a:rPr lang="en-US" sz="2800">
                <a:effectLst/>
                <a:latin typeface="Times New Roman" panose="02020603050405020304" pitchFamily="18" charset="0"/>
                <a:cs typeface="Times New Roman" panose="02020603050405020304" pitchFamily="18" charset="0"/>
              </a:rPr>
              <a:t>. Tanta enim erat eius saxi magnitudo, ut ne a </a:t>
            </a:r>
            <a:r>
              <a:rPr lang="en-US" sz="2800">
                <a:effectLst/>
                <a:latin typeface="Times New Roman" panose="02020603050405020304" pitchFamily="18" charset="0"/>
                <a:cs typeface="Times New Roman" panose="02020603050405020304" pitchFamily="18" charset="0"/>
              </a:rPr>
              <a:t>decem </a:t>
            </a:r>
            <a:r>
              <a:rPr lang="en-US" sz="2800" smtClean="0">
                <a:effectLst/>
                <a:latin typeface="Times New Roman" panose="02020603050405020304" pitchFamily="18" charset="0"/>
                <a:cs typeface="Times New Roman" panose="02020603050405020304" pitchFamily="18" charset="0"/>
              </a:rPr>
              <a:t>quidem </a:t>
            </a:r>
            <a:r>
              <a:rPr lang="en-US" sz="2800">
                <a:effectLst/>
                <a:latin typeface="Times New Roman" panose="02020603050405020304" pitchFamily="18" charset="0"/>
                <a:cs typeface="Times New Roman" panose="02020603050405020304" pitchFamily="18" charset="0"/>
              </a:rPr>
              <a:t>hominibus amoveri posset.  Quae cum ita essent, Ulixes hoc </a:t>
            </a:r>
            <a:r>
              <a:rPr lang="en-US" sz="2800">
                <a:effectLst/>
                <a:latin typeface="Times New Roman" panose="02020603050405020304" pitchFamily="18" charset="0"/>
                <a:cs typeface="Times New Roman" panose="02020603050405020304" pitchFamily="18" charset="0"/>
              </a:rPr>
              <a:t>destitit </a:t>
            </a:r>
            <a:r>
              <a:rPr lang="en-US" sz="2800" smtClean="0">
                <a:effectLst/>
                <a:latin typeface="Times New Roman" panose="02020603050405020304" pitchFamily="18" charset="0"/>
                <a:cs typeface="Times New Roman" panose="02020603050405020304" pitchFamily="18" charset="0"/>
              </a:rPr>
              <a:t>conatu </a:t>
            </a:r>
            <a:r>
              <a:rPr lang="en-US" sz="2800">
                <a:effectLst/>
                <a:latin typeface="Times New Roman" panose="02020603050405020304" pitchFamily="18" charset="0"/>
                <a:cs typeface="Times New Roman" panose="02020603050405020304" pitchFamily="18" charset="0"/>
              </a:rPr>
              <a:t>et ad socios rediit; qui, cum intellexissent quo </a:t>
            </a:r>
            <a:r>
              <a:rPr lang="en-US" sz="2800">
                <a:effectLst/>
                <a:latin typeface="Times New Roman" panose="02020603050405020304" pitchFamily="18" charset="0"/>
                <a:cs typeface="Times New Roman" panose="02020603050405020304" pitchFamily="18" charset="0"/>
              </a:rPr>
              <a:t>in </a:t>
            </a:r>
            <a:r>
              <a:rPr lang="en-US" sz="2800" smtClean="0">
                <a:effectLst/>
                <a:latin typeface="Times New Roman" panose="02020603050405020304" pitchFamily="18" charset="0"/>
                <a:cs typeface="Times New Roman" panose="02020603050405020304" pitchFamily="18" charset="0"/>
              </a:rPr>
              <a:t>loco </a:t>
            </a:r>
            <a:r>
              <a:rPr lang="en-US" sz="2800">
                <a:effectLst/>
                <a:latin typeface="Times New Roman" panose="02020603050405020304" pitchFamily="18" charset="0"/>
                <a:cs typeface="Times New Roman" panose="02020603050405020304" pitchFamily="18" charset="0"/>
              </a:rPr>
              <a:t>res essent, </a:t>
            </a:r>
            <a:endParaRPr lang="en-US" sz="2800">
              <a:latin typeface="Times New Roman" panose="02020603050405020304" pitchFamily="18" charset="0"/>
              <a:cs typeface="Times New Roman" panose="02020603050405020304" pitchFamily="18" charset="0"/>
            </a:endParaRPr>
          </a:p>
          <a:p>
            <a:pPr marL="0" indent="0">
              <a:buNone/>
            </a:pPr>
            <a:r>
              <a:rPr lang="en-US" smtClean="0"/>
              <a:t>      </a:t>
            </a:r>
            <a:endParaRPr lang="en-US" sz="2000"/>
          </a:p>
        </p:txBody>
      </p:sp>
    </p:spTree>
    <p:extLst>
      <p:ext uri="{BB962C8B-B14F-4D97-AF65-F5344CB8AC3E}">
        <p14:creationId xmlns:p14="http://schemas.microsoft.com/office/powerpoint/2010/main" val="1042081493"/>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tx2">
                    <a:lumMod val="60000"/>
                    <a:lumOff val="40000"/>
                  </a:schemeClr>
                </a:solidFill>
              </a:rPr>
              <a:t>Polyphemus</a:t>
            </a:r>
            <a:br>
              <a:rPr lang="en-US">
                <a:solidFill>
                  <a:schemeClr val="tx2">
                    <a:lumMod val="60000"/>
                    <a:lumOff val="40000"/>
                  </a:schemeClr>
                </a:solidFill>
              </a:rPr>
            </a:br>
            <a:r>
              <a:rPr lang="en-US" sz="2000">
                <a:solidFill>
                  <a:srgbClr val="00B0F0"/>
                </a:solidFill>
              </a:rPr>
              <a:t>The One-Eyed Giant</a:t>
            </a:r>
            <a:endParaRPr lang="en-US" sz="2000"/>
          </a:p>
        </p:txBody>
      </p:sp>
      <p:sp>
        <p:nvSpPr>
          <p:cNvPr id="5" name="Content Placeholder 4"/>
          <p:cNvSpPr>
            <a:spLocks noGrp="1"/>
          </p:cNvSpPr>
          <p:nvPr>
            <p:ph idx="1"/>
          </p:nvPr>
        </p:nvSpPr>
        <p:spPr>
          <a:xfrm>
            <a:off x="990600" y="1905000"/>
            <a:ext cx="7543800" cy="4114800"/>
          </a:xfrm>
        </p:spPr>
        <p:txBody>
          <a:bodyPr/>
          <a:lstStyle/>
          <a:p>
            <a:pPr marL="0" indent="0">
              <a:buNone/>
            </a:pPr>
            <a:r>
              <a:rPr lang="en-US" sz="2800">
                <a:effectLst/>
                <a:latin typeface="Times New Roman" panose="02020603050405020304" pitchFamily="18" charset="0"/>
                <a:cs typeface="Times New Roman" panose="02020603050405020304" pitchFamily="18" charset="0"/>
              </a:rPr>
              <a:t>nullā spe salutis oblatā, de fortunis suis desperare coeperunt.  Ille tamen</a:t>
            </a:r>
            <a:r>
              <a:rPr lang="en-US" sz="2800">
                <a:effectLst/>
                <a:latin typeface="Times New Roman" panose="02020603050405020304" pitchFamily="18" charset="0"/>
                <a:cs typeface="Times New Roman" panose="02020603050405020304" pitchFamily="18" charset="0"/>
              </a:rPr>
              <a:t>, </a:t>
            </a:r>
            <a:r>
              <a:rPr lang="en-US" sz="2800" smtClean="0">
                <a:effectLst/>
                <a:latin typeface="Times New Roman" panose="02020603050405020304" pitchFamily="18" charset="0"/>
                <a:cs typeface="Times New Roman" panose="02020603050405020304" pitchFamily="18" charset="0"/>
              </a:rPr>
              <a:t>ne </a:t>
            </a:r>
            <a:r>
              <a:rPr lang="en-US" sz="2800">
                <a:effectLst/>
                <a:latin typeface="Times New Roman" panose="02020603050405020304" pitchFamily="18" charset="0"/>
                <a:cs typeface="Times New Roman" panose="02020603050405020304" pitchFamily="18" charset="0"/>
              </a:rPr>
              <a:t>animos demitterent, vehementer hortatus est; </a:t>
            </a:r>
            <a:r>
              <a:rPr lang="en-US" sz="2800">
                <a:effectLst/>
                <a:latin typeface="Times New Roman" panose="02020603050405020304" pitchFamily="18" charset="0"/>
                <a:cs typeface="Times New Roman" panose="02020603050405020304" pitchFamily="18" charset="0"/>
              </a:rPr>
              <a:t>demonstravit </a:t>
            </a:r>
            <a:r>
              <a:rPr lang="en-US" sz="2800" smtClean="0">
                <a:effectLst/>
                <a:latin typeface="Times New Roman" panose="02020603050405020304" pitchFamily="18" charset="0"/>
                <a:cs typeface="Times New Roman" panose="02020603050405020304" pitchFamily="18" charset="0"/>
              </a:rPr>
              <a:t>se </a:t>
            </a:r>
            <a:r>
              <a:rPr lang="en-US" sz="2800">
                <a:effectLst/>
                <a:latin typeface="Times New Roman" panose="02020603050405020304" pitchFamily="18" charset="0"/>
                <a:cs typeface="Times New Roman" panose="02020603050405020304" pitchFamily="18" charset="0"/>
              </a:rPr>
              <a:t>iam antea e multis et magnis periculis evasisse, neque dubium esse quin in tanto discrimine dii </a:t>
            </a:r>
            <a:r>
              <a:rPr lang="en-US" sz="2800">
                <a:effectLst/>
                <a:latin typeface="Times New Roman" panose="02020603050405020304" pitchFamily="18" charset="0"/>
                <a:cs typeface="Times New Roman" panose="02020603050405020304" pitchFamily="18" charset="0"/>
              </a:rPr>
              <a:t>auxilium </a:t>
            </a:r>
            <a:r>
              <a:rPr lang="en-US" sz="2800" smtClean="0">
                <a:effectLst/>
                <a:latin typeface="Times New Roman" panose="02020603050405020304" pitchFamily="18" charset="0"/>
                <a:cs typeface="Times New Roman" panose="02020603050405020304" pitchFamily="18" charset="0"/>
              </a:rPr>
              <a:t>adlaturi </a:t>
            </a:r>
            <a:r>
              <a:rPr lang="en-US" sz="2800">
                <a:effectLst/>
                <a:latin typeface="Times New Roman" panose="02020603050405020304" pitchFamily="18" charset="0"/>
                <a:cs typeface="Times New Roman" panose="02020603050405020304" pitchFamily="18" charset="0"/>
              </a:rPr>
              <a:t>esset.</a:t>
            </a:r>
          </a:p>
          <a:p>
            <a:pPr marL="0" indent="0">
              <a:buNone/>
            </a:pPr>
            <a:endParaRPr lang="en-US"/>
          </a:p>
        </p:txBody>
      </p:sp>
    </p:spTree>
    <p:extLst>
      <p:ext uri="{BB962C8B-B14F-4D97-AF65-F5344CB8AC3E}">
        <p14:creationId xmlns:p14="http://schemas.microsoft.com/office/powerpoint/2010/main" val="987879066"/>
      </p:ext>
    </p:extLst>
  </p:cSld>
  <p:clrMapOvr>
    <a:masterClrMapping/>
  </p:clrMapOvr>
  <p:transition spd="med">
    <p:fade/>
  </p:transition>
</p:sld>
</file>

<file path=ppt/theme/theme1.xml><?xml version="1.0" encoding="utf-8"?>
<a:theme xmlns:a="http://schemas.openxmlformats.org/drawingml/2006/main" name="Shimmer">
  <a:themeElements>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fontScheme name="Shimmer">
      <a:majorFont>
        <a:latin typeface="Verdana"/>
        <a:ea typeface=""/>
        <a:cs typeface=""/>
      </a:majorFont>
      <a:minorFont>
        <a:latin typeface="Verdana"/>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Shimmer</Template>
  <TotalTime>5010</TotalTime>
  <Words>1752</Words>
  <Application>Microsoft Office PowerPoint</Application>
  <PresentationFormat>On-screen Show (4:3)</PresentationFormat>
  <Paragraphs>132</Paragraphs>
  <Slides>33</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Arial</vt:lpstr>
      <vt:lpstr>Wingdings</vt:lpstr>
      <vt:lpstr>Calibri</vt:lpstr>
      <vt:lpstr>Baskerville Old Face</vt:lpstr>
      <vt:lpstr>Verdana</vt:lpstr>
      <vt:lpstr>Times New Roman</vt:lpstr>
      <vt:lpstr>Comic Sans MS</vt:lpstr>
      <vt:lpstr>Tahoma</vt:lpstr>
      <vt:lpstr>Copperplate Gothic Light</vt:lpstr>
      <vt:lpstr>Shimmer</vt:lpstr>
      <vt:lpstr>Chapter Fourteen</vt:lpstr>
      <vt:lpstr>Conversation 1</vt:lpstr>
      <vt:lpstr>Conversation 2</vt:lpstr>
      <vt:lpstr>Conversation 3</vt:lpstr>
      <vt:lpstr>Ephesians 6: 1-4</vt:lpstr>
      <vt:lpstr>What is “good”?</vt:lpstr>
      <vt:lpstr>Polyphemus No Way of Escape</vt:lpstr>
      <vt:lpstr>Polyphemus The One-Eyed Giant</vt:lpstr>
      <vt:lpstr>Polyphemus The One-Eyed Giant</vt:lpstr>
      <vt:lpstr>Polyphemus A Plan for Vengeance</vt:lpstr>
      <vt:lpstr>Polyphemus A Plan for Vengeance</vt:lpstr>
      <vt:lpstr>Polyphemus Polyphemus Drains a Wine Bowl Three Times</vt:lpstr>
      <vt:lpstr>Polyphemus Polyphemus Drains a Wine Bowl Three Times</vt:lpstr>
      <vt:lpstr>Cicero Attacks his Character.</vt:lpstr>
      <vt:lpstr>Ancient Rome</vt:lpstr>
      <vt:lpstr> Cicero [16] [17]</vt:lpstr>
      <vt:lpstr>Cicero [17]</vt:lpstr>
      <vt:lpstr>Cicero [17]</vt:lpstr>
      <vt:lpstr>Cicero [18]</vt:lpstr>
      <vt:lpstr>Cicero [18]</vt:lpstr>
      <vt:lpstr>Cicero [19]</vt:lpstr>
      <vt:lpstr>Cicero [19]</vt:lpstr>
      <vt:lpstr>Cicero [20]</vt:lpstr>
      <vt:lpstr>Cicero [20]</vt:lpstr>
      <vt:lpstr>Aeneid: 12- 18 </vt:lpstr>
      <vt:lpstr>Aeneid 19 - 26 .</vt:lpstr>
      <vt:lpstr>Aeneid  27- 33</vt:lpstr>
      <vt:lpstr>Navigantes per Iter Stagni</vt:lpstr>
      <vt:lpstr>    Navigantes per Iter Stagni </vt:lpstr>
      <vt:lpstr>Hercules A Dangerous Journey</vt:lpstr>
      <vt:lpstr>Hercules A Dangerous Journey</vt:lpstr>
      <vt:lpstr>Sir Walter Raleigh </vt:lpstr>
      <vt:lpstr>A Real Gentleman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 Authorized Customer</dc:creator>
  <cp:lastModifiedBy>Customer</cp:lastModifiedBy>
  <cp:revision>271</cp:revision>
  <cp:lastPrinted>2015-07-24T19:23:19Z</cp:lastPrinted>
  <dcterms:created xsi:type="dcterms:W3CDTF">2007-09-27T23:24:41Z</dcterms:created>
  <dcterms:modified xsi:type="dcterms:W3CDTF">2015-07-24T20:21:32Z</dcterms:modified>
</cp:coreProperties>
</file>