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9" r:id="rId1"/>
  </p:sldMasterIdLst>
  <p:notesMasterIdLst>
    <p:notesMasterId r:id="rId35"/>
  </p:notesMasterIdLst>
  <p:sldIdLst>
    <p:sldId id="297" r:id="rId2"/>
    <p:sldId id="299" r:id="rId3"/>
    <p:sldId id="298" r:id="rId4"/>
    <p:sldId id="352" r:id="rId5"/>
    <p:sldId id="353" r:id="rId6"/>
    <p:sldId id="354" r:id="rId7"/>
    <p:sldId id="355" r:id="rId8"/>
    <p:sldId id="356" r:id="rId9"/>
    <p:sldId id="383" r:id="rId10"/>
    <p:sldId id="358" r:id="rId11"/>
    <p:sldId id="301" r:id="rId12"/>
    <p:sldId id="359" r:id="rId13"/>
    <p:sldId id="384" r:id="rId14"/>
    <p:sldId id="344" r:id="rId15"/>
    <p:sldId id="362" r:id="rId16"/>
    <p:sldId id="345" r:id="rId17"/>
    <p:sldId id="360" r:id="rId18"/>
    <p:sldId id="385" r:id="rId19"/>
    <p:sldId id="340" r:id="rId20"/>
    <p:sldId id="381" r:id="rId21"/>
    <p:sldId id="386" r:id="rId22"/>
    <p:sldId id="382" r:id="rId23"/>
    <p:sldId id="341" r:id="rId24"/>
    <p:sldId id="279" r:id="rId25"/>
    <p:sldId id="284" r:id="rId26"/>
    <p:sldId id="287" r:id="rId27"/>
    <p:sldId id="371" r:id="rId28"/>
    <p:sldId id="372" r:id="rId29"/>
    <p:sldId id="373" r:id="rId30"/>
    <p:sldId id="387" r:id="rId31"/>
    <p:sldId id="374" r:id="rId32"/>
    <p:sldId id="375" r:id="rId33"/>
    <p:sldId id="332" r:id="rId34"/>
  </p:sldIdLst>
  <p:sldSz cx="9144000" cy="6858000" type="screen4x3"/>
  <p:notesSz cx="7315200" cy="9601200"/>
  <p:embeddedFontLst>
    <p:embeddedFont>
      <p:font typeface="Calibri" panose="020F0502020204030204" pitchFamily="34" charset="0"/>
      <p:regular r:id="rId36"/>
      <p:bold r:id="rId37"/>
      <p:italic r:id="rId38"/>
      <p:boldItalic r:id="rId39"/>
    </p:embeddedFont>
    <p:embeddedFont>
      <p:font typeface="Blackadder ITC" panose="04020505051007020D02" pitchFamily="82" charset="0"/>
      <p:regular r:id="rId40"/>
    </p:embeddedFont>
    <p:embeddedFont>
      <p:font typeface="Baskerville Old Face" panose="02020602080505020303" pitchFamily="18" charset="0"/>
      <p:regular r:id="rId41"/>
    </p:embeddedFont>
    <p:embeddedFont>
      <p:font typeface="Verdana" panose="020B0604030504040204" pitchFamily="34" charset="0"/>
      <p:regular r:id="rId42"/>
      <p:bold r:id="rId43"/>
      <p:italic r:id="rId44"/>
      <p:boldItalic r:id="rId45"/>
    </p:embeddedFont>
    <p:embeddedFont>
      <p:font typeface="Comic Sans MS" panose="030F0702030302020204" pitchFamily="66" charset="0"/>
      <p:regular r:id="rId46"/>
      <p:bold r:id="rId47"/>
    </p:embeddedFont>
    <p:embeddedFont>
      <p:font typeface="Tahoma" panose="020B0604030504040204" pitchFamily="34" charset="0"/>
      <p:regular r:id="rId48"/>
      <p:bold r:id="rId49"/>
    </p:embeddedFont>
    <p:embeddedFont>
      <p:font typeface="Copperplate Gothic Light" panose="020E0507020206020404" pitchFamily="34" charset="0"/>
      <p:regular r:id="rId50"/>
    </p:embeddedFont>
  </p:embeddedFontLst>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008000"/>
    <a:srgbClr val="FFFF00"/>
    <a:srgbClr val="FFFF99"/>
    <a:srgbClr val="3366FF"/>
    <a:srgbClr val="4C4E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33" autoAdjust="0"/>
    <p:restoredTop sz="94660"/>
  </p:normalViewPr>
  <p:slideViewPr>
    <p:cSldViewPr>
      <p:cViewPr varScale="1">
        <p:scale>
          <a:sx n="81" d="100"/>
          <a:sy n="81" d="100"/>
        </p:scale>
        <p:origin x="-994"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6.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CA87446-2D5C-4938-A24D-3277BD182919}" type="datetimeFigureOut">
              <a:rPr lang="en-US" smtClean="0"/>
              <a:t>7/25/2015</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D2A228F3-75FF-40B2-88F4-B19F5592499D}" type="slidenum">
              <a:rPr lang="en-US" smtClean="0"/>
              <a:t>‹#›</a:t>
            </a:fld>
            <a:endParaRPr lang="en-US"/>
          </a:p>
        </p:txBody>
      </p:sp>
    </p:spTree>
    <p:extLst>
      <p:ext uri="{BB962C8B-B14F-4D97-AF65-F5344CB8AC3E}">
        <p14:creationId xmlns:p14="http://schemas.microsoft.com/office/powerpoint/2010/main" val="4086913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1</a:t>
            </a:fld>
            <a:endParaRPr lang="en-US"/>
          </a:p>
        </p:txBody>
      </p:sp>
    </p:spTree>
    <p:extLst>
      <p:ext uri="{BB962C8B-B14F-4D97-AF65-F5344CB8AC3E}">
        <p14:creationId xmlns:p14="http://schemas.microsoft.com/office/powerpoint/2010/main" val="16633729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11</a:t>
            </a:fld>
            <a:endParaRPr lang="en-US"/>
          </a:p>
        </p:txBody>
      </p:sp>
    </p:spTree>
    <p:extLst>
      <p:ext uri="{BB962C8B-B14F-4D97-AF65-F5344CB8AC3E}">
        <p14:creationId xmlns:p14="http://schemas.microsoft.com/office/powerpoint/2010/main" val="3706963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12</a:t>
            </a:fld>
            <a:endParaRPr lang="en-US"/>
          </a:p>
        </p:txBody>
      </p:sp>
    </p:spTree>
    <p:extLst>
      <p:ext uri="{BB962C8B-B14F-4D97-AF65-F5344CB8AC3E}">
        <p14:creationId xmlns:p14="http://schemas.microsoft.com/office/powerpoint/2010/main" val="8298443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14</a:t>
            </a:fld>
            <a:endParaRPr lang="en-US"/>
          </a:p>
        </p:txBody>
      </p:sp>
    </p:spTree>
    <p:extLst>
      <p:ext uri="{BB962C8B-B14F-4D97-AF65-F5344CB8AC3E}">
        <p14:creationId xmlns:p14="http://schemas.microsoft.com/office/powerpoint/2010/main" val="5323207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15</a:t>
            </a:fld>
            <a:endParaRPr lang="en-US"/>
          </a:p>
        </p:txBody>
      </p:sp>
    </p:spTree>
    <p:extLst>
      <p:ext uri="{BB962C8B-B14F-4D97-AF65-F5344CB8AC3E}">
        <p14:creationId xmlns:p14="http://schemas.microsoft.com/office/powerpoint/2010/main" val="1509323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16</a:t>
            </a:fld>
            <a:endParaRPr lang="en-US"/>
          </a:p>
        </p:txBody>
      </p:sp>
    </p:spTree>
    <p:extLst>
      <p:ext uri="{BB962C8B-B14F-4D97-AF65-F5344CB8AC3E}">
        <p14:creationId xmlns:p14="http://schemas.microsoft.com/office/powerpoint/2010/main" val="4746015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17</a:t>
            </a:fld>
            <a:endParaRPr lang="en-US"/>
          </a:p>
        </p:txBody>
      </p:sp>
    </p:spTree>
    <p:extLst>
      <p:ext uri="{BB962C8B-B14F-4D97-AF65-F5344CB8AC3E}">
        <p14:creationId xmlns:p14="http://schemas.microsoft.com/office/powerpoint/2010/main" val="43142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19</a:t>
            </a:fld>
            <a:endParaRPr lang="en-US"/>
          </a:p>
        </p:txBody>
      </p:sp>
    </p:spTree>
    <p:extLst>
      <p:ext uri="{BB962C8B-B14F-4D97-AF65-F5344CB8AC3E}">
        <p14:creationId xmlns:p14="http://schemas.microsoft.com/office/powerpoint/2010/main" val="6435252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23</a:t>
            </a:fld>
            <a:endParaRPr lang="en-US"/>
          </a:p>
        </p:txBody>
      </p:sp>
    </p:spTree>
    <p:extLst>
      <p:ext uri="{BB962C8B-B14F-4D97-AF65-F5344CB8AC3E}">
        <p14:creationId xmlns:p14="http://schemas.microsoft.com/office/powerpoint/2010/main" val="16536038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24</a:t>
            </a:fld>
            <a:endParaRPr lang="en-US"/>
          </a:p>
        </p:txBody>
      </p:sp>
    </p:spTree>
    <p:extLst>
      <p:ext uri="{BB962C8B-B14F-4D97-AF65-F5344CB8AC3E}">
        <p14:creationId xmlns:p14="http://schemas.microsoft.com/office/powerpoint/2010/main" val="31884832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25</a:t>
            </a:fld>
            <a:endParaRPr lang="en-US"/>
          </a:p>
        </p:txBody>
      </p:sp>
    </p:spTree>
    <p:extLst>
      <p:ext uri="{BB962C8B-B14F-4D97-AF65-F5344CB8AC3E}">
        <p14:creationId xmlns:p14="http://schemas.microsoft.com/office/powerpoint/2010/main" val="1893426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2</a:t>
            </a:fld>
            <a:endParaRPr lang="en-US"/>
          </a:p>
        </p:txBody>
      </p:sp>
    </p:spTree>
    <p:extLst>
      <p:ext uri="{BB962C8B-B14F-4D97-AF65-F5344CB8AC3E}">
        <p14:creationId xmlns:p14="http://schemas.microsoft.com/office/powerpoint/2010/main" val="7973729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26</a:t>
            </a:fld>
            <a:endParaRPr lang="en-US"/>
          </a:p>
        </p:txBody>
      </p:sp>
    </p:spTree>
    <p:extLst>
      <p:ext uri="{BB962C8B-B14F-4D97-AF65-F5344CB8AC3E}">
        <p14:creationId xmlns:p14="http://schemas.microsoft.com/office/powerpoint/2010/main" val="25798686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33</a:t>
            </a:fld>
            <a:endParaRPr lang="en-US"/>
          </a:p>
        </p:txBody>
      </p:sp>
    </p:spTree>
    <p:extLst>
      <p:ext uri="{BB962C8B-B14F-4D97-AF65-F5344CB8AC3E}">
        <p14:creationId xmlns:p14="http://schemas.microsoft.com/office/powerpoint/2010/main" val="430667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3</a:t>
            </a:fld>
            <a:endParaRPr lang="en-US"/>
          </a:p>
        </p:txBody>
      </p:sp>
    </p:spTree>
    <p:extLst>
      <p:ext uri="{BB962C8B-B14F-4D97-AF65-F5344CB8AC3E}">
        <p14:creationId xmlns:p14="http://schemas.microsoft.com/office/powerpoint/2010/main" val="823383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4</a:t>
            </a:fld>
            <a:endParaRPr lang="en-US"/>
          </a:p>
        </p:txBody>
      </p:sp>
    </p:spTree>
    <p:extLst>
      <p:ext uri="{BB962C8B-B14F-4D97-AF65-F5344CB8AC3E}">
        <p14:creationId xmlns:p14="http://schemas.microsoft.com/office/powerpoint/2010/main" val="580394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5</a:t>
            </a:fld>
            <a:endParaRPr lang="en-US"/>
          </a:p>
        </p:txBody>
      </p:sp>
    </p:spTree>
    <p:extLst>
      <p:ext uri="{BB962C8B-B14F-4D97-AF65-F5344CB8AC3E}">
        <p14:creationId xmlns:p14="http://schemas.microsoft.com/office/powerpoint/2010/main" val="3211712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6</a:t>
            </a:fld>
            <a:endParaRPr lang="en-US"/>
          </a:p>
        </p:txBody>
      </p:sp>
    </p:spTree>
    <p:extLst>
      <p:ext uri="{BB962C8B-B14F-4D97-AF65-F5344CB8AC3E}">
        <p14:creationId xmlns:p14="http://schemas.microsoft.com/office/powerpoint/2010/main" val="116247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7</a:t>
            </a:fld>
            <a:endParaRPr lang="en-US"/>
          </a:p>
        </p:txBody>
      </p:sp>
    </p:spTree>
    <p:extLst>
      <p:ext uri="{BB962C8B-B14F-4D97-AF65-F5344CB8AC3E}">
        <p14:creationId xmlns:p14="http://schemas.microsoft.com/office/powerpoint/2010/main" val="4167886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8</a:t>
            </a:fld>
            <a:endParaRPr lang="en-US"/>
          </a:p>
        </p:txBody>
      </p:sp>
    </p:spTree>
    <p:extLst>
      <p:ext uri="{BB962C8B-B14F-4D97-AF65-F5344CB8AC3E}">
        <p14:creationId xmlns:p14="http://schemas.microsoft.com/office/powerpoint/2010/main" val="3102845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10</a:t>
            </a:fld>
            <a:endParaRPr lang="en-US"/>
          </a:p>
        </p:txBody>
      </p:sp>
    </p:spTree>
    <p:extLst>
      <p:ext uri="{BB962C8B-B14F-4D97-AF65-F5344CB8AC3E}">
        <p14:creationId xmlns:p14="http://schemas.microsoft.com/office/powerpoint/2010/main" val="2281626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122" name="Group 2"/>
          <p:cNvGrpSpPr>
            <a:grpSpLocks/>
          </p:cNvGrpSpPr>
          <p:nvPr/>
        </p:nvGrpSpPr>
        <p:grpSpPr bwMode="auto">
          <a:xfrm>
            <a:off x="0" y="6350"/>
            <a:ext cx="9140825" cy="6851650"/>
            <a:chOff x="0" y="4"/>
            <a:chExt cx="5758" cy="4316"/>
          </a:xfrm>
        </p:grpSpPr>
        <p:grpSp>
          <p:nvGrpSpPr>
            <p:cNvPr id="5123" name="Group 3"/>
            <p:cNvGrpSpPr>
              <a:grpSpLocks/>
            </p:cNvGrpSpPr>
            <p:nvPr/>
          </p:nvGrpSpPr>
          <p:grpSpPr bwMode="auto">
            <a:xfrm>
              <a:off x="0" y="1161"/>
              <a:ext cx="5758" cy="3159"/>
              <a:chOff x="0" y="1161"/>
              <a:chExt cx="5758" cy="3159"/>
            </a:xfrm>
          </p:grpSpPr>
          <p:sp>
            <p:nvSpPr>
              <p:cNvPr id="5124" name="Freeform 4"/>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endParaRPr lang="en-US"/>
              </a:p>
            </p:txBody>
          </p:sp>
          <p:sp>
            <p:nvSpPr>
              <p:cNvPr id="5125" name="Freeform 5"/>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endParaRPr lang="en-US"/>
              </a:p>
            </p:txBody>
          </p:sp>
        </p:grpSp>
        <p:sp>
          <p:nvSpPr>
            <p:cNvPr id="5126" name="Freeform 6"/>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endParaRPr lang="en-US"/>
            </a:p>
          </p:txBody>
        </p:sp>
        <p:sp>
          <p:nvSpPr>
            <p:cNvPr id="5127" name="Freeform 7"/>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endParaRPr lang="en-US"/>
            </a:p>
          </p:txBody>
        </p:sp>
        <p:sp>
          <p:nvSpPr>
            <p:cNvPr id="5128" name="Freeform 8"/>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endParaRPr lang="en-US"/>
            </a:p>
          </p:txBody>
        </p:sp>
        <p:grpSp>
          <p:nvGrpSpPr>
            <p:cNvPr id="5129" name="Group 9"/>
            <p:cNvGrpSpPr>
              <a:grpSpLocks/>
            </p:cNvGrpSpPr>
            <p:nvPr/>
          </p:nvGrpSpPr>
          <p:grpSpPr bwMode="auto">
            <a:xfrm>
              <a:off x="348" y="4"/>
              <a:ext cx="5410" cy="4316"/>
              <a:chOff x="348" y="4"/>
              <a:chExt cx="5410" cy="4316"/>
            </a:xfrm>
          </p:grpSpPr>
          <p:sp>
            <p:nvSpPr>
              <p:cNvPr id="5130" name="Freeform 10"/>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endParaRPr lang="en-US"/>
              </a:p>
            </p:txBody>
          </p:sp>
          <p:sp>
            <p:nvSpPr>
              <p:cNvPr id="5131" name="Freeform 11"/>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sp>
            <p:nvSpPr>
              <p:cNvPr id="5132" name="Freeform 12"/>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sp>
            <p:nvSpPr>
              <p:cNvPr id="5133" name="Freeform 13"/>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endParaRPr lang="en-US"/>
              </a:p>
            </p:txBody>
          </p:sp>
          <p:sp>
            <p:nvSpPr>
              <p:cNvPr id="5134" name="Freeform 14"/>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endParaRPr lang="en-US"/>
              </a:p>
            </p:txBody>
          </p:sp>
          <p:sp>
            <p:nvSpPr>
              <p:cNvPr id="5135" name="Freeform 15"/>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endParaRPr lang="en-US"/>
              </a:p>
            </p:txBody>
          </p:sp>
        </p:grpSp>
      </p:grpSp>
      <p:sp>
        <p:nvSpPr>
          <p:cNvPr id="5136" name="Rectangle 16"/>
          <p:cNvSpPr>
            <a:spLocks noGrp="1" noChangeArrowheads="1"/>
          </p:cNvSpPr>
          <p:nvPr>
            <p:ph type="ctrTitle" sz="quarter"/>
          </p:nvPr>
        </p:nvSpPr>
        <p:spPr>
          <a:xfrm>
            <a:off x="990600" y="152400"/>
            <a:ext cx="7086600" cy="1431925"/>
          </a:xfrm>
        </p:spPr>
        <p:txBody>
          <a:bodyPr anchor="b"/>
          <a:lstStyle>
            <a:lvl1pPr>
              <a:defRPr b="1">
                <a:solidFill>
                  <a:schemeClr val="tx1"/>
                </a:solidFill>
              </a:defRPr>
            </a:lvl1pPr>
          </a:lstStyle>
          <a:p>
            <a:r>
              <a:rPr lang="en-US"/>
              <a:t>Click to edit Master title style</a:t>
            </a:r>
          </a:p>
        </p:txBody>
      </p:sp>
      <p:sp>
        <p:nvSpPr>
          <p:cNvPr id="5137" name="Rectangle 17"/>
          <p:cNvSpPr>
            <a:spLocks noGrp="1" noChangeArrowheads="1"/>
          </p:cNvSpPr>
          <p:nvPr>
            <p:ph type="subTitle" sz="quarter" idx="1"/>
          </p:nvPr>
        </p:nvSpPr>
        <p:spPr>
          <a:xfrm>
            <a:off x="990600" y="2362200"/>
            <a:ext cx="7086600" cy="1752600"/>
          </a:xfrm>
        </p:spPr>
        <p:txBody>
          <a:bodyPr/>
          <a:lstStyle>
            <a:lvl1pPr marL="0" indent="0">
              <a:buFont typeface="Wingdings" pitchFamily="2" charset="2"/>
              <a:buNone/>
              <a:defRPr/>
            </a:lvl1pPr>
          </a:lstStyle>
          <a:p>
            <a:r>
              <a:rPr lang="en-US"/>
              <a:t>Click to edit Master subtitle style</a:t>
            </a:r>
          </a:p>
        </p:txBody>
      </p:sp>
      <p:sp>
        <p:nvSpPr>
          <p:cNvPr id="5138" name="Rectangle 18"/>
          <p:cNvSpPr>
            <a:spLocks noGrp="1" noChangeArrowheads="1"/>
          </p:cNvSpPr>
          <p:nvPr>
            <p:ph type="dt" sz="quarter" idx="2"/>
          </p:nvPr>
        </p:nvSpPr>
        <p:spPr/>
        <p:txBody>
          <a:bodyPr/>
          <a:lstStyle>
            <a:lvl1pPr>
              <a:defRPr/>
            </a:lvl1pPr>
          </a:lstStyle>
          <a:p>
            <a:endParaRPr lang="en-US"/>
          </a:p>
        </p:txBody>
      </p:sp>
      <p:sp>
        <p:nvSpPr>
          <p:cNvPr id="5139" name="Rectangle 19"/>
          <p:cNvSpPr>
            <a:spLocks noGrp="1" noChangeArrowheads="1"/>
          </p:cNvSpPr>
          <p:nvPr>
            <p:ph type="ftr" sz="quarter" idx="3"/>
          </p:nvPr>
        </p:nvSpPr>
        <p:spPr>
          <a:xfrm>
            <a:off x="3352800" y="6248400"/>
            <a:ext cx="2895600" cy="457200"/>
          </a:xfrm>
        </p:spPr>
        <p:txBody>
          <a:bodyPr/>
          <a:lstStyle>
            <a:lvl1pPr>
              <a:defRPr/>
            </a:lvl1pPr>
          </a:lstStyle>
          <a:p>
            <a:endParaRPr lang="en-US"/>
          </a:p>
        </p:txBody>
      </p:sp>
      <p:sp>
        <p:nvSpPr>
          <p:cNvPr id="5140" name="Rectangle 20"/>
          <p:cNvSpPr>
            <a:spLocks noGrp="1" noChangeArrowheads="1"/>
          </p:cNvSpPr>
          <p:nvPr>
            <p:ph type="sldNum" sz="quarter" idx="4"/>
          </p:nvPr>
        </p:nvSpPr>
        <p:spPr/>
        <p:txBody>
          <a:bodyPr/>
          <a:lstStyle>
            <a:lvl1pPr>
              <a:defRPr/>
            </a:lvl1pPr>
          </a:lstStyle>
          <a:p>
            <a:fld id="{8D26904D-3DCA-4DED-BCD5-EA5121913C6D}" type="slidenum">
              <a:rPr lang="en-US"/>
              <a:pPr/>
              <a:t>‹#›</a:t>
            </a:fld>
            <a:endParaRPr lang="en-US"/>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5635C77-0648-42D6-8FB5-0C77368F5D10}" type="slidenum">
              <a:rPr lang="en-US"/>
              <a:pPr/>
              <a:t>‹#›</a:t>
            </a:fld>
            <a:endParaRPr lang="en-US"/>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18859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304800"/>
            <a:ext cx="55054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EA72443-A704-4C3F-9353-556B7199E211}" type="slidenum">
              <a:rPr lang="en-US"/>
              <a:pPr/>
              <a:t>‹#›</a:t>
            </a:fld>
            <a:endParaRPr lang="en-US"/>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7BB09CA-7BED-4458-9A25-B13CD4B7D231}" type="slidenum">
              <a:rPr lang="en-US"/>
              <a:pPr/>
              <a:t>‹#›</a:t>
            </a:fld>
            <a:endParaRPr lang="en-US"/>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E9F1DE9-AFDF-46E8-B359-84C8E2CD3E3A}" type="slidenum">
              <a:rPr lang="en-US"/>
              <a:pPr/>
              <a:t>‹#›</a:t>
            </a:fld>
            <a:endParaRPr lang="en-US"/>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F46FE9B-A511-4BE4-AAE2-86712564401B}" type="slidenum">
              <a:rPr lang="en-US"/>
              <a:pPr/>
              <a:t>‹#›</a:t>
            </a:fld>
            <a:endParaRPr lang="en-U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072F798-B903-456E-97F8-BDC2C838CF1E}" type="slidenum">
              <a:rPr lang="en-US"/>
              <a:pPr/>
              <a:t>‹#›</a:t>
            </a:fld>
            <a:endParaRPr lang="en-US"/>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26D167F-E632-401B-901A-C573DF350842}" type="slidenum">
              <a:rPr lang="en-US"/>
              <a:pPr/>
              <a:t>‹#›</a:t>
            </a:fld>
            <a:endParaRPr lang="en-US"/>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8540966-C5EA-4E84-A464-F1C5DF9818D4}" type="slidenum">
              <a:rPr lang="en-US"/>
              <a:pPr/>
              <a:t>‹#›</a:t>
            </a:fld>
            <a:endParaRPr lang="en-U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0D1C3A0-A60D-428F-89BF-99E06B509917}" type="slidenum">
              <a:rPr lang="en-US"/>
              <a:pPr/>
              <a:t>‹#›</a:t>
            </a:fld>
            <a:endParaRPr lang="en-US"/>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D5D3AE0-4A82-4CFE-9D31-1F839B24A362}" type="slidenum">
              <a:rPr lang="en-US"/>
              <a:pPr/>
              <a:t>‹#›</a:t>
            </a:fld>
            <a:endParaRPr lang="en-US"/>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0" y="6350"/>
            <a:ext cx="9140825" cy="6851650"/>
            <a:chOff x="0" y="4"/>
            <a:chExt cx="5758" cy="4316"/>
          </a:xfrm>
        </p:grpSpPr>
        <p:sp>
          <p:nvSpPr>
            <p:cNvPr id="4099" name="Freeform 3"/>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endParaRPr lang="en-US"/>
            </a:p>
          </p:txBody>
        </p:sp>
        <p:sp>
          <p:nvSpPr>
            <p:cNvPr id="4100" name="Freeform 4"/>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endParaRPr lang="en-US"/>
            </a:p>
          </p:txBody>
        </p:sp>
        <p:grpSp>
          <p:nvGrpSpPr>
            <p:cNvPr id="4101" name="Group 5"/>
            <p:cNvGrpSpPr>
              <a:grpSpLocks/>
            </p:cNvGrpSpPr>
            <p:nvPr userDrawn="1"/>
          </p:nvGrpSpPr>
          <p:grpSpPr bwMode="auto">
            <a:xfrm>
              <a:off x="0" y="4"/>
              <a:ext cx="5758" cy="4316"/>
              <a:chOff x="0" y="4"/>
              <a:chExt cx="5758" cy="4316"/>
            </a:xfrm>
          </p:grpSpPr>
          <p:sp>
            <p:nvSpPr>
              <p:cNvPr id="4102" name="Freeform 6"/>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endParaRPr lang="en-US"/>
              </a:p>
            </p:txBody>
          </p:sp>
          <p:sp>
            <p:nvSpPr>
              <p:cNvPr id="4103" name="Freeform 7"/>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sp>
            <p:nvSpPr>
              <p:cNvPr id="4104" name="Freeform 8"/>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sp>
            <p:nvSpPr>
              <p:cNvPr id="4105" name="Freeform 9"/>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endParaRPr lang="en-US"/>
              </a:p>
            </p:txBody>
          </p:sp>
          <p:sp>
            <p:nvSpPr>
              <p:cNvPr id="4106" name="Freeform 10"/>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endParaRPr lang="en-US"/>
              </a:p>
            </p:txBody>
          </p:sp>
          <p:sp>
            <p:nvSpPr>
              <p:cNvPr id="4107"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endParaRPr lang="en-US"/>
              </a:p>
            </p:txBody>
          </p:sp>
          <p:sp>
            <p:nvSpPr>
              <p:cNvPr id="4108" name="Freeform 12"/>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endParaRPr lang="en-US"/>
              </a:p>
            </p:txBody>
          </p:sp>
          <p:sp>
            <p:nvSpPr>
              <p:cNvPr id="4109" name="Freeform 13"/>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endParaRPr lang="en-US"/>
              </a:p>
            </p:txBody>
          </p:sp>
          <p:sp>
            <p:nvSpPr>
              <p:cNvPr id="4110"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endParaRPr lang="en-US"/>
              </a:p>
            </p:txBody>
          </p:sp>
        </p:grpSp>
      </p:grpSp>
      <p:sp>
        <p:nvSpPr>
          <p:cNvPr id="4111" name="Rectangle 15"/>
          <p:cNvSpPr>
            <a:spLocks noGrp="1" noChangeArrowheads="1"/>
          </p:cNvSpPr>
          <p:nvPr>
            <p:ph type="title"/>
          </p:nvPr>
        </p:nvSpPr>
        <p:spPr bwMode="auto">
          <a:xfrm>
            <a:off x="1066800" y="304800"/>
            <a:ext cx="75438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12" name="Rectangle 16"/>
          <p:cNvSpPr>
            <a:spLocks noGrp="1" noChangeArrowheads="1"/>
          </p:cNvSpPr>
          <p:nvPr>
            <p:ph type="body" idx="1"/>
          </p:nvPr>
        </p:nvSpPr>
        <p:spPr bwMode="auto">
          <a:xfrm>
            <a:off x="1066800" y="1981200"/>
            <a:ext cx="7543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13" name="Rectangle 17"/>
          <p:cNvSpPr>
            <a:spLocks noGrp="1" noChangeArrowheads="1"/>
          </p:cNvSpPr>
          <p:nvPr>
            <p:ph type="dt" sz="half" idx="2"/>
          </p:nvPr>
        </p:nvSpPr>
        <p:spPr bwMode="auto">
          <a:xfrm>
            <a:off x="1066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endParaRPr lang="en-US"/>
          </a:p>
        </p:txBody>
      </p:sp>
      <p:sp>
        <p:nvSpPr>
          <p:cNvPr id="4114" name="Rectangle 18"/>
          <p:cNvSpPr>
            <a:spLocks noGrp="1" noChangeArrowheads="1"/>
          </p:cNvSpPr>
          <p:nvPr>
            <p:ph type="ftr" sz="quarter" idx="3"/>
          </p:nvPr>
        </p:nvSpPr>
        <p:spPr bwMode="auto">
          <a:xfrm>
            <a:off x="34290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endParaRPr lang="en-US"/>
          </a:p>
        </p:txBody>
      </p:sp>
      <p:sp>
        <p:nvSpPr>
          <p:cNvPr id="4115" name="Rectangle 19"/>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fld id="{80441FC2-77E7-4232-822D-72B434011D40}"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fade/>
  </p:transition>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Verdana"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Verdana"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Verdana"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Verdan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Verdan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Verdan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Verdan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Verdana" pitchFamily="34" charset="0"/>
        </a:defRPr>
      </a:lvl9pPr>
    </p:titleStyle>
    <p:bodyStyle>
      <a:lvl1pPr marL="342900" indent="-342900" algn="l" rtl="0" fontAlgn="base">
        <a:spcBef>
          <a:spcPct val="20000"/>
        </a:spcBef>
        <a:spcAft>
          <a:spcPct val="0"/>
        </a:spcAft>
        <a:buClr>
          <a:schemeClr val="hlink"/>
        </a:buClr>
        <a:buSzPct val="70000"/>
        <a:buFont typeface="Wingdings" pitchFamily="2" charset="2"/>
        <a:buChar char="n"/>
        <a:defRPr sz="40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thebiblicalworld.blogspot.com/2010/10/suffering-of-job-and-natural-disasters.html"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ctrTitle"/>
          </p:nvPr>
        </p:nvSpPr>
        <p:spPr>
          <a:xfrm>
            <a:off x="990600" y="228600"/>
            <a:ext cx="7086600" cy="1431925"/>
          </a:xfrm>
        </p:spPr>
        <p:txBody>
          <a:bodyPr/>
          <a:lstStyle/>
          <a:p>
            <a:r>
              <a:rPr lang="en-US" smtClean="0">
                <a:solidFill>
                  <a:srgbClr val="FFC000"/>
                </a:solidFill>
              </a:rPr>
              <a:t>Chapter Thirteen</a:t>
            </a:r>
            <a:endParaRPr lang="en-US" dirty="0">
              <a:solidFill>
                <a:srgbClr val="FFC00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0" y="2514600"/>
            <a:ext cx="3581400" cy="2731340"/>
          </a:xfrm>
          <a:prstGeom prst="rect">
            <a:avLst/>
          </a:prstGeom>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tx2">
                    <a:lumMod val="60000"/>
                    <a:lumOff val="40000"/>
                  </a:schemeClr>
                </a:solidFill>
              </a:rPr>
              <a:t>Polyphemus</a:t>
            </a:r>
            <a:br>
              <a:rPr lang="en-US">
                <a:solidFill>
                  <a:schemeClr val="tx2">
                    <a:lumMod val="60000"/>
                    <a:lumOff val="40000"/>
                  </a:schemeClr>
                </a:solidFill>
              </a:rPr>
            </a:br>
            <a:r>
              <a:rPr lang="en-US" sz="2000">
                <a:solidFill>
                  <a:srgbClr val="00B0F0"/>
                </a:solidFill>
              </a:rPr>
              <a:t>The </a:t>
            </a:r>
            <a:r>
              <a:rPr lang="en-US" sz="2000" smtClean="0">
                <a:solidFill>
                  <a:srgbClr val="00B0F0"/>
                </a:solidFill>
              </a:rPr>
              <a:t>Giant’s  Supper</a:t>
            </a:r>
            <a:endParaRPr lang="en-US" sz="2000"/>
          </a:p>
        </p:txBody>
      </p:sp>
      <p:sp>
        <p:nvSpPr>
          <p:cNvPr id="3" name="Content Placeholder 2"/>
          <p:cNvSpPr>
            <a:spLocks noGrp="1"/>
          </p:cNvSpPr>
          <p:nvPr>
            <p:ph idx="1"/>
          </p:nvPr>
        </p:nvSpPr>
        <p:spPr>
          <a:xfrm>
            <a:off x="1066800" y="1981200"/>
            <a:ext cx="7543800" cy="2514600"/>
          </a:xfrm>
        </p:spPr>
        <p:txBody>
          <a:bodyPr/>
          <a:lstStyle/>
          <a:p>
            <a:pPr marL="0" indent="0">
              <a:buNone/>
            </a:pPr>
            <a:r>
              <a:rPr lang="en-US" sz="2800">
                <a:effectLst/>
                <a:latin typeface="Times New Roman" panose="02020603050405020304" pitchFamily="18" charset="0"/>
                <a:cs typeface="Times New Roman" panose="02020603050405020304" pitchFamily="18" charset="0"/>
              </a:rPr>
              <a:t>Cyclopes autem pastores erant quidam, qui insulam Siciliam et praecipue montem Aetnam incolebant; ibi enim Volcanus, praeses fabrorum et ignis repertor, cuius servi Cyclopes erant, officinam suam habebat.</a:t>
            </a:r>
          </a:p>
          <a:p>
            <a:pPr marL="0" indent="0">
              <a:buNone/>
            </a:pPr>
            <a:r>
              <a:rPr lang="en-US" sz="2800">
                <a:effectLst/>
                <a:latin typeface="Times New Roman" panose="02020603050405020304" pitchFamily="18" charset="0"/>
                <a:cs typeface="Times New Roman" panose="02020603050405020304" pitchFamily="18" charset="0"/>
              </a:rPr>
              <a:t>Graeci igitur, simul ac monstrum viderunt, terrore paene exanimati in interiorem partem speluncae refugerunt et se sibi celare conabantur. Polyphemus autem, ita enim gigas appellatus est, pecora sua in speluncam egit; </a:t>
            </a:r>
            <a:endParaRPr lang="en-US" sz="2800">
              <a:latin typeface="Times New Roman" panose="02020603050405020304" pitchFamily="18"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211672036"/>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tx2">
                    <a:lumMod val="60000"/>
                    <a:lumOff val="40000"/>
                  </a:schemeClr>
                </a:solidFill>
              </a:rPr>
              <a:t>Polyphemus</a:t>
            </a:r>
            <a:br>
              <a:rPr lang="en-US">
                <a:solidFill>
                  <a:schemeClr val="tx2">
                    <a:lumMod val="60000"/>
                    <a:lumOff val="40000"/>
                  </a:schemeClr>
                </a:solidFill>
              </a:rPr>
            </a:br>
            <a:r>
              <a:rPr lang="en-US" sz="2000">
                <a:solidFill>
                  <a:srgbClr val="00B0F0"/>
                </a:solidFill>
              </a:rPr>
              <a:t>The Giant’s  Supper</a:t>
            </a:r>
            <a:endParaRPr lang="en-US" sz="2000" b="1" dirty="0">
              <a:solidFill>
                <a:schemeClr val="tx1"/>
              </a:solidFill>
            </a:endParaRPr>
          </a:p>
        </p:txBody>
      </p:sp>
      <p:sp>
        <p:nvSpPr>
          <p:cNvPr id="3" name="Content Placeholder 2"/>
          <p:cNvSpPr>
            <a:spLocks noGrp="1"/>
          </p:cNvSpPr>
          <p:nvPr>
            <p:ph idx="1"/>
          </p:nvPr>
        </p:nvSpPr>
        <p:spPr>
          <a:xfrm>
            <a:off x="1066800" y="1981200"/>
            <a:ext cx="7543800" cy="3352800"/>
          </a:xfrm>
        </p:spPr>
        <p:txBody>
          <a:bodyPr/>
          <a:lstStyle/>
          <a:p>
            <a:pPr marL="0" indent="0">
              <a:buNone/>
            </a:pPr>
            <a:r>
              <a:rPr lang="en-US" sz="2800">
                <a:effectLst/>
                <a:latin typeface="Times New Roman" panose="02020603050405020304" pitchFamily="18" charset="0"/>
                <a:cs typeface="Times New Roman" panose="02020603050405020304" pitchFamily="18" charset="0"/>
              </a:rPr>
              <a:t>tum cum saxo ingenti portam </a:t>
            </a:r>
            <a:r>
              <a:rPr lang="en-US" sz="2800" smtClean="0">
                <a:effectLst/>
                <a:latin typeface="Times New Roman" panose="02020603050405020304" pitchFamily="18" charset="0"/>
                <a:cs typeface="Times New Roman" panose="02020603050405020304" pitchFamily="18" charset="0"/>
              </a:rPr>
              <a:t>obstruxisset</a:t>
            </a:r>
            <a:r>
              <a:rPr lang="en-US" sz="2800">
                <a:effectLst/>
                <a:latin typeface="Times New Roman" panose="02020603050405020304" pitchFamily="18" charset="0"/>
                <a:cs typeface="Times New Roman" panose="02020603050405020304" pitchFamily="18" charset="0"/>
              </a:rPr>
              <a:t>, </a:t>
            </a:r>
            <a:endParaRPr lang="en-US" sz="2800">
              <a:latin typeface="Times New Roman" panose="02020603050405020304" pitchFamily="18" charset="0"/>
              <a:ea typeface="Verdana" panose="020B0604030504040204" pitchFamily="34" charset="0"/>
              <a:cs typeface="Times New Roman" panose="02020603050405020304" pitchFamily="18" charset="0"/>
            </a:endParaRPr>
          </a:p>
          <a:p>
            <a:pPr marL="0" indent="0">
              <a:buNone/>
            </a:pPr>
            <a:r>
              <a:rPr lang="en-US" sz="2800" smtClean="0">
                <a:effectLst/>
                <a:latin typeface="Times New Roman" panose="02020603050405020304" pitchFamily="18" charset="0"/>
                <a:cs typeface="Times New Roman" panose="02020603050405020304" pitchFamily="18" charset="0"/>
              </a:rPr>
              <a:t>ignem </a:t>
            </a:r>
            <a:r>
              <a:rPr lang="en-US" sz="2800">
                <a:effectLst/>
                <a:latin typeface="Times New Roman" panose="02020603050405020304" pitchFamily="18" charset="0"/>
                <a:cs typeface="Times New Roman" panose="02020603050405020304" pitchFamily="18" charset="0"/>
              </a:rPr>
              <a:t>in medio antro accendit.  Hoc facto, omnia oculo perlustrabat et cum sensisset </a:t>
            </a:r>
            <a:r>
              <a:rPr lang="en-US" sz="2800" smtClean="0">
                <a:effectLst/>
                <a:latin typeface="Times New Roman" panose="02020603050405020304" pitchFamily="18" charset="0"/>
                <a:cs typeface="Times New Roman" panose="02020603050405020304" pitchFamily="18" charset="0"/>
              </a:rPr>
              <a:t>homines </a:t>
            </a:r>
            <a:r>
              <a:rPr lang="en-US" sz="2800">
                <a:effectLst/>
                <a:latin typeface="Times New Roman" panose="02020603050405020304" pitchFamily="18" charset="0"/>
                <a:cs typeface="Times New Roman" panose="02020603050405020304" pitchFamily="18" charset="0"/>
              </a:rPr>
              <a:t>in interiore parte antri celari, magnā voce exclamavit, “Qui estis homines?  Mercatores an latrones?” Tum Ulixes respondit se neque mercatores esse neque praedandi causā venisse, sed e Troiā </a:t>
            </a:r>
            <a:r>
              <a:rPr lang="en-US" sz="2800" smtClean="0">
                <a:effectLst/>
                <a:latin typeface="Times New Roman" panose="02020603050405020304" pitchFamily="18" charset="0"/>
                <a:cs typeface="Times New Roman" panose="02020603050405020304" pitchFamily="18" charset="0"/>
              </a:rPr>
              <a:t>redeuntis </a:t>
            </a:r>
            <a:r>
              <a:rPr lang="en-US" sz="2800">
                <a:effectLst/>
                <a:latin typeface="Times New Roman" panose="02020603050405020304" pitchFamily="18" charset="0"/>
                <a:cs typeface="Times New Roman" panose="02020603050405020304" pitchFamily="18" charset="0"/>
              </a:rPr>
              <a:t>vi tempestatum a recto cursu depulsos esse;  </a:t>
            </a:r>
          </a:p>
          <a:p>
            <a:pPr marL="1143000" indent="-1143000">
              <a:buNone/>
            </a:pPr>
            <a:endParaRPr lang="en-US" sz="2800" dirty="0"/>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tx2">
                    <a:lumMod val="60000"/>
                    <a:lumOff val="40000"/>
                  </a:schemeClr>
                </a:solidFill>
              </a:rPr>
              <a:t>Polyphemus</a:t>
            </a:r>
            <a:br>
              <a:rPr lang="en-US">
                <a:solidFill>
                  <a:schemeClr val="tx2">
                    <a:lumMod val="60000"/>
                    <a:lumOff val="40000"/>
                  </a:schemeClr>
                </a:solidFill>
              </a:rPr>
            </a:br>
            <a:r>
              <a:rPr lang="en-US" sz="2000">
                <a:solidFill>
                  <a:srgbClr val="00B0F0"/>
                </a:solidFill>
              </a:rPr>
              <a:t>The Giant’s  Supper</a:t>
            </a:r>
            <a:endParaRPr lang="en-US" sz="2000"/>
          </a:p>
        </p:txBody>
      </p:sp>
      <p:sp>
        <p:nvSpPr>
          <p:cNvPr id="3" name="Content Placeholder 2"/>
          <p:cNvSpPr>
            <a:spLocks noGrp="1"/>
          </p:cNvSpPr>
          <p:nvPr>
            <p:ph idx="1"/>
          </p:nvPr>
        </p:nvSpPr>
        <p:spPr/>
        <p:txBody>
          <a:bodyPr/>
          <a:lstStyle/>
          <a:p>
            <a:pPr marL="0" indent="0">
              <a:buNone/>
            </a:pPr>
            <a:r>
              <a:rPr lang="en-US" sz="2800">
                <a:effectLst/>
                <a:latin typeface="Times New Roman" panose="02020603050405020304" pitchFamily="18" charset="0"/>
                <a:cs typeface="Times New Roman" panose="02020603050405020304" pitchFamily="18" charset="0"/>
              </a:rPr>
              <a:t>oravit etiam ut sibi sine iniuriā abire liceret. Tum Polyphemus quaesivit </a:t>
            </a:r>
            <a:r>
              <a:rPr lang="en-US" sz="2800" smtClean="0">
                <a:effectLst/>
                <a:latin typeface="Times New Roman" panose="02020603050405020304" pitchFamily="18" charset="0"/>
                <a:cs typeface="Times New Roman" panose="02020603050405020304" pitchFamily="18" charset="0"/>
              </a:rPr>
              <a:t>ubi esset </a:t>
            </a:r>
            <a:r>
              <a:rPr lang="en-US" sz="2800">
                <a:effectLst/>
                <a:latin typeface="Times New Roman" panose="02020603050405020304" pitchFamily="18" charset="0"/>
                <a:cs typeface="Times New Roman" panose="02020603050405020304" pitchFamily="18" charset="0"/>
              </a:rPr>
              <a:t>navis quā vecti essent; Ulixes autem, cum bene intellegeret </a:t>
            </a:r>
            <a:r>
              <a:rPr lang="en-US" sz="2800" smtClean="0">
                <a:effectLst/>
                <a:latin typeface="Times New Roman" panose="02020603050405020304" pitchFamily="18" charset="0"/>
                <a:cs typeface="Times New Roman" panose="02020603050405020304" pitchFamily="18" charset="0"/>
              </a:rPr>
              <a:t>sibi </a:t>
            </a:r>
            <a:r>
              <a:rPr lang="en-US" sz="2800">
                <a:effectLst/>
                <a:latin typeface="Times New Roman" panose="02020603050405020304" pitchFamily="18" charset="0"/>
                <a:cs typeface="Times New Roman" panose="02020603050405020304" pitchFamily="18" charset="0"/>
              </a:rPr>
              <a:t>maxime praecavendum esse, respondit navem suam in rupis </a:t>
            </a:r>
            <a:r>
              <a:rPr lang="en-US" sz="2800" smtClean="0">
                <a:effectLst/>
                <a:latin typeface="Times New Roman" panose="02020603050405020304" pitchFamily="18" charset="0"/>
                <a:cs typeface="Times New Roman" panose="02020603050405020304" pitchFamily="18" charset="0"/>
              </a:rPr>
              <a:t>coniectam </a:t>
            </a:r>
            <a:r>
              <a:rPr lang="en-US" sz="2800">
                <a:effectLst/>
                <a:latin typeface="Times New Roman" panose="02020603050405020304" pitchFamily="18" charset="0"/>
                <a:cs typeface="Times New Roman" panose="02020603050405020304" pitchFamily="18" charset="0"/>
              </a:rPr>
              <a:t>et omnino perfractam esse. Polyphemus autem nullo dato responso duo e sociis manū conripuit et membris eorum </a:t>
            </a:r>
            <a:r>
              <a:rPr lang="en-US" sz="2800" smtClean="0">
                <a:effectLst/>
                <a:latin typeface="Times New Roman" panose="02020603050405020304" pitchFamily="18" charset="0"/>
                <a:cs typeface="Times New Roman" panose="02020603050405020304" pitchFamily="18" charset="0"/>
              </a:rPr>
              <a:t>divolsis </a:t>
            </a:r>
            <a:r>
              <a:rPr lang="en-US" sz="2800">
                <a:effectLst/>
                <a:latin typeface="Times New Roman" panose="02020603050405020304" pitchFamily="18" charset="0"/>
                <a:cs typeface="Times New Roman" panose="02020603050405020304" pitchFamily="18" charset="0"/>
              </a:rPr>
              <a:t>carnem devorare coepit.</a:t>
            </a:r>
          </a:p>
          <a:p>
            <a:pPr marL="0" indent="0">
              <a:buNone/>
            </a:pPr>
            <a:r>
              <a:rPr lang="en-US" sz="2800">
                <a:effectLst/>
              </a:rPr>
              <a:t> </a:t>
            </a:r>
          </a:p>
        </p:txBody>
      </p:sp>
    </p:spTree>
    <p:extLst>
      <p:ext uri="{BB962C8B-B14F-4D97-AF65-F5344CB8AC3E}">
        <p14:creationId xmlns:p14="http://schemas.microsoft.com/office/powerpoint/2010/main" val="2113550746"/>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is Natural Law?</a:t>
            </a:r>
            <a:endParaRPr lang="en-US"/>
          </a:p>
        </p:txBody>
      </p:sp>
      <p:sp>
        <p:nvSpPr>
          <p:cNvPr id="3" name="Content Placeholder 2"/>
          <p:cNvSpPr>
            <a:spLocks noGrp="1"/>
          </p:cNvSpPr>
          <p:nvPr>
            <p:ph idx="1"/>
          </p:nvPr>
        </p:nvSpPr>
        <p:spPr/>
        <p:txBody>
          <a:bodyPr/>
          <a:lstStyle/>
          <a:p>
            <a:pPr marL="0" indent="0">
              <a:buNone/>
            </a:pPr>
            <a:r>
              <a:rPr lang="en-US">
                <a:effectLst/>
                <a:latin typeface="Blackadder ITC" panose="04020505051007020D02" pitchFamily="82" charset="0"/>
              </a:rPr>
              <a:t>But there will be one law, eternal and unchangeable, binding at all times upon all peoples; and there will be, as it were, one common master and ruler of men, namely God, who is the author or this law, its interpreter, and its sponsor.~</a:t>
            </a:r>
            <a:r>
              <a:rPr lang="en-US" sz="2800">
                <a:effectLst/>
                <a:latin typeface="Baskerville Old Face" panose="02020602080505020303" pitchFamily="18" charset="0"/>
              </a:rPr>
              <a:t>CICERO</a:t>
            </a:r>
            <a:r>
              <a:rPr lang="en-US">
                <a:effectLst/>
                <a:latin typeface="Baskerville Old Face" panose="02020602080505020303" pitchFamily="18" charset="0"/>
              </a:rPr>
              <a:t> </a:t>
            </a:r>
            <a:r>
              <a:rPr lang="en-US" i="1">
                <a:effectLst/>
                <a:latin typeface="Blackadder ITC" panose="04020505051007020D02" pitchFamily="82" charset="0"/>
              </a:rPr>
              <a:t>on the Universal Nature of True Law</a:t>
            </a:r>
            <a:endParaRPr lang="en-US">
              <a:effectLst/>
              <a:latin typeface="Blackadder ITC" panose="04020505051007020D02" pitchFamily="82" charset="0"/>
            </a:endParaRPr>
          </a:p>
        </p:txBody>
      </p:sp>
    </p:spTree>
    <p:extLst>
      <p:ext uri="{BB962C8B-B14F-4D97-AF65-F5344CB8AC3E}">
        <p14:creationId xmlns:p14="http://schemas.microsoft.com/office/powerpoint/2010/main" val="717659130"/>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Cicero</a:t>
            </a:r>
            <a:endParaRPr lang="en-US"/>
          </a:p>
        </p:txBody>
      </p:sp>
      <p:sp>
        <p:nvSpPr>
          <p:cNvPr id="3" name="Content Placeholder 2"/>
          <p:cNvSpPr>
            <a:spLocks noGrp="1"/>
          </p:cNvSpPr>
          <p:nvPr>
            <p:ph idx="1"/>
          </p:nvPr>
        </p:nvSpPr>
        <p:spPr>
          <a:xfrm>
            <a:off x="1143000" y="1905000"/>
            <a:ext cx="7543800" cy="4114800"/>
          </a:xfrm>
        </p:spPr>
        <p:txBody>
          <a:bodyPr/>
          <a:lstStyle/>
          <a:p>
            <a:pPr marL="0" indent="0">
              <a:buNone/>
            </a:pPr>
            <a:r>
              <a:rPr lang="en-US" sz="2800" b="1">
                <a:effectLst/>
                <a:latin typeface="Baskerville Old Face" panose="02020602080505020303" pitchFamily="18" charset="0"/>
              </a:rPr>
              <a:t>VI. </a:t>
            </a:r>
            <a:r>
              <a:rPr lang="en-US" sz="2800">
                <a:effectLst/>
                <a:latin typeface="Baskerville Old Face" panose="02020602080505020303" pitchFamily="18" charset="0"/>
              </a:rPr>
              <a:t>Quid est enim, Catilina, quod te iam in hac urbe delectare possit, in quā nemo est extra istam coniurationem perditorum hominum, qui te non metuat, nemo, qui non oderit.</a:t>
            </a:r>
          </a:p>
          <a:p>
            <a:pPr marL="0" indent="0">
              <a:buNone/>
            </a:pPr>
            <a:r>
              <a:rPr lang="en-US" sz="2800">
                <a:effectLst/>
                <a:latin typeface="Baskerville Old Face" panose="02020602080505020303" pitchFamily="18" charset="0"/>
              </a:rPr>
              <a:t>Quae nota domesticae turpitudinis non inusta vitae tuae est? Quod privatarum rerum dedecus non haeret in famā?</a:t>
            </a:r>
          </a:p>
          <a:p>
            <a:pPr marL="0" indent="0">
              <a:buNone/>
            </a:pPr>
            <a:r>
              <a:rPr lang="en-US" sz="2800">
                <a:effectLst/>
                <a:latin typeface="Baskerville Old Face" panose="02020602080505020303" pitchFamily="18" charset="0"/>
              </a:rPr>
              <a:t>Quae lubido ab oculis, quod facinus a manibus umquam tuis</a:t>
            </a:r>
            <a:r>
              <a:rPr lang="en-US" sz="2800" smtClean="0">
                <a:effectLst/>
                <a:latin typeface="Baskerville Old Face" panose="02020602080505020303" pitchFamily="18" charset="0"/>
              </a:rPr>
              <a:t>,</a:t>
            </a:r>
            <a:endParaRPr lang="en-US" sz="2800">
              <a:effectLst/>
              <a:latin typeface="Baskerville Old Face" panose="02020602080505020303" pitchFamily="18" charset="0"/>
            </a:endParaRPr>
          </a:p>
        </p:txBody>
      </p:sp>
    </p:spTree>
    <p:extLst>
      <p:ext uri="{BB962C8B-B14F-4D97-AF65-F5344CB8AC3E}">
        <p14:creationId xmlns:p14="http://schemas.microsoft.com/office/powerpoint/2010/main" val="2876258607"/>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990600" y="228601"/>
            <a:ext cx="6959600" cy="1143000"/>
          </a:xfrm>
        </p:spPr>
        <p:txBody>
          <a:bodyPr/>
          <a:lstStyle/>
          <a:p>
            <a:r>
              <a:rPr lang="en-US" b="0" smtClean="0">
                <a:solidFill>
                  <a:schemeClr val="tx2">
                    <a:lumMod val="60000"/>
                    <a:lumOff val="40000"/>
                  </a:schemeClr>
                </a:solidFill>
              </a:rPr>
              <a:t> </a:t>
            </a:r>
            <a:r>
              <a:rPr lang="en-US" b="0">
                <a:solidFill>
                  <a:srgbClr val="FFC000"/>
                </a:solidFill>
              </a:rPr>
              <a:t>Cicero </a:t>
            </a:r>
            <a:endParaRPr lang="en-US" b="0" dirty="0">
              <a:solidFill>
                <a:srgbClr val="FFC000"/>
              </a:solidFill>
            </a:endParaRPr>
          </a:p>
        </p:txBody>
      </p:sp>
      <p:sp>
        <p:nvSpPr>
          <p:cNvPr id="22531" name="Rectangle 3"/>
          <p:cNvSpPr>
            <a:spLocks noGrp="1" noChangeArrowheads="1"/>
          </p:cNvSpPr>
          <p:nvPr>
            <p:ph type="subTitle" idx="1"/>
          </p:nvPr>
        </p:nvSpPr>
        <p:spPr>
          <a:xfrm>
            <a:off x="990600" y="1828800"/>
            <a:ext cx="7162800" cy="4495800"/>
          </a:xfrm>
        </p:spPr>
        <p:txBody>
          <a:bodyPr/>
          <a:lstStyle/>
          <a:p>
            <a:endParaRPr lang="en-US" sz="2800" smtClean="0">
              <a:solidFill>
                <a:schemeClr val="tx2">
                  <a:lumMod val="20000"/>
                  <a:lumOff val="80000"/>
                </a:schemeClr>
              </a:solidFill>
            </a:endParaRPr>
          </a:p>
          <a:p>
            <a:endParaRPr lang="en-US" sz="2800">
              <a:solidFill>
                <a:schemeClr val="tx2">
                  <a:lumMod val="20000"/>
                  <a:lumOff val="80000"/>
                </a:schemeClr>
              </a:solidFill>
            </a:endParaRPr>
          </a:p>
          <a:p>
            <a:endParaRPr lang="en-US" sz="2800" smtClean="0">
              <a:solidFill>
                <a:schemeClr val="tx2">
                  <a:lumMod val="20000"/>
                  <a:lumOff val="80000"/>
                </a:schemeClr>
              </a:solidFill>
            </a:endParaRPr>
          </a:p>
          <a:p>
            <a:endParaRPr lang="en-US" sz="2800">
              <a:solidFill>
                <a:schemeClr val="tx2">
                  <a:lumMod val="20000"/>
                  <a:lumOff val="80000"/>
                </a:schemeClr>
              </a:solidFill>
            </a:endParaRPr>
          </a:p>
          <a:p>
            <a:endParaRPr lang="en-US" sz="2800" smtClean="0">
              <a:solidFill>
                <a:schemeClr val="tx2">
                  <a:lumMod val="20000"/>
                  <a:lumOff val="80000"/>
                </a:schemeClr>
              </a:solidFill>
            </a:endParaRPr>
          </a:p>
          <a:p>
            <a:r>
              <a:rPr lang="en-US" sz="2800" smtClean="0">
                <a:solidFill>
                  <a:schemeClr val="tx2">
                    <a:lumMod val="20000"/>
                    <a:lumOff val="80000"/>
                  </a:schemeClr>
                </a:solidFill>
              </a:rPr>
              <a:t> </a:t>
            </a:r>
            <a:endParaRPr lang="en-US" sz="3200" i="1" dirty="0">
              <a:solidFill>
                <a:schemeClr val="tx2">
                  <a:lumMod val="20000"/>
                  <a:lumOff val="80000"/>
                </a:schemeClr>
              </a:solidFill>
            </a:endParaRPr>
          </a:p>
        </p:txBody>
      </p:sp>
      <p:sp>
        <p:nvSpPr>
          <p:cNvPr id="4" name="TextBox 3"/>
          <p:cNvSpPr txBox="1"/>
          <p:nvPr/>
        </p:nvSpPr>
        <p:spPr>
          <a:xfrm>
            <a:off x="1065028" y="1909058"/>
            <a:ext cx="7315200" cy="1815882"/>
          </a:xfrm>
          <a:prstGeom prst="rect">
            <a:avLst/>
          </a:prstGeom>
          <a:noFill/>
        </p:spPr>
        <p:txBody>
          <a:bodyPr wrap="square" rtlCol="0">
            <a:spAutoFit/>
          </a:bodyPr>
          <a:lstStyle/>
          <a:p>
            <a:pPr marL="0" indent="0">
              <a:buNone/>
            </a:pPr>
            <a:r>
              <a:rPr lang="en-US" sz="2800">
                <a:latin typeface="Baskerville Old Face" panose="02020602080505020303" pitchFamily="18" charset="0"/>
                <a:ea typeface="Verdana" panose="020B0604030504040204" pitchFamily="34" charset="0"/>
                <a:cs typeface="Verdana" panose="020B0604030504040204" pitchFamily="34" charset="0"/>
              </a:rPr>
              <a:t>Quod </a:t>
            </a:r>
            <a:r>
              <a:rPr lang="en-US" sz="2800" smtClean="0">
                <a:latin typeface="Baskerville Old Face" panose="02020602080505020303" pitchFamily="18" charset="0"/>
                <a:ea typeface="Verdana" panose="020B0604030504040204" pitchFamily="34" charset="0"/>
                <a:cs typeface="Verdana" panose="020B0604030504040204" pitchFamily="34" charset="0"/>
              </a:rPr>
              <a:t>flagitium </a:t>
            </a:r>
            <a:r>
              <a:rPr lang="en-US" sz="2800">
                <a:latin typeface="Baskerville Old Face" panose="02020602080505020303" pitchFamily="18" charset="0"/>
                <a:ea typeface="Verdana" panose="020B0604030504040204" pitchFamily="34" charset="0"/>
                <a:cs typeface="Verdana" panose="020B0604030504040204" pitchFamily="34" charset="0"/>
              </a:rPr>
              <a:t>a toto corpore afuit? Cui tu adulescentulo, quem corruptelarum</a:t>
            </a:r>
          </a:p>
          <a:p>
            <a:pPr marL="0" indent="0">
              <a:buNone/>
            </a:pPr>
            <a:r>
              <a:rPr lang="en-US" sz="2800" smtClean="0">
                <a:latin typeface="Baskerville Old Face" panose="02020602080505020303" pitchFamily="18" charset="0"/>
                <a:ea typeface="Verdana" panose="020B0604030504040204" pitchFamily="34" charset="0"/>
                <a:cs typeface="Verdana" panose="020B0604030504040204" pitchFamily="34" charset="0"/>
              </a:rPr>
              <a:t>inlecebris </a:t>
            </a:r>
            <a:r>
              <a:rPr lang="en-US" sz="2800">
                <a:latin typeface="Baskerville Old Face" panose="02020602080505020303" pitchFamily="18" charset="0"/>
                <a:ea typeface="Verdana" panose="020B0604030504040204" pitchFamily="34" charset="0"/>
                <a:cs typeface="Verdana" panose="020B0604030504040204" pitchFamily="34" charset="0"/>
              </a:rPr>
              <a:t>inretisses, non aut </a:t>
            </a:r>
            <a:r>
              <a:rPr lang="en-US" sz="2800" smtClean="0">
                <a:latin typeface="Baskerville Old Face" panose="02020602080505020303" pitchFamily="18" charset="0"/>
                <a:ea typeface="Verdana" panose="020B0604030504040204" pitchFamily="34" charset="0"/>
                <a:cs typeface="Verdana" panose="020B0604030504040204" pitchFamily="34" charset="0"/>
              </a:rPr>
              <a:t>ad </a:t>
            </a:r>
            <a:r>
              <a:rPr lang="en-US" sz="2800">
                <a:latin typeface="Baskerville Old Face" panose="02020602080505020303" pitchFamily="18" charset="0"/>
                <a:ea typeface="Verdana" panose="020B0604030504040204" pitchFamily="34" charset="0"/>
                <a:cs typeface="Verdana" panose="020B0604030504040204" pitchFamily="34" charset="0"/>
              </a:rPr>
              <a:t>audaciam ferrum aut </a:t>
            </a:r>
            <a:r>
              <a:rPr lang="en-US" sz="2800" smtClean="0">
                <a:latin typeface="Baskerville Old Face" panose="02020602080505020303" pitchFamily="18" charset="0"/>
                <a:ea typeface="Verdana" panose="020B0604030504040204" pitchFamily="34" charset="0"/>
                <a:cs typeface="Verdana" panose="020B0604030504040204" pitchFamily="34" charset="0"/>
              </a:rPr>
              <a:t>ad lubidinem </a:t>
            </a:r>
            <a:r>
              <a:rPr lang="en-US" sz="2800">
                <a:latin typeface="Baskerville Old Face" panose="02020602080505020303" pitchFamily="18" charset="0"/>
                <a:ea typeface="Verdana" panose="020B0604030504040204" pitchFamily="34" charset="0"/>
                <a:cs typeface="Verdana" panose="020B0604030504040204" pitchFamily="34" charset="0"/>
              </a:rPr>
              <a:t>facem praetulisti?</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3810000"/>
            <a:ext cx="4343400" cy="2709163"/>
          </a:xfrm>
          <a:prstGeom prst="rect">
            <a:avLst/>
          </a:prstGeom>
        </p:spPr>
      </p:pic>
    </p:spTree>
    <p:extLst>
      <p:ext uri="{BB962C8B-B14F-4D97-AF65-F5344CB8AC3E}">
        <p14:creationId xmlns:p14="http://schemas.microsoft.com/office/powerpoint/2010/main" val="3871578505"/>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Cicero [14]</a:t>
            </a:r>
            <a:endParaRPr lang="en-US"/>
          </a:p>
        </p:txBody>
      </p:sp>
      <p:sp>
        <p:nvSpPr>
          <p:cNvPr id="3" name="Content Placeholder 2"/>
          <p:cNvSpPr>
            <a:spLocks noGrp="1"/>
          </p:cNvSpPr>
          <p:nvPr>
            <p:ph idx="1"/>
          </p:nvPr>
        </p:nvSpPr>
        <p:spPr/>
        <p:txBody>
          <a:bodyPr/>
          <a:lstStyle/>
          <a:p>
            <a:pPr marL="0" indent="0">
              <a:buNone/>
            </a:pPr>
            <a:r>
              <a:rPr lang="en-US" sz="2800" b="1" smtClean="0">
                <a:effectLst/>
                <a:latin typeface="Baskerville Old Face" panose="02020602080505020303" pitchFamily="18" charset="0"/>
              </a:rPr>
              <a:t>[14</a:t>
            </a:r>
            <a:r>
              <a:rPr lang="en-US" sz="2800" b="1">
                <a:effectLst/>
                <a:latin typeface="Baskerville Old Face" panose="02020602080505020303" pitchFamily="18" charset="0"/>
              </a:rPr>
              <a:t>] </a:t>
            </a:r>
            <a:r>
              <a:rPr lang="en-US" sz="2800">
                <a:effectLst/>
                <a:latin typeface="Baskerville Old Face" panose="02020602080505020303" pitchFamily="18" charset="0"/>
              </a:rPr>
              <a:t>Quid vero? nuper cum morte superioris uxoris, novis </a:t>
            </a:r>
            <a:r>
              <a:rPr lang="en-US" sz="2800" smtClean="0">
                <a:effectLst/>
                <a:latin typeface="Baskerville Old Face" panose="02020602080505020303" pitchFamily="18" charset="0"/>
              </a:rPr>
              <a:t>nuptiis domum </a:t>
            </a:r>
            <a:r>
              <a:rPr lang="en-US" sz="2800">
                <a:effectLst/>
                <a:latin typeface="Baskerville Old Face" panose="02020602080505020303" pitchFamily="18" charset="0"/>
              </a:rPr>
              <a:t>vacuefecisses, nonne etiam alio incredibili scelere hoc scelus </a:t>
            </a:r>
            <a:r>
              <a:rPr lang="en-US" sz="2800" smtClean="0">
                <a:effectLst/>
                <a:latin typeface="Baskerville Old Face" panose="02020602080505020303" pitchFamily="18" charset="0"/>
              </a:rPr>
              <a:t>cumulasti</a:t>
            </a:r>
            <a:r>
              <a:rPr lang="en-US" sz="2800">
                <a:effectLst/>
                <a:latin typeface="Baskerville Old Face" panose="02020602080505020303" pitchFamily="18" charset="0"/>
              </a:rPr>
              <a:t>?</a:t>
            </a:r>
          </a:p>
          <a:p>
            <a:pPr marL="0" indent="0">
              <a:buNone/>
            </a:pPr>
            <a:r>
              <a:rPr lang="en-US" sz="2800">
                <a:effectLst/>
                <a:latin typeface="Baskerville Old Face" panose="02020602080505020303" pitchFamily="18" charset="0"/>
              </a:rPr>
              <a:t>quod ego praetermitto et facile patior [me] sileri, ne in hac civitate tanti facinoris inmanitas aut extitisse aut </a:t>
            </a:r>
            <a:r>
              <a:rPr lang="en-US" sz="2800" smtClean="0">
                <a:effectLst/>
                <a:latin typeface="Baskerville Old Face" panose="02020602080505020303" pitchFamily="18" charset="0"/>
              </a:rPr>
              <a:t>non vindicata </a:t>
            </a:r>
            <a:r>
              <a:rPr lang="en-US" sz="2800">
                <a:effectLst/>
                <a:latin typeface="Baskerville Old Face" panose="02020602080505020303" pitchFamily="18" charset="0"/>
              </a:rPr>
              <a:t>esse videatur. Praetermitto ruinas fortunarum tuarum, quas </a:t>
            </a:r>
            <a:r>
              <a:rPr lang="en-US" sz="2800" smtClean="0">
                <a:effectLst/>
                <a:latin typeface="Baskerville Old Face" panose="02020602080505020303" pitchFamily="18" charset="0"/>
              </a:rPr>
              <a:t>omnes </a:t>
            </a:r>
            <a:r>
              <a:rPr lang="en-US" sz="2800">
                <a:effectLst/>
                <a:latin typeface="Baskerville Old Face" panose="02020602080505020303" pitchFamily="18" charset="0"/>
              </a:rPr>
              <a:t>inpendere tibi proximis Idibus senties; ad illa venio, quae non ad privatam ignominiam </a:t>
            </a:r>
            <a:r>
              <a:rPr lang="en-US" sz="2800" smtClean="0">
                <a:effectLst/>
                <a:latin typeface="Baskerville Old Face" panose="02020602080505020303" pitchFamily="18" charset="0"/>
              </a:rPr>
              <a:t>vitiorum tuorum</a:t>
            </a:r>
            <a:r>
              <a:rPr lang="en-US" sz="2800">
                <a:effectLst/>
                <a:latin typeface="Baskerville Old Face" panose="02020602080505020303" pitchFamily="18" charset="0"/>
              </a:rPr>
              <a:t>,</a:t>
            </a:r>
          </a:p>
          <a:p>
            <a:pPr marL="0" indent="0">
              <a:buNone/>
            </a:pPr>
            <a:r>
              <a:rPr lang="en-US" sz="2800">
                <a:effectLst/>
                <a:latin typeface="Baskerville Old Face" panose="02020602080505020303" pitchFamily="18" charset="0"/>
              </a:rPr>
              <a:t> </a:t>
            </a:r>
          </a:p>
        </p:txBody>
      </p:sp>
    </p:spTree>
    <p:extLst>
      <p:ext uri="{BB962C8B-B14F-4D97-AF65-F5344CB8AC3E}">
        <p14:creationId xmlns:p14="http://schemas.microsoft.com/office/powerpoint/2010/main" val="1003797114"/>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Cicero [14][15]</a:t>
            </a:r>
            <a:endParaRPr lang="en-US"/>
          </a:p>
        </p:txBody>
      </p:sp>
      <p:sp>
        <p:nvSpPr>
          <p:cNvPr id="6" name="Content Placeholder 5"/>
          <p:cNvSpPr>
            <a:spLocks noGrp="1"/>
          </p:cNvSpPr>
          <p:nvPr>
            <p:ph idx="1"/>
          </p:nvPr>
        </p:nvSpPr>
        <p:spPr>
          <a:xfrm>
            <a:off x="1066800" y="1905000"/>
            <a:ext cx="7543800" cy="4114800"/>
          </a:xfrm>
        </p:spPr>
        <p:txBody>
          <a:bodyPr/>
          <a:lstStyle/>
          <a:p>
            <a:pPr marL="0" indent="0">
              <a:buNone/>
            </a:pPr>
            <a:r>
              <a:rPr lang="en-US" sz="2800">
                <a:effectLst/>
                <a:latin typeface="Baskerville Old Face" panose="02020602080505020303" pitchFamily="18" charset="0"/>
              </a:rPr>
              <a:t>non ad domesticam tuam difficultatem ac turpitudinem sed ad summam rem publicam atque ad omnium nostrum vitam salutemque pertinent</a:t>
            </a:r>
            <a:r>
              <a:rPr lang="en-US" sz="2800" smtClean="0">
                <a:effectLst/>
                <a:latin typeface="Baskerville Old Face" panose="02020602080505020303" pitchFamily="18" charset="0"/>
              </a:rPr>
              <a:t>.</a:t>
            </a:r>
            <a:br>
              <a:rPr lang="en-US" sz="2800" smtClean="0">
                <a:effectLst/>
                <a:latin typeface="Baskerville Old Face" panose="02020602080505020303" pitchFamily="18" charset="0"/>
              </a:rPr>
            </a:br>
            <a:r>
              <a:rPr lang="en-US" sz="2800" smtClean="0">
                <a:effectLst/>
                <a:latin typeface="Baskerville Old Face" panose="02020602080505020303" pitchFamily="18" charset="0"/>
              </a:rPr>
              <a:t/>
            </a:r>
            <a:br>
              <a:rPr lang="en-US" sz="2800" smtClean="0">
                <a:effectLst/>
                <a:latin typeface="Baskerville Old Face" panose="02020602080505020303" pitchFamily="18" charset="0"/>
              </a:rPr>
            </a:br>
            <a:r>
              <a:rPr lang="en-US" sz="2800" b="1">
                <a:effectLst/>
                <a:latin typeface="Baskerville Old Face" panose="02020602080505020303" pitchFamily="18" charset="0"/>
              </a:rPr>
              <a:t>[15] </a:t>
            </a:r>
            <a:r>
              <a:rPr lang="en-US" sz="2800">
                <a:effectLst/>
                <a:latin typeface="Baskerville Old Face" panose="02020602080505020303" pitchFamily="18" charset="0"/>
              </a:rPr>
              <a:t>Potestne tibi haec lux, Catilina, aut huius caeli spiritus esse iucundus, cum scias esse horum neminem, qui nesciat te pridie Kalendas Ianuarias, Lepido et Tullo consulibus, stetisse in </a:t>
            </a:r>
            <a:r>
              <a:rPr lang="en-US" sz="2800" smtClean="0">
                <a:effectLst/>
                <a:latin typeface="Baskerville Old Face" panose="02020602080505020303" pitchFamily="18" charset="0"/>
              </a:rPr>
              <a:t>Comitio </a:t>
            </a:r>
            <a:r>
              <a:rPr lang="en-US" sz="2800">
                <a:effectLst/>
                <a:latin typeface="Baskerville Old Face" panose="02020602080505020303" pitchFamily="18" charset="0"/>
              </a:rPr>
              <a:t>cum telo, manum consulum</a:t>
            </a:r>
          </a:p>
          <a:p>
            <a:pPr marL="0" indent="0">
              <a:buNone/>
            </a:pPr>
            <a:endParaRPr lang="en-US" sz="2800">
              <a:effectLst/>
              <a:latin typeface="Baskerville Old Face" panose="02020602080505020303" pitchFamily="18" charset="0"/>
            </a:endParaRPr>
          </a:p>
          <a:p>
            <a:pPr marL="0" indent="0">
              <a:buNone/>
            </a:pPr>
            <a:endParaRPr lang="en-US" sz="2800">
              <a:latin typeface="Comic Sans MS" panose="030F0702030302020204" pitchFamily="66" charset="0"/>
            </a:endParaRPr>
          </a:p>
        </p:txBody>
      </p:sp>
    </p:spTree>
    <p:extLst>
      <p:ext uri="{BB962C8B-B14F-4D97-AF65-F5344CB8AC3E}">
        <p14:creationId xmlns:p14="http://schemas.microsoft.com/office/powerpoint/2010/main" val="3777810727"/>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Comitium</a:t>
            </a:r>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95500" y="1981200"/>
            <a:ext cx="5486400" cy="4114800"/>
          </a:xfrm>
        </p:spPr>
      </p:pic>
    </p:spTree>
    <p:extLst>
      <p:ext uri="{BB962C8B-B14F-4D97-AF65-F5344CB8AC3E}">
        <p14:creationId xmlns:p14="http://schemas.microsoft.com/office/powerpoint/2010/main" val="3613849711"/>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Cicero [</a:t>
            </a:r>
            <a:r>
              <a:rPr lang="en-US" smtClean="0"/>
              <a:t>15]</a:t>
            </a:r>
            <a:endParaRPr lang="en-US"/>
          </a:p>
        </p:txBody>
      </p:sp>
      <p:sp>
        <p:nvSpPr>
          <p:cNvPr id="3" name="Content Placeholder 2"/>
          <p:cNvSpPr>
            <a:spLocks noGrp="1"/>
          </p:cNvSpPr>
          <p:nvPr>
            <p:ph idx="1"/>
          </p:nvPr>
        </p:nvSpPr>
        <p:spPr/>
        <p:txBody>
          <a:bodyPr/>
          <a:lstStyle/>
          <a:p>
            <a:pPr marL="0" indent="0">
              <a:buNone/>
            </a:pPr>
            <a:r>
              <a:rPr lang="en-US" sz="2800">
                <a:effectLst/>
                <a:latin typeface="Baskerville Old Face" panose="02020602080505020303" pitchFamily="18" charset="0"/>
              </a:rPr>
              <a:t>et principum civitatis interficiendorum causā paravisse; </a:t>
            </a:r>
            <a:r>
              <a:rPr lang="en-US" sz="2800" smtClean="0">
                <a:effectLst/>
                <a:latin typeface="Baskerville Old Face" panose="02020602080505020303" pitchFamily="18" charset="0"/>
              </a:rPr>
              <a:t>sceleri </a:t>
            </a:r>
            <a:r>
              <a:rPr lang="en-US" sz="2800">
                <a:effectLst/>
                <a:latin typeface="Baskerville Old Face" panose="02020602080505020303" pitchFamily="18" charset="0"/>
              </a:rPr>
              <a:t>ac </a:t>
            </a:r>
            <a:r>
              <a:rPr lang="en-US" sz="2800" smtClean="0">
                <a:effectLst/>
                <a:latin typeface="Baskerville Old Face" panose="02020602080505020303" pitchFamily="18" charset="0"/>
              </a:rPr>
              <a:t>furori </a:t>
            </a:r>
            <a:r>
              <a:rPr lang="en-US" sz="2800">
                <a:effectLst/>
                <a:latin typeface="Baskerville Old Face" panose="02020602080505020303" pitchFamily="18" charset="0"/>
              </a:rPr>
              <a:t>tuo non </a:t>
            </a:r>
            <a:r>
              <a:rPr lang="en-US" sz="2800" smtClean="0">
                <a:effectLst/>
                <a:latin typeface="Baskerville Old Face" panose="02020602080505020303" pitchFamily="18" charset="0"/>
              </a:rPr>
              <a:t>mentem </a:t>
            </a:r>
            <a:r>
              <a:rPr lang="en-US" sz="2800">
                <a:effectLst/>
                <a:latin typeface="Baskerville Old Face" panose="02020602080505020303" pitchFamily="18" charset="0"/>
              </a:rPr>
              <a:t>aliquam aut timorem tuum sed fortunam populi Romani</a:t>
            </a:r>
          </a:p>
          <a:p>
            <a:pPr marL="0" indent="0">
              <a:buNone/>
            </a:pPr>
            <a:r>
              <a:rPr lang="en-US" sz="2800" smtClean="0">
                <a:effectLst/>
                <a:latin typeface="Baskerville Old Face" panose="02020602080505020303" pitchFamily="18" charset="0"/>
              </a:rPr>
              <a:t>obstitisse?</a:t>
            </a:r>
            <a:r>
              <a:rPr lang="en-US" sz="2800">
                <a:effectLst/>
                <a:latin typeface="Baskerville Old Face" panose="02020602080505020303" pitchFamily="18" charset="0"/>
              </a:rPr>
              <a:t> </a:t>
            </a:r>
          </a:p>
          <a:p>
            <a:pPr marL="0" indent="0">
              <a:buNone/>
            </a:pPr>
            <a:r>
              <a:rPr lang="en-US" sz="2800">
                <a:effectLst/>
                <a:latin typeface="Baskerville Old Face" panose="02020602080505020303" pitchFamily="18" charset="0"/>
              </a:rPr>
              <a:t>Ac iam illa omitto--neque enim sunt aut obscura aut non multa [facta] commissa postea--quotiens tu me, </a:t>
            </a:r>
            <a:r>
              <a:rPr lang="en-US" sz="2800" smtClean="0">
                <a:effectLst/>
                <a:latin typeface="Baskerville Old Face" panose="02020602080505020303" pitchFamily="18" charset="0"/>
              </a:rPr>
              <a:t>designatum</a:t>
            </a:r>
            <a:r>
              <a:rPr lang="en-US" sz="2800">
                <a:effectLst/>
                <a:latin typeface="Baskerville Old Face" panose="02020602080505020303" pitchFamily="18" charset="0"/>
              </a:rPr>
              <a:t>, quotiens vero [me esse] consulem interficere conatus es! Quot ego tuas petitiones ita coniectas, ut vitari posse non viderentur, parva quadam declinatione et, ut aiunt, corpore effugi</a:t>
            </a:r>
            <a:r>
              <a:rPr lang="en-US" sz="2800" smtClean="0">
                <a:effectLst/>
                <a:latin typeface="Baskerville Old Face" panose="02020602080505020303" pitchFamily="18" charset="0"/>
              </a:rPr>
              <a:t>!</a:t>
            </a:r>
            <a:endParaRPr lang="en-US" sz="2800">
              <a:effectLst/>
              <a:latin typeface="Baskerville Old Face" panose="02020602080505020303" pitchFamily="18" charset="0"/>
            </a:endParaRP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990600" y="228600"/>
            <a:ext cx="7086600" cy="1431925"/>
          </a:xfrm>
        </p:spPr>
        <p:txBody>
          <a:bodyPr/>
          <a:lstStyle/>
          <a:p>
            <a:r>
              <a:rPr lang="en-US" b="0" smtClean="0">
                <a:solidFill>
                  <a:schemeClr val="tx2">
                    <a:lumMod val="60000"/>
                    <a:lumOff val="40000"/>
                  </a:schemeClr>
                </a:solidFill>
              </a:rPr>
              <a:t>Conversation 1</a:t>
            </a:r>
            <a:endParaRPr lang="en-US" b="0" dirty="0">
              <a:solidFill>
                <a:schemeClr val="tx2">
                  <a:lumMod val="60000"/>
                  <a:lumOff val="40000"/>
                </a:schemeClr>
              </a:solidFill>
            </a:endParaRPr>
          </a:p>
        </p:txBody>
      </p:sp>
      <p:sp>
        <p:nvSpPr>
          <p:cNvPr id="6" name="TextBox 5"/>
          <p:cNvSpPr txBox="1"/>
          <p:nvPr/>
        </p:nvSpPr>
        <p:spPr>
          <a:xfrm>
            <a:off x="1066800" y="1981200"/>
            <a:ext cx="7162800" cy="3108543"/>
          </a:xfrm>
          <a:prstGeom prst="rect">
            <a:avLst/>
          </a:prstGeom>
          <a:noFill/>
        </p:spPr>
        <p:txBody>
          <a:bodyPr wrap="square" rtlCol="0">
            <a:spAutoFit/>
          </a:bodyPr>
          <a:lstStyle/>
          <a:p>
            <a:r>
              <a:rPr lang="en-US" sz="2800" u="sng"/>
              <a:t>Magistra</a:t>
            </a:r>
            <a:r>
              <a:rPr lang="en-US" sz="2800"/>
              <a:t>: Hoc scholam hodie ornemus!</a:t>
            </a:r>
          </a:p>
          <a:p>
            <a:r>
              <a:rPr lang="en-US" sz="2800" u="sng"/>
              <a:t>Davidus</a:t>
            </a:r>
            <a:r>
              <a:rPr lang="en-US" sz="2800"/>
              <a:t>: Meam collectionem saxulorum </a:t>
            </a:r>
            <a:r>
              <a:rPr lang="en-US" sz="2800" smtClean="0"/>
              <a:t/>
            </a:r>
            <a:br>
              <a:rPr lang="en-US" sz="2800" smtClean="0"/>
            </a:br>
            <a:r>
              <a:rPr lang="en-US" sz="2800" smtClean="0"/>
              <a:t>       feram</a:t>
            </a:r>
            <a:r>
              <a:rPr lang="en-US" sz="2800"/>
              <a:t>! Sunt in multi colores!</a:t>
            </a:r>
          </a:p>
          <a:p>
            <a:r>
              <a:rPr lang="en-US" sz="2800" u="sng"/>
              <a:t>Marcus</a:t>
            </a:r>
            <a:r>
              <a:rPr lang="en-US" sz="2800"/>
              <a:t>:  Habeo parvos pisces qui in piscinā habitant. Sunt in magno scipho et eum ad</a:t>
            </a:r>
            <a:br>
              <a:rPr lang="en-US" sz="2800"/>
            </a:br>
            <a:r>
              <a:rPr lang="en-US" sz="2800"/>
              <a:t>      scholam portare possum.</a:t>
            </a:r>
          </a:p>
          <a:p>
            <a:pPr algn="ctr"/>
            <a:endParaRPr lang="en-US" sz="2800" dirty="0">
              <a:latin typeface="Comic Sans MS" pitchFamily="66"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8400" y="4267200"/>
            <a:ext cx="1524000" cy="2286000"/>
          </a:xfrm>
          <a:prstGeom prst="rect">
            <a:avLst/>
          </a:prstGeom>
        </p:spPr>
      </p:pic>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Cicero [</a:t>
            </a:r>
            <a:r>
              <a:rPr lang="en-US" smtClean="0"/>
              <a:t>15][16]</a:t>
            </a:r>
            <a:endParaRPr lang="en-US"/>
          </a:p>
        </p:txBody>
      </p:sp>
      <p:sp>
        <p:nvSpPr>
          <p:cNvPr id="3" name="Content Placeholder 2"/>
          <p:cNvSpPr>
            <a:spLocks noGrp="1"/>
          </p:cNvSpPr>
          <p:nvPr>
            <p:ph idx="1"/>
          </p:nvPr>
        </p:nvSpPr>
        <p:spPr/>
        <p:txBody>
          <a:bodyPr/>
          <a:lstStyle/>
          <a:p>
            <a:pPr marL="0" indent="0">
              <a:buNone/>
            </a:pPr>
            <a:r>
              <a:rPr lang="en-US" sz="2800">
                <a:effectLst/>
                <a:latin typeface="Baskerville Old Face" panose="02020602080505020303" pitchFamily="18" charset="0"/>
              </a:rPr>
              <a:t>Nihil [agis, nihil] adsequeris [ nihil moliris] neque tamen </a:t>
            </a:r>
            <a:r>
              <a:rPr lang="en-US" sz="2800" smtClean="0">
                <a:effectLst/>
                <a:latin typeface="Baskerville Old Face" panose="02020602080505020303" pitchFamily="18" charset="0"/>
              </a:rPr>
              <a:t>conari </a:t>
            </a:r>
            <a:r>
              <a:rPr lang="en-US" sz="2800">
                <a:effectLst/>
                <a:latin typeface="Baskerville Old Face" panose="02020602080505020303" pitchFamily="18" charset="0"/>
              </a:rPr>
              <a:t>ac velle desistis</a:t>
            </a:r>
            <a:r>
              <a:rPr lang="en-US" sz="2800" smtClean="0">
                <a:effectLst/>
                <a:latin typeface="Baskerville Old Face" panose="02020602080505020303" pitchFamily="18" charset="0"/>
              </a:rPr>
              <a:t>.</a:t>
            </a:r>
            <a:br>
              <a:rPr lang="en-US" sz="2800" smtClean="0">
                <a:effectLst/>
                <a:latin typeface="Baskerville Old Face" panose="02020602080505020303" pitchFamily="18" charset="0"/>
              </a:rPr>
            </a:br>
            <a:r>
              <a:rPr lang="en-US" sz="2800" smtClean="0">
                <a:effectLst/>
                <a:latin typeface="Baskerville Old Face" panose="02020602080505020303" pitchFamily="18" charset="0"/>
              </a:rPr>
              <a:t/>
            </a:r>
            <a:br>
              <a:rPr lang="en-US" sz="2800" smtClean="0">
                <a:effectLst/>
                <a:latin typeface="Baskerville Old Face" panose="02020602080505020303" pitchFamily="18" charset="0"/>
              </a:rPr>
            </a:br>
            <a:r>
              <a:rPr lang="en-US" sz="2800" b="1">
                <a:effectLst/>
                <a:latin typeface="Baskerville Old Face" panose="02020602080505020303" pitchFamily="18" charset="0"/>
              </a:rPr>
              <a:t>[16] </a:t>
            </a:r>
            <a:r>
              <a:rPr lang="en-US" sz="2800">
                <a:effectLst/>
                <a:latin typeface="Baskerville Old Face" panose="02020602080505020303" pitchFamily="18" charset="0"/>
              </a:rPr>
              <a:t>Quotiens tibi iam extorta est ista sica de manibus; quotiens [vero]</a:t>
            </a:r>
          </a:p>
          <a:p>
            <a:pPr marL="0" indent="0">
              <a:buNone/>
            </a:pPr>
            <a:r>
              <a:rPr lang="en-US" sz="2800" smtClean="0">
                <a:effectLst/>
                <a:latin typeface="Baskerville Old Face" panose="02020602080505020303" pitchFamily="18" charset="0"/>
              </a:rPr>
              <a:t>excidit</a:t>
            </a:r>
            <a:r>
              <a:rPr lang="en-US" sz="2800">
                <a:effectLst/>
                <a:latin typeface="Baskerville Old Face" panose="02020602080505020303" pitchFamily="18" charset="0"/>
              </a:rPr>
              <a:t>, casu, aliquo et elapsa est! </a:t>
            </a:r>
            <a:r>
              <a:rPr lang="en-US" sz="2800" smtClean="0">
                <a:effectLst/>
                <a:latin typeface="Baskerville Old Face" panose="02020602080505020303" pitchFamily="18" charset="0"/>
              </a:rPr>
              <a:t>Quae quidem </a:t>
            </a:r>
            <a:r>
              <a:rPr lang="en-US" sz="2800">
                <a:effectLst/>
                <a:latin typeface="Baskerville Old Face" panose="02020602080505020303" pitchFamily="18" charset="0"/>
              </a:rPr>
              <a:t>quibus ab te initiata sacris ac devota sit</a:t>
            </a:r>
          </a:p>
          <a:p>
            <a:pPr marL="0" indent="0">
              <a:buNone/>
            </a:pPr>
            <a:r>
              <a:rPr lang="en-US" sz="2800">
                <a:effectLst/>
                <a:latin typeface="Baskerville Old Face" panose="02020602080505020303" pitchFamily="18" charset="0"/>
              </a:rPr>
              <a:t>quibus ab te initiata sacris ac devota sit, nescio, quod eam necesse putas esse in consulis corpore </a:t>
            </a:r>
            <a:r>
              <a:rPr lang="en-US" sz="2800" smtClean="0">
                <a:effectLst/>
                <a:latin typeface="Baskerville Old Face" panose="02020602080505020303" pitchFamily="18" charset="0"/>
              </a:rPr>
              <a:t>defigere.</a:t>
            </a:r>
            <a:endParaRPr lang="en-US" sz="2800">
              <a:effectLst/>
              <a:latin typeface="Baskerville Old Face" panose="02020602080505020303" pitchFamily="18" charset="0"/>
            </a:endParaRPr>
          </a:p>
          <a:p>
            <a:pPr marL="0" indent="0">
              <a:buNone/>
            </a:pPr>
            <a:endParaRPr lang="en-US" sz="2800">
              <a:effectLst/>
              <a:latin typeface="Baskerville Old Face" panose="02020602080505020303" pitchFamily="18" charset="0"/>
            </a:endParaRPr>
          </a:p>
          <a:p>
            <a:pPr marL="0" indent="0">
              <a:buNone/>
            </a:pPr>
            <a:endParaRPr lang="en-US" sz="2800">
              <a:effectLst/>
            </a:endParaRPr>
          </a:p>
          <a:p>
            <a:pPr marL="0" indent="0">
              <a:buNone/>
            </a:pPr>
            <a:endParaRPr lang="en-US"/>
          </a:p>
        </p:txBody>
      </p:sp>
    </p:spTree>
    <p:extLst>
      <p:ext uri="{BB962C8B-B14F-4D97-AF65-F5344CB8AC3E}">
        <p14:creationId xmlns:p14="http://schemas.microsoft.com/office/powerpoint/2010/main" val="2574803636"/>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Roman dagger</a:t>
            </a:r>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95650" y="1981200"/>
            <a:ext cx="3086100" cy="4114800"/>
          </a:xfrm>
        </p:spPr>
      </p:pic>
    </p:spTree>
    <p:extLst>
      <p:ext uri="{BB962C8B-B14F-4D97-AF65-F5344CB8AC3E}">
        <p14:creationId xmlns:p14="http://schemas.microsoft.com/office/powerpoint/2010/main" val="1828112275"/>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Aeneid</a:t>
            </a:r>
            <a:br>
              <a:rPr lang="en-US" smtClean="0"/>
            </a:br>
            <a:r>
              <a:rPr lang="en-US" sz="2000" smtClean="0">
                <a:solidFill>
                  <a:srgbClr val="00B0F0"/>
                </a:solidFill>
              </a:rPr>
              <a:t>scansion </a:t>
            </a:r>
            <a:endParaRPr lang="en-US" sz="2000">
              <a:solidFill>
                <a:srgbClr val="00B0F0"/>
              </a:solidFill>
            </a:endParaRPr>
          </a:p>
        </p:txBody>
      </p:sp>
      <p:sp>
        <p:nvSpPr>
          <p:cNvPr id="3" name="Content Placeholder 2"/>
          <p:cNvSpPr>
            <a:spLocks noGrp="1"/>
          </p:cNvSpPr>
          <p:nvPr>
            <p:ph idx="1"/>
          </p:nvPr>
        </p:nvSpPr>
        <p:spPr/>
        <p:txBody>
          <a:bodyPr/>
          <a:lstStyle/>
          <a:p>
            <a:pPr marL="0" indent="0">
              <a:buNone/>
            </a:pPr>
            <a:r>
              <a:rPr lang="en-US" sz="3200" u="sng" smtClean="0">
                <a:solidFill>
                  <a:schemeClr val="accent3">
                    <a:lumMod val="60000"/>
                    <a:lumOff val="40000"/>
                  </a:schemeClr>
                </a:solidFill>
                <a:effectLst/>
              </a:rPr>
              <a:t>Dactylic Hexameter</a:t>
            </a:r>
          </a:p>
          <a:p>
            <a:pPr marL="0" indent="0">
              <a:buNone/>
            </a:pPr>
            <a:r>
              <a:rPr lang="en-US" sz="2800" smtClean="0">
                <a:effectLst/>
              </a:rPr>
              <a:t/>
            </a:r>
            <a:br>
              <a:rPr lang="en-US" sz="2800" smtClean="0">
                <a:effectLst/>
              </a:rPr>
            </a:br>
            <a:r>
              <a:rPr lang="en-US" sz="2800" smtClean="0">
                <a:effectLst/>
              </a:rPr>
              <a:t> </a:t>
            </a:r>
            <a:r>
              <a:rPr lang="en-US" sz="2800" smtClean="0">
                <a:effectLst/>
                <a:latin typeface="Baskerville Old Face" panose="02020602080505020303" pitchFamily="18" charset="0"/>
              </a:rPr>
              <a:t>1. Separate words into syllables.</a:t>
            </a:r>
          </a:p>
          <a:p>
            <a:pPr marL="0" indent="0">
              <a:buNone/>
            </a:pPr>
            <a:r>
              <a:rPr lang="en-US" sz="2800">
                <a:effectLst/>
                <a:latin typeface="Baskerville Old Face" panose="02020602080505020303" pitchFamily="18" charset="0"/>
              </a:rPr>
              <a:t> </a:t>
            </a:r>
            <a:r>
              <a:rPr lang="en-US" sz="2800" smtClean="0">
                <a:effectLst/>
                <a:latin typeface="Baskerville Old Face" panose="02020602080505020303" pitchFamily="18" charset="0"/>
              </a:rPr>
              <a:t>2. Six “feet” per line</a:t>
            </a:r>
            <a:br>
              <a:rPr lang="en-US" sz="2800" smtClean="0">
                <a:effectLst/>
                <a:latin typeface="Baskerville Old Face" panose="02020602080505020303" pitchFamily="18" charset="0"/>
              </a:rPr>
            </a:br>
            <a:r>
              <a:rPr lang="en-US" sz="2800" smtClean="0">
                <a:effectLst/>
                <a:latin typeface="Baskerville Old Face" panose="02020602080505020303" pitchFamily="18" charset="0"/>
              </a:rPr>
              <a:t> 3. Look at the rules for dactyls and spondees.</a:t>
            </a:r>
            <a:br>
              <a:rPr lang="en-US" sz="2800" smtClean="0">
                <a:effectLst/>
                <a:latin typeface="Baskerville Old Face" panose="02020602080505020303" pitchFamily="18" charset="0"/>
              </a:rPr>
            </a:br>
            <a:r>
              <a:rPr lang="en-US" sz="2800" smtClean="0">
                <a:effectLst/>
                <a:latin typeface="Baskerville Old Face" panose="02020602080505020303" pitchFamily="18" charset="0"/>
              </a:rPr>
              <a:t/>
            </a:r>
            <a:br>
              <a:rPr lang="en-US" sz="2800" smtClean="0">
                <a:effectLst/>
                <a:latin typeface="Baskerville Old Face" panose="02020602080505020303" pitchFamily="18" charset="0"/>
              </a:rPr>
            </a:br>
            <a:r>
              <a:rPr lang="en-US" sz="2800" smtClean="0">
                <a:effectLst/>
                <a:latin typeface="Baskerville Old Face" panose="02020602080505020303" pitchFamily="18" charset="0"/>
              </a:rPr>
              <a:t>Don’t stress:  there’s more to come.</a:t>
            </a:r>
            <a:br>
              <a:rPr lang="en-US" sz="2800" smtClean="0">
                <a:effectLst/>
                <a:latin typeface="Baskerville Old Face" panose="02020602080505020303" pitchFamily="18" charset="0"/>
              </a:rPr>
            </a:br>
            <a:r>
              <a:rPr lang="en-US" sz="2800" smtClean="0">
                <a:effectLst/>
                <a:latin typeface="Baskerville Old Face" panose="02020602080505020303" pitchFamily="18" charset="0"/>
              </a:rPr>
              <a:t> </a:t>
            </a:r>
            <a:endParaRPr lang="en-US" sz="2800">
              <a:latin typeface="Baskerville Old Face" panose="02020602080505020303" pitchFamily="18" charset="0"/>
            </a:endParaRPr>
          </a:p>
        </p:txBody>
      </p:sp>
    </p:spTree>
    <p:extLst>
      <p:ext uri="{BB962C8B-B14F-4D97-AF65-F5344CB8AC3E}">
        <p14:creationId xmlns:p14="http://schemas.microsoft.com/office/powerpoint/2010/main" val="2892365687"/>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47800"/>
          </a:xfrm>
        </p:spPr>
        <p:txBody>
          <a:bodyPr/>
          <a:lstStyle/>
          <a:p>
            <a:r>
              <a:rPr lang="en-US" smtClean="0"/>
              <a:t>Aeneid- 1-6 </a:t>
            </a:r>
            <a:br>
              <a:rPr lang="en-US" smtClean="0"/>
            </a:br>
            <a:r>
              <a:rPr lang="en-US" sz="2000" smtClean="0">
                <a:solidFill>
                  <a:srgbClr val="00B0F0"/>
                </a:solidFill>
              </a:rPr>
              <a:t>Don’t count the words in parentheses.</a:t>
            </a:r>
            <a:endParaRPr lang="en-US" sz="2000">
              <a:solidFill>
                <a:srgbClr val="00B0F0"/>
              </a:solidFill>
            </a:endParaRPr>
          </a:p>
        </p:txBody>
      </p:sp>
      <p:sp>
        <p:nvSpPr>
          <p:cNvPr id="3" name="Content Placeholder 2"/>
          <p:cNvSpPr>
            <a:spLocks noGrp="1"/>
          </p:cNvSpPr>
          <p:nvPr>
            <p:ph idx="1"/>
          </p:nvPr>
        </p:nvSpPr>
        <p:spPr>
          <a:xfrm>
            <a:off x="1066800" y="2057400"/>
            <a:ext cx="7543800" cy="3352800"/>
          </a:xfrm>
        </p:spPr>
        <p:txBody>
          <a:bodyPr/>
          <a:lstStyle/>
          <a:p>
            <a:pPr marL="0" indent="0">
              <a:buNone/>
            </a:pPr>
            <a:r>
              <a:rPr lang="en-US" sz="2500">
                <a:effectLst/>
                <a:latin typeface="Baskerville Old Face" panose="02020602080505020303" pitchFamily="18" charset="0"/>
              </a:rPr>
              <a:t>Arma virumque cano, Trōiae qui primus ab oris</a:t>
            </a:r>
          </a:p>
          <a:p>
            <a:pPr marL="0" indent="0">
              <a:buNone/>
            </a:pPr>
            <a:r>
              <a:rPr lang="en-US" sz="2500" smtClean="0">
                <a:effectLst/>
                <a:latin typeface="Baskerville Old Face" panose="02020602080505020303" pitchFamily="18" charset="0"/>
              </a:rPr>
              <a:t>[</a:t>
            </a:r>
            <a:r>
              <a:rPr lang="en-US" sz="2500">
                <a:effectLst/>
                <a:latin typeface="Baskerville Old Face" panose="02020602080505020303" pitchFamily="18" charset="0"/>
              </a:rPr>
              <a:t>ad] Italiam, fato profugus, Laviniaque venit litora,</a:t>
            </a:r>
          </a:p>
          <a:p>
            <a:pPr marL="0" indent="0">
              <a:buNone/>
            </a:pPr>
            <a:r>
              <a:rPr lang="en-US" sz="2500" smtClean="0">
                <a:effectLst/>
                <a:latin typeface="Baskerville Old Face" panose="02020602080505020303" pitchFamily="18" charset="0"/>
              </a:rPr>
              <a:t>multum </a:t>
            </a:r>
            <a:r>
              <a:rPr lang="en-US" sz="2500">
                <a:effectLst/>
                <a:latin typeface="Baskerville Old Face" panose="02020602080505020303" pitchFamily="18" charset="0"/>
              </a:rPr>
              <a:t>ille et terris iactatus et alto</a:t>
            </a:r>
          </a:p>
          <a:p>
            <a:pPr marL="0" indent="0">
              <a:buNone/>
            </a:pPr>
            <a:r>
              <a:rPr lang="en-US" sz="2500" smtClean="0">
                <a:effectLst/>
                <a:latin typeface="Baskerville Old Face" panose="02020602080505020303" pitchFamily="18" charset="0"/>
              </a:rPr>
              <a:t>vi superum </a:t>
            </a:r>
            <a:r>
              <a:rPr lang="en-US" sz="2500">
                <a:effectLst/>
                <a:latin typeface="Baskerville Old Face" panose="02020602080505020303" pitchFamily="18" charset="0"/>
              </a:rPr>
              <a:t>saevae </a:t>
            </a:r>
            <a:r>
              <a:rPr lang="en-US" sz="2500" smtClean="0">
                <a:effectLst/>
                <a:latin typeface="Baskerville Old Face" panose="02020602080505020303" pitchFamily="18" charset="0"/>
              </a:rPr>
              <a:t>memorem </a:t>
            </a:r>
            <a:r>
              <a:rPr lang="en-US" sz="2500">
                <a:effectLst/>
                <a:latin typeface="Baskerville Old Face" panose="02020602080505020303" pitchFamily="18" charset="0"/>
              </a:rPr>
              <a:t>Iunonis ob iram; </a:t>
            </a:r>
            <a:r>
              <a:rPr lang="en-US" sz="2500" smtClean="0">
                <a:effectLst/>
                <a:latin typeface="Baskerville Old Face" panose="02020602080505020303" pitchFamily="18" charset="0"/>
              </a:rPr>
              <a:t/>
            </a:r>
            <a:br>
              <a:rPr lang="en-US" sz="2500" smtClean="0">
                <a:effectLst/>
                <a:latin typeface="Baskerville Old Face" panose="02020602080505020303" pitchFamily="18" charset="0"/>
              </a:rPr>
            </a:br>
            <a:r>
              <a:rPr lang="en-US" sz="2500" smtClean="0">
                <a:effectLst/>
                <a:latin typeface="Baskerville Old Face" panose="02020602080505020303" pitchFamily="18" charset="0"/>
              </a:rPr>
              <a:t>multa </a:t>
            </a:r>
            <a:r>
              <a:rPr lang="en-US" sz="2500">
                <a:effectLst/>
                <a:latin typeface="Baskerville Old Face" panose="02020602080505020303" pitchFamily="18" charset="0"/>
              </a:rPr>
              <a:t>quoque </a:t>
            </a:r>
            <a:r>
              <a:rPr lang="en-US" sz="2500" smtClean="0">
                <a:effectLst/>
                <a:latin typeface="Baskerville Old Face" panose="02020602080505020303" pitchFamily="18" charset="0"/>
              </a:rPr>
              <a:t>et </a:t>
            </a:r>
            <a:r>
              <a:rPr lang="en-US" sz="2500">
                <a:effectLst/>
                <a:latin typeface="Baskerville Old Face" panose="02020602080505020303" pitchFamily="18" charset="0"/>
              </a:rPr>
              <a:t>bello passus, dum conderet urbem, </a:t>
            </a:r>
            <a:r>
              <a:rPr lang="en-US" sz="2500" smtClean="0">
                <a:effectLst/>
                <a:latin typeface="Baskerville Old Face" panose="02020602080505020303" pitchFamily="18" charset="0"/>
              </a:rPr>
              <a:t/>
            </a:r>
            <a:br>
              <a:rPr lang="en-US" sz="2500" smtClean="0">
                <a:effectLst/>
                <a:latin typeface="Baskerville Old Face" panose="02020602080505020303" pitchFamily="18" charset="0"/>
              </a:rPr>
            </a:br>
            <a:r>
              <a:rPr lang="en-US" sz="2500">
                <a:effectLst/>
                <a:latin typeface="Baskerville Old Face" panose="02020602080505020303" pitchFamily="18" charset="0"/>
              </a:rPr>
              <a:t>inferretque deos </a:t>
            </a:r>
            <a:r>
              <a:rPr lang="en-US" sz="2500" smtClean="0">
                <a:effectLst/>
                <a:latin typeface="Baskerville Old Face" panose="02020602080505020303" pitchFamily="18" charset="0"/>
              </a:rPr>
              <a:t>Latio</a:t>
            </a:r>
            <a:r>
              <a:rPr lang="en-US" sz="2500">
                <a:effectLst/>
                <a:latin typeface="Baskerville Old Face" panose="02020602080505020303" pitchFamily="18" charset="0"/>
              </a:rPr>
              <a:t>, </a:t>
            </a:r>
            <a:r>
              <a:rPr lang="en-US" sz="2500" smtClean="0">
                <a:effectLst/>
                <a:latin typeface="Baskerville Old Face" panose="02020602080505020303" pitchFamily="18" charset="0"/>
              </a:rPr>
              <a:t>genus </a:t>
            </a:r>
            <a:r>
              <a:rPr lang="en-US" sz="2500">
                <a:effectLst/>
                <a:latin typeface="Baskerville Old Face" panose="02020602080505020303" pitchFamily="18" charset="0"/>
              </a:rPr>
              <a:t>unde Latinum,</a:t>
            </a:r>
          </a:p>
          <a:p>
            <a:pPr marL="0" indent="0">
              <a:buNone/>
            </a:pPr>
            <a:endParaRPr lang="en-US" sz="2400">
              <a:latin typeface="Baskerville Old Face" panose="02020602080505020303" pitchFamily="18" charset="0"/>
            </a:endParaRPr>
          </a:p>
        </p:txBody>
      </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990600" y="228601"/>
            <a:ext cx="7086600" cy="1143000"/>
          </a:xfrm>
        </p:spPr>
        <p:txBody>
          <a:bodyPr/>
          <a:lstStyle/>
          <a:p>
            <a:r>
              <a:rPr lang="en-US" b="0">
                <a:solidFill>
                  <a:srgbClr val="FFC000"/>
                </a:solidFill>
              </a:rPr>
              <a:t>Aeneid- </a:t>
            </a:r>
            <a:r>
              <a:rPr lang="en-US" b="0" smtClean="0">
                <a:solidFill>
                  <a:srgbClr val="FFC000"/>
                </a:solidFill>
              </a:rPr>
              <a:t>7-11</a:t>
            </a:r>
            <a:endParaRPr lang="en-US" b="0" dirty="0">
              <a:solidFill>
                <a:srgbClr val="FFC000"/>
              </a:solidFill>
            </a:endParaRPr>
          </a:p>
        </p:txBody>
      </p:sp>
      <p:sp>
        <p:nvSpPr>
          <p:cNvPr id="35843" name="Rectangle 3"/>
          <p:cNvSpPr>
            <a:spLocks noGrp="1" noChangeArrowheads="1"/>
          </p:cNvSpPr>
          <p:nvPr>
            <p:ph type="subTitle" idx="1"/>
          </p:nvPr>
        </p:nvSpPr>
        <p:spPr>
          <a:xfrm>
            <a:off x="990600" y="1981200"/>
            <a:ext cx="7315200" cy="4495800"/>
          </a:xfrm>
        </p:spPr>
        <p:txBody>
          <a:bodyPr/>
          <a:lstStyle/>
          <a:p>
            <a:r>
              <a:rPr lang="en-US" sz="2500" smtClean="0">
                <a:effectLst/>
                <a:latin typeface="Baskerville Old Face" panose="02020602080505020303" pitchFamily="18" charset="0"/>
              </a:rPr>
              <a:t>Albanique patres</a:t>
            </a:r>
            <a:r>
              <a:rPr lang="en-US" sz="2500">
                <a:effectLst/>
                <a:latin typeface="Baskerville Old Face" panose="02020602080505020303" pitchFamily="18" charset="0"/>
              </a:rPr>
              <a:t>, atque altae moenia Romae. </a:t>
            </a:r>
            <a:r>
              <a:rPr lang="en-US" sz="2500" smtClean="0">
                <a:effectLst/>
                <a:latin typeface="Baskerville Old Face" panose="02020602080505020303" pitchFamily="18" charset="0"/>
              </a:rPr>
              <a:t/>
            </a:r>
            <a:br>
              <a:rPr lang="en-US" sz="2500" smtClean="0">
                <a:effectLst/>
                <a:latin typeface="Baskerville Old Face" panose="02020602080505020303" pitchFamily="18" charset="0"/>
              </a:rPr>
            </a:br>
            <a:r>
              <a:rPr lang="en-US" sz="2500" smtClean="0">
                <a:effectLst/>
                <a:latin typeface="Baskerville Old Face" panose="02020602080505020303" pitchFamily="18" charset="0"/>
              </a:rPr>
              <a:t>Musa, </a:t>
            </a:r>
            <a:r>
              <a:rPr lang="en-US" sz="2500">
                <a:effectLst/>
                <a:latin typeface="Baskerville Old Face" panose="02020602080505020303" pitchFamily="18" charset="0"/>
              </a:rPr>
              <a:t>mihi causas </a:t>
            </a:r>
            <a:r>
              <a:rPr lang="en-US" sz="2500" smtClean="0">
                <a:effectLst/>
                <a:latin typeface="Baskerville Old Face" panose="02020602080505020303" pitchFamily="18" charset="0"/>
              </a:rPr>
              <a:t>memora, quo </a:t>
            </a:r>
            <a:r>
              <a:rPr lang="en-US" sz="2500">
                <a:effectLst/>
                <a:latin typeface="Baskerville Old Face" panose="02020602080505020303" pitchFamily="18" charset="0"/>
              </a:rPr>
              <a:t>numine laeso,</a:t>
            </a:r>
          </a:p>
          <a:p>
            <a:r>
              <a:rPr lang="en-US" sz="2500" smtClean="0">
                <a:effectLst/>
                <a:latin typeface="Baskerville Old Face" panose="02020602080505020303" pitchFamily="18" charset="0"/>
              </a:rPr>
              <a:t>quidve </a:t>
            </a:r>
            <a:r>
              <a:rPr lang="en-US" sz="2500">
                <a:effectLst/>
                <a:latin typeface="Baskerville Old Face" panose="02020602080505020303" pitchFamily="18" charset="0"/>
              </a:rPr>
              <a:t>dolens, regina </a:t>
            </a:r>
            <a:r>
              <a:rPr lang="en-US" sz="2500" smtClean="0">
                <a:effectLst/>
                <a:latin typeface="Baskerville Old Face" panose="02020602080505020303" pitchFamily="18" charset="0"/>
              </a:rPr>
              <a:t>deum </a:t>
            </a:r>
            <a:r>
              <a:rPr lang="en-US" sz="2500">
                <a:effectLst/>
                <a:latin typeface="Baskerville Old Face" panose="02020602080505020303" pitchFamily="18" charset="0"/>
              </a:rPr>
              <a:t>tot volvere casus </a:t>
            </a:r>
            <a:r>
              <a:rPr lang="en-US" sz="2500" smtClean="0">
                <a:effectLst/>
                <a:latin typeface="Baskerville Old Face" panose="02020602080505020303" pitchFamily="18" charset="0"/>
              </a:rPr>
              <a:t/>
            </a:r>
            <a:br>
              <a:rPr lang="en-US" sz="2500" smtClean="0">
                <a:effectLst/>
                <a:latin typeface="Baskerville Old Face" panose="02020602080505020303" pitchFamily="18" charset="0"/>
              </a:rPr>
            </a:br>
            <a:r>
              <a:rPr lang="en-US" sz="2500" smtClean="0">
                <a:effectLst/>
                <a:latin typeface="Baskerville Old Face" panose="02020602080505020303" pitchFamily="18" charset="0"/>
              </a:rPr>
              <a:t>insignem </a:t>
            </a:r>
            <a:r>
              <a:rPr lang="en-US" sz="2500">
                <a:effectLst/>
                <a:latin typeface="Baskerville Old Face" panose="02020602080505020303" pitchFamily="18" charset="0"/>
              </a:rPr>
              <a:t>pietate virum, tot adire </a:t>
            </a:r>
            <a:r>
              <a:rPr lang="en-US" sz="2500" smtClean="0">
                <a:effectLst/>
                <a:latin typeface="Baskerville Old Face" panose="02020602080505020303" pitchFamily="18" charset="0"/>
              </a:rPr>
              <a:t> </a:t>
            </a:r>
            <a:r>
              <a:rPr lang="en-US" sz="2500">
                <a:effectLst/>
                <a:latin typeface="Baskerville Old Face" panose="02020602080505020303" pitchFamily="18" charset="0"/>
              </a:rPr>
              <a:t>labores </a:t>
            </a:r>
            <a:r>
              <a:rPr lang="en-US" sz="2500" smtClean="0">
                <a:effectLst/>
                <a:latin typeface="Baskerville Old Face" panose="02020602080505020303" pitchFamily="18" charset="0"/>
              </a:rPr>
              <a:t/>
            </a:r>
            <a:br>
              <a:rPr lang="en-US" sz="2500" smtClean="0">
                <a:effectLst/>
                <a:latin typeface="Baskerville Old Face" panose="02020602080505020303" pitchFamily="18" charset="0"/>
              </a:rPr>
            </a:br>
            <a:r>
              <a:rPr lang="en-US" sz="2500" smtClean="0">
                <a:effectLst/>
                <a:latin typeface="Baskerville Old Face" panose="02020602080505020303" pitchFamily="18" charset="0"/>
              </a:rPr>
              <a:t>impulerit</a:t>
            </a:r>
            <a:r>
              <a:rPr lang="en-US" sz="2500">
                <a:effectLst/>
                <a:latin typeface="Baskerville Old Face" panose="02020602080505020303" pitchFamily="18" charset="0"/>
              </a:rPr>
              <a:t>. </a:t>
            </a:r>
            <a:r>
              <a:rPr lang="en-US" sz="2500" smtClean="0">
                <a:effectLst/>
                <a:latin typeface="Baskerville Old Face" panose="02020602080505020303" pitchFamily="18" charset="0"/>
              </a:rPr>
              <a:t>Tantaene </a:t>
            </a:r>
            <a:r>
              <a:rPr lang="en-US" sz="2500">
                <a:effectLst/>
                <a:latin typeface="Baskerville Old Face" panose="02020602080505020303" pitchFamily="18" charset="0"/>
              </a:rPr>
              <a:t>animīs caelestibus </a:t>
            </a:r>
            <a:r>
              <a:rPr lang="en-US" sz="2500" smtClean="0">
                <a:effectLst/>
                <a:latin typeface="Baskerville Old Face" panose="02020602080505020303" pitchFamily="18" charset="0"/>
              </a:rPr>
              <a:t>īrae.</a:t>
            </a:r>
            <a:endParaRPr lang="en-US" sz="2500">
              <a:effectLst/>
              <a:latin typeface="Baskerville Old Face" panose="02020602080505020303"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3581400"/>
            <a:ext cx="1524000" cy="2423160"/>
          </a:xfrm>
          <a:prstGeom prst="rect">
            <a:avLst/>
          </a:prstGeom>
        </p:spPr>
      </p:pic>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ctrTitle"/>
          </p:nvPr>
        </p:nvSpPr>
        <p:spPr>
          <a:xfrm>
            <a:off x="990600" y="228601"/>
            <a:ext cx="7086600" cy="1219200"/>
          </a:xfrm>
        </p:spPr>
        <p:txBody>
          <a:bodyPr/>
          <a:lstStyle/>
          <a:p>
            <a:r>
              <a:rPr lang="en-US" sz="3600" b="0">
                <a:solidFill>
                  <a:srgbClr val="FFC000"/>
                </a:solidFill>
                <a:effectLst/>
              </a:rPr>
              <a:t>Navigantes ad Insulam Melitiam</a:t>
            </a:r>
          </a:p>
        </p:txBody>
      </p:sp>
      <p:sp>
        <p:nvSpPr>
          <p:cNvPr id="40963" name="Rectangle 3"/>
          <p:cNvSpPr>
            <a:spLocks noGrp="1" noChangeArrowheads="1"/>
          </p:cNvSpPr>
          <p:nvPr>
            <p:ph type="subTitle" idx="1"/>
          </p:nvPr>
        </p:nvSpPr>
        <p:spPr>
          <a:xfrm>
            <a:off x="685800" y="1981200"/>
            <a:ext cx="7620000" cy="4648200"/>
          </a:xfrm>
        </p:spPr>
        <p:txBody>
          <a:bodyPr/>
          <a:lstStyle/>
          <a:p>
            <a:r>
              <a:rPr lang="en-US" sz="2800">
                <a:effectLst/>
                <a:latin typeface="Times New Roman" panose="02020603050405020304" pitchFamily="18" charset="0"/>
                <a:cs typeface="Times New Roman" panose="02020603050405020304" pitchFamily="18" charset="0"/>
              </a:rPr>
              <a:t>Primi pauci dies in nave erant difficillimi pro nonnullis vectoribus, quoniam numquam antequam fuerant in mare.  Quamquam naves erant magnae, fluctūs </a:t>
            </a:r>
            <a:r>
              <a:rPr lang="en-US" sz="2800" smtClean="0">
                <a:effectLst/>
                <a:latin typeface="Times New Roman" panose="02020603050405020304" pitchFamily="18" charset="0"/>
                <a:cs typeface="Times New Roman" panose="02020603050405020304" pitchFamily="18" charset="0"/>
              </a:rPr>
              <a:t>contorquebant </a:t>
            </a:r>
            <a:r>
              <a:rPr lang="en-US" sz="2800">
                <a:effectLst/>
                <a:latin typeface="Times New Roman" panose="02020603050405020304" pitchFamily="18" charset="0"/>
                <a:cs typeface="Times New Roman" panose="02020603050405020304" pitchFamily="18" charset="0"/>
              </a:rPr>
              <a:t>pro eis maria. Motus maris multos eorum aegrotos faciebant. Hi aegroti vectores multum tempus agebant vel incumbentes caullas navis vel iacientes in lectis suis. Illi qui non aegrotabant illos qui aegrotant adiuvare temptabant.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9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ctrTitle"/>
          </p:nvPr>
        </p:nvSpPr>
        <p:spPr>
          <a:xfrm>
            <a:off x="990600" y="228601"/>
            <a:ext cx="7086600" cy="1295400"/>
          </a:xfrm>
        </p:spPr>
        <p:txBody>
          <a:bodyPr/>
          <a:lstStyle/>
          <a:p>
            <a:r>
              <a:rPr lang="en-US" sz="3600" b="0">
                <a:solidFill>
                  <a:srgbClr val="FFC000"/>
                </a:solidFill>
                <a:effectLst/>
              </a:rPr>
              <a:t>Navigantes ad Insulam Melitiam</a:t>
            </a:r>
            <a:endParaRPr lang="en-US" sz="3600" b="0" i="1" dirty="0">
              <a:solidFill>
                <a:srgbClr val="FFC000"/>
              </a:solidFill>
            </a:endParaRPr>
          </a:p>
        </p:txBody>
      </p:sp>
      <p:sp>
        <p:nvSpPr>
          <p:cNvPr id="44035" name="Rectangle 3"/>
          <p:cNvSpPr>
            <a:spLocks noGrp="1" noChangeArrowheads="1"/>
          </p:cNvSpPr>
          <p:nvPr>
            <p:ph type="subTitle" idx="1"/>
          </p:nvPr>
        </p:nvSpPr>
        <p:spPr>
          <a:xfrm>
            <a:off x="990600" y="1981200"/>
            <a:ext cx="7315200" cy="3657600"/>
          </a:xfrm>
        </p:spPr>
        <p:txBody>
          <a:bodyPr/>
          <a:lstStyle/>
          <a:p>
            <a:r>
              <a:rPr lang="en-US" sz="2800">
                <a:effectLst/>
                <a:latin typeface="Times New Roman" panose="02020603050405020304" pitchFamily="18" charset="0"/>
                <a:cs typeface="Times New Roman" panose="02020603050405020304" pitchFamily="18" charset="0"/>
              </a:rPr>
              <a:t>Post tres vel quattuor dies, aegroti</a:t>
            </a:r>
          </a:p>
          <a:p>
            <a:r>
              <a:rPr lang="en-US" sz="2800" smtClean="0">
                <a:effectLst/>
                <a:latin typeface="Times New Roman" panose="02020603050405020304" pitchFamily="18" charset="0"/>
                <a:cs typeface="Times New Roman" panose="02020603050405020304" pitchFamily="18" charset="0"/>
              </a:rPr>
              <a:t>adsuescerebant </a:t>
            </a:r>
            <a:r>
              <a:rPr lang="en-US" sz="2800">
                <a:effectLst/>
                <a:latin typeface="Times New Roman" panose="02020603050405020304" pitchFamily="18" charset="0"/>
                <a:cs typeface="Times New Roman" panose="02020603050405020304" pitchFamily="18" charset="0"/>
              </a:rPr>
              <a:t>mare et motum navis, et sua aegrotatio ex eis discedebat, sed esurientes fiebant. Ridere et cantare et iter gustare incipiebant. Hoc omnes alioquin beati iterum </a:t>
            </a:r>
            <a:r>
              <a:rPr lang="en-US" sz="2800" smtClean="0">
                <a:effectLst/>
                <a:latin typeface="Times New Roman" panose="02020603050405020304" pitchFamily="18" charset="0"/>
                <a:cs typeface="Times New Roman" panose="02020603050405020304" pitchFamily="18" charset="0"/>
              </a:rPr>
              <a:t>faciebat.  Erat </a:t>
            </a:r>
            <a:r>
              <a:rPr lang="en-US" sz="2800">
                <a:effectLst/>
                <a:latin typeface="Times New Roman" panose="02020603050405020304" pitchFamily="18" charset="0"/>
                <a:cs typeface="Times New Roman" panose="02020603050405020304" pitchFamily="18" charset="0"/>
              </a:rPr>
              <a:t>oratio tribus temporibus utrumque diem. Multum tempus agebant, communicantes omnia quae Dominus Iesus eos docuerat, enim maximi vere Dominum intellegebant et cum Eo sederant ubi in terrā erat.</a:t>
            </a:r>
            <a:endParaRPr lang="en-US" sz="2800" smtClean="0">
              <a:latin typeface="Times New Roman" panose="02020603050405020304" pitchFamily="18" charset="0"/>
              <a:cs typeface="Times New Roman" panose="02020603050405020304" pitchFamily="18" charset="0"/>
            </a:endParaRPr>
          </a:p>
          <a:p>
            <a:pPr marL="762000" indent="-762000"/>
            <a:endParaRPr lang="en-US" dirty="0"/>
          </a:p>
        </p:txBody>
      </p:sp>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Hercules</a:t>
            </a:r>
            <a:br>
              <a:rPr lang="en-US" smtClean="0"/>
            </a:br>
            <a:r>
              <a:rPr lang="en-US" sz="2000" smtClean="0">
                <a:solidFill>
                  <a:srgbClr val="92D050"/>
                </a:solidFill>
              </a:rPr>
              <a:t>Charon’s Ferry</a:t>
            </a:r>
            <a:endParaRPr lang="en-US"/>
          </a:p>
        </p:txBody>
      </p:sp>
      <p:sp>
        <p:nvSpPr>
          <p:cNvPr id="3" name="Content Placeholder 2"/>
          <p:cNvSpPr>
            <a:spLocks noGrp="1"/>
          </p:cNvSpPr>
          <p:nvPr>
            <p:ph idx="1"/>
          </p:nvPr>
        </p:nvSpPr>
        <p:spPr/>
        <p:txBody>
          <a:bodyPr/>
          <a:lstStyle/>
          <a:p>
            <a:pPr marL="0" indent="0">
              <a:buNone/>
            </a:pPr>
            <a:r>
              <a:rPr lang="en-US" sz="2400">
                <a:effectLst/>
                <a:latin typeface="Baskerville Old Face" panose="02020602080505020303" pitchFamily="18" charset="0"/>
              </a:rPr>
              <a:t>Hercules postquam imperia Eurysthei accepit, in </a:t>
            </a:r>
            <a:r>
              <a:rPr lang="en-US" sz="2400" smtClean="0">
                <a:effectLst/>
                <a:latin typeface="Baskerville Old Face" panose="02020602080505020303" pitchFamily="18" charset="0"/>
              </a:rPr>
              <a:t>Laconiam   </a:t>
            </a:r>
            <a:r>
              <a:rPr lang="en-US" sz="2400">
                <a:effectLst/>
                <a:latin typeface="Baskerville Old Face" panose="02020602080505020303" pitchFamily="18" charset="0"/>
              </a:rPr>
              <a:t>ad </a:t>
            </a:r>
            <a:r>
              <a:rPr lang="en-US" sz="2400" smtClean="0">
                <a:effectLst/>
                <a:latin typeface="Baskerville Old Face" panose="02020602080505020303" pitchFamily="18" charset="0"/>
              </a:rPr>
              <a:t>Taenarum </a:t>
            </a:r>
            <a:r>
              <a:rPr lang="en-US" sz="2400">
                <a:effectLst/>
                <a:latin typeface="Baskerville Old Face" panose="02020602080505020303" pitchFamily="18" charset="0"/>
              </a:rPr>
              <a:t>statim se contulit;</a:t>
            </a:r>
          </a:p>
          <a:p>
            <a:pPr marL="0" indent="0">
              <a:buNone/>
            </a:pPr>
            <a:r>
              <a:rPr lang="en-US" sz="2400">
                <a:effectLst/>
                <a:latin typeface="Baskerville Old Face" panose="02020602080505020303" pitchFamily="18" charset="0"/>
              </a:rPr>
              <a:t>ibi enim spelunca erat ingenti magnitudine, per quam (ut tradebatur) homines ad Orcum descendebant. </a:t>
            </a:r>
            <a:r>
              <a:rPr lang="en-US" sz="2400" smtClean="0">
                <a:effectLst/>
                <a:latin typeface="Baskerville Old Face" panose="02020602080505020303" pitchFamily="18" charset="0"/>
              </a:rPr>
              <a:t>Eo </a:t>
            </a:r>
            <a:r>
              <a:rPr lang="en-US" sz="2400">
                <a:effectLst/>
                <a:latin typeface="Baskerville Old Face" panose="02020602080505020303" pitchFamily="18" charset="0"/>
              </a:rPr>
              <a:t>ubi venit et ex incolis situm speluncae cognovit, sine mora descendere</a:t>
            </a:r>
          </a:p>
          <a:p>
            <a:pPr marL="0" indent="0">
              <a:buNone/>
            </a:pPr>
            <a:r>
              <a:rPr lang="en-US" sz="2400">
                <a:effectLst/>
                <a:latin typeface="Baskerville Old Face" panose="02020602080505020303" pitchFamily="18" charset="0"/>
              </a:rPr>
              <a:t>constituit. Nec tamen solus hoc iter faciebat; Mercurius enim et  Minerva se </a:t>
            </a:r>
            <a:r>
              <a:rPr lang="en-US" sz="2400" smtClean="0">
                <a:effectLst/>
                <a:latin typeface="Baskerville Old Face" panose="02020602080505020303" pitchFamily="18" charset="0"/>
              </a:rPr>
              <a:t>socios </a:t>
            </a:r>
            <a:r>
              <a:rPr lang="en-US" sz="2400">
                <a:effectLst/>
                <a:latin typeface="Baskerville Old Face" panose="02020602080505020303" pitchFamily="18" charset="0"/>
              </a:rPr>
              <a:t>ei adiunxerant</a:t>
            </a:r>
            <a:r>
              <a:rPr lang="en-US" sz="2400" smtClean="0">
                <a:effectLst/>
                <a:latin typeface="Baskerville Old Face" panose="02020602080505020303" pitchFamily="18" charset="0"/>
              </a:rPr>
              <a:t>.</a:t>
            </a:r>
            <a:br>
              <a:rPr lang="en-US" sz="2400" smtClean="0">
                <a:effectLst/>
                <a:latin typeface="Baskerville Old Face" panose="02020602080505020303" pitchFamily="18" charset="0"/>
              </a:rPr>
            </a:br>
            <a:r>
              <a:rPr lang="en-US" sz="2400">
                <a:effectLst/>
              </a:rPr>
              <a:t> </a:t>
            </a:r>
            <a:r>
              <a:rPr lang="en-US" sz="2400">
                <a:effectLst/>
                <a:latin typeface="Baskerville Old Face" panose="02020602080505020303" pitchFamily="18" charset="0"/>
              </a:rPr>
              <a:t>Ubi ad ripam </a:t>
            </a:r>
            <a:r>
              <a:rPr lang="en-US" sz="2400" smtClean="0">
                <a:effectLst/>
                <a:latin typeface="Baskerville Old Face" panose="02020602080505020303" pitchFamily="18" charset="0"/>
              </a:rPr>
              <a:t>Stygis </a:t>
            </a:r>
            <a:r>
              <a:rPr lang="en-US" sz="2400">
                <a:effectLst/>
                <a:latin typeface="Baskerville Old Face" panose="02020602080505020303" pitchFamily="18" charset="0"/>
              </a:rPr>
              <a:t>venit, Hercules scapham </a:t>
            </a:r>
            <a:r>
              <a:rPr lang="en-US" sz="2400" smtClean="0">
                <a:effectLst/>
                <a:latin typeface="Baskerville Old Face" panose="02020602080505020303" pitchFamily="18" charset="0"/>
              </a:rPr>
              <a:t>Charontis   </a:t>
            </a:r>
            <a:r>
              <a:rPr lang="en-US" sz="2400">
                <a:effectLst/>
                <a:latin typeface="Baskerville Old Face" panose="02020602080505020303" pitchFamily="18" charset="0"/>
              </a:rPr>
              <a:t>conscendit. </a:t>
            </a:r>
          </a:p>
        </p:txBody>
      </p:sp>
    </p:spTree>
    <p:extLst>
      <p:ext uri="{BB962C8B-B14F-4D97-AF65-F5344CB8AC3E}">
        <p14:creationId xmlns:p14="http://schemas.microsoft.com/office/powerpoint/2010/main" val="2156312183"/>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Hercules</a:t>
            </a:r>
            <a:br>
              <a:rPr lang="en-US"/>
            </a:br>
            <a:r>
              <a:rPr lang="en-US" sz="2000">
                <a:solidFill>
                  <a:srgbClr val="92D050"/>
                </a:solidFill>
              </a:rPr>
              <a:t>Charon’s Ferry</a:t>
            </a:r>
            <a:endParaRPr lang="en-US" sz="2000"/>
          </a:p>
        </p:txBody>
      </p:sp>
      <p:sp>
        <p:nvSpPr>
          <p:cNvPr id="3" name="Content Placeholder 2"/>
          <p:cNvSpPr>
            <a:spLocks noGrp="1"/>
          </p:cNvSpPr>
          <p:nvPr>
            <p:ph idx="1"/>
          </p:nvPr>
        </p:nvSpPr>
        <p:spPr/>
        <p:txBody>
          <a:bodyPr/>
          <a:lstStyle/>
          <a:p>
            <a:pPr marL="0" indent="0">
              <a:buNone/>
            </a:pPr>
            <a:r>
              <a:rPr lang="en-US" sz="2400">
                <a:effectLst/>
                <a:latin typeface="Baskerville Old Face" panose="02020602080505020303" pitchFamily="18" charset="0"/>
              </a:rPr>
              <a:t>Cum tamen Hercules vir esset ingenti magnitudine corporis, Charon solvere nolebat; arbitrabatur enim tantum pondus scapham suam in medio flumine </a:t>
            </a:r>
            <a:r>
              <a:rPr lang="en-US" sz="2400" baseline="30000">
                <a:effectLst/>
                <a:latin typeface="Baskerville Old Face" panose="02020602080505020303" pitchFamily="18" charset="0"/>
              </a:rPr>
              <a:t>7</a:t>
            </a:r>
            <a:r>
              <a:rPr lang="en-US" sz="2400">
                <a:effectLst/>
                <a:latin typeface="Baskerville Old Face" panose="02020602080505020303" pitchFamily="18" charset="0"/>
              </a:rPr>
              <a:t>mersurum esse.</a:t>
            </a:r>
          </a:p>
          <a:p>
            <a:pPr marL="0" indent="0">
              <a:buNone/>
            </a:pPr>
            <a:r>
              <a:rPr lang="en-US" sz="2400">
                <a:effectLst/>
                <a:latin typeface="Baskerville Old Face" panose="02020602080505020303" pitchFamily="18" charset="0"/>
              </a:rPr>
              <a:t>Tandem tamen, </a:t>
            </a:r>
            <a:r>
              <a:rPr lang="en-US" sz="2400" smtClean="0">
                <a:effectLst/>
                <a:latin typeface="Baskerville Old Face" panose="02020602080505020303" pitchFamily="18" charset="0"/>
              </a:rPr>
              <a:t>minis </a:t>
            </a:r>
            <a:r>
              <a:rPr lang="en-US" sz="2400">
                <a:effectLst/>
                <a:latin typeface="Baskerville Old Face" panose="02020602080505020303" pitchFamily="18" charset="0"/>
              </a:rPr>
              <a:t>Herculis territus, Charon scapham solvit et eum incolumem ad ulteriorem ripam perduxit.</a:t>
            </a:r>
          </a:p>
        </p:txBody>
      </p:sp>
    </p:spTree>
    <p:extLst>
      <p:ext uri="{BB962C8B-B14F-4D97-AF65-F5344CB8AC3E}">
        <p14:creationId xmlns:p14="http://schemas.microsoft.com/office/powerpoint/2010/main" val="153244498"/>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Hercules</a:t>
            </a:r>
            <a:br>
              <a:rPr lang="en-US"/>
            </a:br>
            <a:r>
              <a:rPr lang="en-US" sz="2000">
                <a:solidFill>
                  <a:srgbClr val="92D050"/>
                </a:solidFill>
              </a:rPr>
              <a:t>The </a:t>
            </a:r>
            <a:r>
              <a:rPr lang="en-US" sz="2000" smtClean="0">
                <a:solidFill>
                  <a:srgbClr val="92D050"/>
                </a:solidFill>
              </a:rPr>
              <a:t>Twelve Labors Accomplished</a:t>
            </a:r>
            <a:endParaRPr lang="en-US" sz="2000"/>
          </a:p>
        </p:txBody>
      </p:sp>
      <p:sp>
        <p:nvSpPr>
          <p:cNvPr id="3" name="Content Placeholder 2"/>
          <p:cNvSpPr>
            <a:spLocks noGrp="1"/>
          </p:cNvSpPr>
          <p:nvPr>
            <p:ph idx="1"/>
          </p:nvPr>
        </p:nvSpPr>
        <p:spPr/>
        <p:txBody>
          <a:bodyPr/>
          <a:lstStyle/>
          <a:p>
            <a:pPr marL="0" indent="0">
              <a:buNone/>
            </a:pPr>
            <a:r>
              <a:rPr lang="en-US" sz="2400">
                <a:effectLst/>
                <a:latin typeface="Baskerville Old Face" panose="02020602080505020303" pitchFamily="18" charset="0"/>
              </a:rPr>
              <a:t>Postquam flumen </a:t>
            </a:r>
            <a:r>
              <a:rPr lang="en-US" sz="2400" smtClean="0">
                <a:effectLst/>
                <a:latin typeface="Baskerville Old Face" panose="02020602080505020303" pitchFamily="18" charset="0"/>
              </a:rPr>
              <a:t>Stygem </a:t>
            </a:r>
            <a:r>
              <a:rPr lang="en-US" sz="2400">
                <a:effectLst/>
                <a:latin typeface="Baskerville Old Face" panose="02020602080505020303" pitchFamily="18" charset="0"/>
              </a:rPr>
              <a:t>tali modo transiit, Hercules in sedem ipsius </a:t>
            </a:r>
            <a:r>
              <a:rPr lang="en-US" sz="2400" smtClean="0">
                <a:effectLst/>
                <a:latin typeface="Baskerville Old Face" panose="02020602080505020303" pitchFamily="18" charset="0"/>
              </a:rPr>
              <a:t>Plutonis venit, et </a:t>
            </a:r>
            <a:r>
              <a:rPr lang="en-US" sz="2400">
                <a:effectLst/>
                <a:latin typeface="Baskerville Old Face" panose="02020602080505020303" pitchFamily="18" charset="0"/>
              </a:rPr>
              <a:t>postquam causam veniendi docuit, ab eo facultatem Cerberum </a:t>
            </a:r>
            <a:r>
              <a:rPr lang="en-US" sz="2400" smtClean="0">
                <a:effectLst/>
                <a:latin typeface="Baskerville Old Face" panose="02020602080505020303" pitchFamily="18" charset="0"/>
              </a:rPr>
              <a:t>auferendi </a:t>
            </a:r>
            <a:r>
              <a:rPr lang="en-US" sz="2400">
                <a:effectLst/>
                <a:latin typeface="Baskerville Old Face" panose="02020602080505020303" pitchFamily="18" charset="0"/>
              </a:rPr>
              <a:t>petivit.</a:t>
            </a:r>
          </a:p>
          <a:p>
            <a:pPr marL="0" indent="0">
              <a:buNone/>
            </a:pPr>
            <a:r>
              <a:rPr lang="en-US" sz="2400">
                <a:effectLst/>
                <a:latin typeface="Baskerville Old Face" panose="02020602080505020303" pitchFamily="18" charset="0"/>
              </a:rPr>
              <a:t>Pluto, qui de Hercule famam acceperat, eum benigne excepit, et facultatem quam ille </a:t>
            </a:r>
            <a:r>
              <a:rPr lang="en-US" sz="2400" smtClean="0">
                <a:effectLst/>
                <a:latin typeface="Baskerville Old Face" panose="02020602080505020303" pitchFamily="18" charset="0"/>
              </a:rPr>
              <a:t>petebat libenter </a:t>
            </a:r>
            <a:r>
              <a:rPr lang="en-US" sz="2400">
                <a:effectLst/>
                <a:latin typeface="Baskerville Old Face" panose="02020602080505020303" pitchFamily="18" charset="0"/>
              </a:rPr>
              <a:t>dedit. </a:t>
            </a:r>
            <a:r>
              <a:rPr lang="en-US" sz="2400" smtClean="0">
                <a:effectLst/>
                <a:latin typeface="Baskerville Old Face" panose="02020602080505020303" pitchFamily="18" charset="0"/>
              </a:rPr>
              <a:t/>
            </a:r>
            <a:br>
              <a:rPr lang="en-US" sz="2400" smtClean="0">
                <a:effectLst/>
                <a:latin typeface="Baskerville Old Face" panose="02020602080505020303" pitchFamily="18" charset="0"/>
              </a:rPr>
            </a:br>
            <a:r>
              <a:rPr lang="en-US" sz="2400" smtClean="0">
                <a:effectLst/>
                <a:latin typeface="Baskerville Old Face" panose="02020602080505020303" pitchFamily="18" charset="0"/>
              </a:rPr>
              <a:t>Iussit </a:t>
            </a:r>
            <a:r>
              <a:rPr lang="en-US" sz="2400">
                <a:effectLst/>
                <a:latin typeface="Baskerville Old Face" panose="02020602080505020303" pitchFamily="18" charset="0"/>
              </a:rPr>
              <a:t>tamen Herculem imperata Eurysthei facere et postea Cerberum </a:t>
            </a:r>
            <a:r>
              <a:rPr lang="en-US" sz="2400" smtClean="0">
                <a:effectLst/>
                <a:latin typeface="Baskerville Old Face" panose="02020602080505020303" pitchFamily="18" charset="0"/>
              </a:rPr>
              <a:t>in Orcum </a:t>
            </a:r>
            <a:r>
              <a:rPr lang="en-US" sz="2400">
                <a:effectLst/>
                <a:latin typeface="Baskerville Old Face" panose="02020602080505020303" pitchFamily="18" charset="0"/>
              </a:rPr>
              <a:t>rursus reducere</a:t>
            </a:r>
            <a:r>
              <a:rPr lang="en-US" sz="2400" smtClean="0">
                <a:effectLst/>
                <a:latin typeface="Baskerville Old Face" panose="02020602080505020303" pitchFamily="18" charset="0"/>
              </a:rPr>
              <a:t>.</a:t>
            </a:r>
            <a:br>
              <a:rPr lang="en-US" sz="2400" smtClean="0">
                <a:effectLst/>
                <a:latin typeface="Baskerville Old Face" panose="02020602080505020303" pitchFamily="18" charset="0"/>
              </a:rPr>
            </a:br>
            <a:r>
              <a:rPr lang="en-US" sz="2400">
                <a:effectLst/>
                <a:latin typeface="Baskerville Old Face" panose="02020602080505020303" pitchFamily="18" charset="0"/>
              </a:rPr>
              <a:t>Hercules haec pollicitus est, et Cerberum, quem non sine magno periculo </a:t>
            </a:r>
            <a:r>
              <a:rPr lang="en-US" sz="2400" smtClean="0">
                <a:effectLst/>
                <a:latin typeface="Baskerville Old Face" panose="02020602080505020303" pitchFamily="18" charset="0"/>
              </a:rPr>
              <a:t>manibus prehenderat</a:t>
            </a:r>
            <a:r>
              <a:rPr lang="en-US" sz="2400">
                <a:effectLst/>
                <a:latin typeface="Baskerville Old Face" panose="02020602080505020303" pitchFamily="18" charset="0"/>
              </a:rPr>
              <a:t>, summo cum labore ex Orco in lucem et ad urbem Eurysthei traxit</a:t>
            </a:r>
            <a:r>
              <a:rPr lang="en-US" sz="2400">
                <a:effectLst/>
              </a:rPr>
              <a:t>.</a:t>
            </a:r>
          </a:p>
          <a:p>
            <a:pPr marL="0" indent="0">
              <a:buNone/>
            </a:pPr>
            <a:endParaRPr lang="en-US" sz="2400">
              <a:effectLst/>
              <a:latin typeface="Baskerville Old Face" panose="02020602080505020303" pitchFamily="18" charset="0"/>
            </a:endParaRPr>
          </a:p>
          <a:p>
            <a:pPr marL="0" indent="0">
              <a:buNone/>
            </a:pPr>
            <a:endParaRPr lang="en-US" sz="2800">
              <a:effectLst/>
            </a:endParaRPr>
          </a:p>
          <a:p>
            <a:pPr marL="0" indent="0">
              <a:buNone/>
            </a:pPr>
            <a:r>
              <a:rPr lang="en-US" sz="2800" b="1">
                <a:effectLst/>
              </a:rPr>
              <a:t> </a:t>
            </a:r>
            <a:endParaRPr lang="en-US" sz="2800">
              <a:effectLst/>
            </a:endParaRPr>
          </a:p>
          <a:p>
            <a:pPr marL="0" indent="0">
              <a:buNone/>
            </a:pPr>
            <a:endParaRPr lang="en-US" sz="2800"/>
          </a:p>
        </p:txBody>
      </p:sp>
    </p:spTree>
    <p:extLst>
      <p:ext uri="{BB962C8B-B14F-4D97-AF65-F5344CB8AC3E}">
        <p14:creationId xmlns:p14="http://schemas.microsoft.com/office/powerpoint/2010/main" val="1890875166"/>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ctrTitle"/>
          </p:nvPr>
        </p:nvSpPr>
        <p:spPr>
          <a:xfrm>
            <a:off x="990600" y="228600"/>
            <a:ext cx="7086600" cy="1431925"/>
          </a:xfrm>
        </p:spPr>
        <p:txBody>
          <a:bodyPr/>
          <a:lstStyle/>
          <a:p>
            <a:r>
              <a:rPr lang="en-US" b="0" smtClean="0">
                <a:solidFill>
                  <a:schemeClr val="tx2">
                    <a:lumMod val="60000"/>
                    <a:lumOff val="40000"/>
                  </a:schemeClr>
                </a:solidFill>
              </a:rPr>
              <a:t>Conversation 2</a:t>
            </a:r>
            <a:endParaRPr lang="en-US" b="0" dirty="0">
              <a:solidFill>
                <a:schemeClr val="tx2">
                  <a:lumMod val="60000"/>
                  <a:lumOff val="40000"/>
                </a:schemeClr>
              </a:solidFill>
            </a:endParaRPr>
          </a:p>
        </p:txBody>
      </p:sp>
      <p:sp>
        <p:nvSpPr>
          <p:cNvPr id="66563" name="Rectangle 3"/>
          <p:cNvSpPr>
            <a:spLocks noGrp="1" noChangeArrowheads="1"/>
          </p:cNvSpPr>
          <p:nvPr>
            <p:ph type="subTitle" idx="1"/>
          </p:nvPr>
        </p:nvSpPr>
        <p:spPr>
          <a:xfrm>
            <a:off x="1219200" y="2057400"/>
            <a:ext cx="7162800" cy="4038600"/>
          </a:xfrm>
        </p:spPr>
        <p:txBody>
          <a:bodyPr/>
          <a:lstStyle/>
          <a:p>
            <a:pPr marL="1143000" indent="-1143000"/>
            <a:r>
              <a:rPr lang="en-US" sz="3200" smtClean="0"/>
              <a:t>     </a:t>
            </a:r>
            <a:endParaRPr lang="en-US" sz="3200" dirty="0" smtClean="0"/>
          </a:p>
          <a:p>
            <a:pPr marL="1885950" lvl="1" indent="-1143000">
              <a:buNone/>
            </a:pPr>
            <a:r>
              <a:rPr lang="en-US" sz="2000" i="1" dirty="0" smtClean="0"/>
              <a:t>        </a:t>
            </a:r>
            <a:endParaRPr lang="en-US" dirty="0">
              <a:solidFill>
                <a:schemeClr val="tx2">
                  <a:lumMod val="20000"/>
                  <a:lumOff val="80000"/>
                </a:schemeClr>
              </a:solidFill>
              <a:latin typeface="Copperplate Gothic Light" pitchFamily="34" charset="0"/>
            </a:endParaRPr>
          </a:p>
        </p:txBody>
      </p:sp>
      <p:sp>
        <p:nvSpPr>
          <p:cNvPr id="4" name="TextBox 3"/>
          <p:cNvSpPr txBox="1"/>
          <p:nvPr/>
        </p:nvSpPr>
        <p:spPr>
          <a:xfrm>
            <a:off x="1066800" y="2286000"/>
            <a:ext cx="7620000" cy="4401205"/>
          </a:xfrm>
          <a:prstGeom prst="rect">
            <a:avLst/>
          </a:prstGeom>
          <a:noFill/>
        </p:spPr>
        <p:txBody>
          <a:bodyPr wrap="square" rtlCol="0">
            <a:spAutoFit/>
          </a:bodyPr>
          <a:lstStyle/>
          <a:p>
            <a:r>
              <a:rPr lang="en-US" sz="2800" u="sng"/>
              <a:t>Iulia</a:t>
            </a:r>
            <a:r>
              <a:rPr lang="en-US" sz="2800"/>
              <a:t>: Noster hortus est plenus variorum florum.  Mea mater eos in parvā fiscellā </a:t>
            </a:r>
            <a:br>
              <a:rPr lang="en-US" sz="2800"/>
            </a:br>
            <a:r>
              <a:rPr lang="en-US" sz="2800"/>
              <a:t>         pro nobis ponet. </a:t>
            </a:r>
            <a:r>
              <a:rPr lang="en-US" sz="2800" smtClean="0"/>
              <a:t/>
            </a:r>
            <a:br>
              <a:rPr lang="en-US" sz="2800" smtClean="0"/>
            </a:br>
            <a:r>
              <a:rPr lang="en-US" sz="2800"/>
              <a:t/>
            </a:r>
            <a:br>
              <a:rPr lang="en-US" sz="2800"/>
            </a:br>
            <a:r>
              <a:rPr lang="en-US" sz="2800" u="sng"/>
              <a:t>Magistra</a:t>
            </a:r>
            <a:r>
              <a:rPr lang="en-US" sz="2800"/>
              <a:t>: Sunt-ne alia</a:t>
            </a:r>
            <a:r>
              <a:rPr lang="en-US" sz="2800" smtClean="0"/>
              <a:t>?</a:t>
            </a:r>
            <a:br>
              <a:rPr lang="en-US" sz="2800" smtClean="0"/>
            </a:br>
            <a:endParaRPr lang="en-US" sz="2800"/>
          </a:p>
          <a:p>
            <a:r>
              <a:rPr lang="en-US" sz="2800" u="sng"/>
              <a:t>Marcia</a:t>
            </a:r>
            <a:r>
              <a:rPr lang="en-US" sz="2800"/>
              <a:t>: Ita vero! Feram-ne </a:t>
            </a:r>
            <a:r>
              <a:rPr lang="en-US" sz="2800" smtClean="0"/>
              <a:t/>
            </a:r>
            <a:br>
              <a:rPr lang="en-US" sz="2800" smtClean="0"/>
            </a:br>
            <a:r>
              <a:rPr lang="en-US" sz="2800" smtClean="0"/>
              <a:t> carbasa </a:t>
            </a:r>
            <a:r>
              <a:rPr lang="en-US" sz="2800"/>
              <a:t>ut </a:t>
            </a:r>
            <a:r>
              <a:rPr lang="en-US" sz="2800" smtClean="0"/>
              <a:t>mensas</a:t>
            </a:r>
            <a:br>
              <a:rPr lang="en-US" sz="2800" smtClean="0"/>
            </a:br>
            <a:r>
              <a:rPr lang="en-US" sz="2800" smtClean="0"/>
              <a:t>    </a:t>
            </a:r>
            <a:r>
              <a:rPr lang="en-US" sz="2800"/>
              <a:t>velemus?</a:t>
            </a:r>
            <a:br>
              <a:rPr lang="en-US" sz="2800"/>
            </a:br>
            <a:endParaRPr lang="en-US" sz="2800">
              <a:latin typeface="Comic Sans MS" panose="030F0702030302020204" pitchFamily="66"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3505200"/>
            <a:ext cx="2273300" cy="2489015"/>
          </a:xfrm>
          <a:prstGeom prst="rect">
            <a:avLst/>
          </a:prstGeom>
        </p:spPr>
      </p:pic>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Crossing the River Styx</a:t>
            </a:r>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4802" y="1981200"/>
            <a:ext cx="7087796" cy="4114800"/>
          </a:xfrm>
        </p:spPr>
      </p:pic>
    </p:spTree>
    <p:extLst>
      <p:ext uri="{BB962C8B-B14F-4D97-AF65-F5344CB8AC3E}">
        <p14:creationId xmlns:p14="http://schemas.microsoft.com/office/powerpoint/2010/main" val="52059105"/>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Hercules</a:t>
            </a:r>
            <a:br>
              <a:rPr lang="en-US"/>
            </a:br>
            <a:r>
              <a:rPr lang="en-US" sz="2000">
                <a:solidFill>
                  <a:srgbClr val="92D050"/>
                </a:solidFill>
              </a:rPr>
              <a:t>The </a:t>
            </a:r>
            <a:r>
              <a:rPr lang="en-US" sz="2000" smtClean="0">
                <a:solidFill>
                  <a:srgbClr val="92D050"/>
                </a:solidFill>
              </a:rPr>
              <a:t>Twelve Labors Accomplished</a:t>
            </a:r>
            <a:endParaRPr lang="en-US" sz="2000"/>
          </a:p>
        </p:txBody>
      </p:sp>
      <p:sp>
        <p:nvSpPr>
          <p:cNvPr id="3" name="Content Placeholder 2"/>
          <p:cNvSpPr>
            <a:spLocks noGrp="1"/>
          </p:cNvSpPr>
          <p:nvPr>
            <p:ph idx="1"/>
          </p:nvPr>
        </p:nvSpPr>
        <p:spPr/>
        <p:txBody>
          <a:bodyPr/>
          <a:lstStyle/>
          <a:p>
            <a:pPr marL="0" indent="0">
              <a:buNone/>
            </a:pPr>
            <a:r>
              <a:rPr lang="en-US" sz="2400">
                <a:effectLst/>
                <a:latin typeface="Baskerville Old Face" panose="02020602080505020303" pitchFamily="18" charset="0"/>
              </a:rPr>
              <a:t>Eo ubi venit, tantus pavor  animum Eurysthei  occupavit ut ex atrio  statim refugeret. Postquam autem paulum 1se ex timore recepit, multis cum lacrimis exclamavit se velle  monstrum sine morā in Orcum reduci.</a:t>
            </a:r>
          </a:p>
          <a:p>
            <a:pPr marL="0" indent="0">
              <a:buNone/>
            </a:pPr>
            <a:r>
              <a:rPr lang="en-US" sz="2400">
                <a:effectLst/>
                <a:latin typeface="Baskerville Old Face" panose="02020602080505020303" pitchFamily="18" charset="0"/>
              </a:rPr>
              <a:t>Sic, contra omnium opinionem, duodecim illi labores quos Pythia praeceperat confecti </a:t>
            </a:r>
            <a:r>
              <a:rPr lang="en-US" sz="2400" smtClean="0">
                <a:effectLst/>
                <a:latin typeface="Baskerville Old Face" panose="02020602080505020303" pitchFamily="18" charset="0"/>
              </a:rPr>
              <a:t>sunt</a:t>
            </a:r>
            <a:r>
              <a:rPr lang="en-US" sz="2400">
                <a:effectLst/>
                <a:latin typeface="Baskerville Old Face" panose="02020602080505020303" pitchFamily="18" charset="0"/>
              </a:rPr>
              <a:t>. Hercules enim tam validus erat ut nulla pericula vitaret, nulla monstra timeret. </a:t>
            </a:r>
          </a:p>
          <a:p>
            <a:pPr marL="0" indent="0">
              <a:buNone/>
            </a:pPr>
            <a:r>
              <a:rPr lang="en-US" sz="2400">
                <a:effectLst/>
                <a:latin typeface="Baskerville Old Face" panose="02020602080505020303" pitchFamily="18" charset="0"/>
              </a:rPr>
              <a:t>Itaque Hercules, servitute tandem liberatus, magno cum gaudio Thebas rediit.</a:t>
            </a:r>
          </a:p>
          <a:p>
            <a:pPr marL="0" indent="0">
              <a:buNone/>
            </a:pPr>
            <a:r>
              <a:rPr lang="en-US" sz="2400">
                <a:effectLst/>
              </a:rPr>
              <a:t> </a:t>
            </a:r>
            <a:endParaRPr lang="en-US" sz="2400"/>
          </a:p>
        </p:txBody>
      </p:sp>
    </p:spTree>
    <p:extLst>
      <p:ext uri="{BB962C8B-B14F-4D97-AF65-F5344CB8AC3E}">
        <p14:creationId xmlns:p14="http://schemas.microsoft.com/office/powerpoint/2010/main" val="1553355524"/>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848600" cy="1431925"/>
          </a:xfrm>
        </p:spPr>
        <p:txBody>
          <a:bodyPr/>
          <a:lstStyle/>
          <a:p>
            <a:r>
              <a:rPr lang="en-US" smtClean="0"/>
              <a:t>The Timid Sheep and the Shepherd</a:t>
            </a:r>
            <a:endParaRPr lang="en-US"/>
          </a:p>
        </p:txBody>
      </p:sp>
      <p:sp>
        <p:nvSpPr>
          <p:cNvPr id="3" name="Content Placeholder 2"/>
          <p:cNvSpPr>
            <a:spLocks noGrp="1"/>
          </p:cNvSpPr>
          <p:nvPr>
            <p:ph idx="1"/>
          </p:nvPr>
        </p:nvSpPr>
        <p:spPr/>
        <p:txBody>
          <a:bodyPr/>
          <a:lstStyle/>
          <a:p>
            <a:pPr marL="0" indent="0">
              <a:buNone/>
            </a:pPr>
            <a:r>
              <a:rPr lang="en-US" sz="2400">
                <a:effectLst/>
                <a:latin typeface="Comic Sans MS" panose="030F0702030302020204" pitchFamily="66" charset="0"/>
              </a:rPr>
              <a:t>Debetis vos defendere, unanimiter et auxilio mutuo, ab lupi impetu et furore,</a:t>
            </a:r>
          </a:p>
          <a:p>
            <a:pPr marL="0" indent="0">
              <a:buNone/>
            </a:pPr>
            <a:r>
              <a:rPr lang="en-US" sz="2400">
                <a:effectLst/>
                <a:latin typeface="Comic Sans MS" panose="030F0702030302020204" pitchFamily="66" charset="0"/>
              </a:rPr>
              <a:t>Ego promitto: numquam vobis deero." Eius verba oves et capras animant. Oves et capra promittunt et iurant, "Nos nequaquam lupo cedamus!" Paulo post lupus adventat.  Valde timent et subito fugiunt; pastoris verba nil efficiunt. </a:t>
            </a:r>
            <a:r>
              <a:rPr lang="en-US" sz="2400" smtClean="0">
                <a:effectLst/>
                <a:latin typeface="Comic Sans MS" panose="030F0702030302020204" pitchFamily="66" charset="0"/>
              </a:rPr>
              <a:t/>
            </a:r>
            <a:br>
              <a:rPr lang="en-US" sz="2400" smtClean="0">
                <a:effectLst/>
                <a:latin typeface="Comic Sans MS" panose="030F0702030302020204" pitchFamily="66" charset="0"/>
              </a:rPr>
            </a:br>
            <a:r>
              <a:rPr lang="en-US" sz="2400" smtClean="0">
                <a:effectLst/>
                <a:latin typeface="Comic Sans MS" panose="030F0702030302020204" pitchFamily="66" charset="0"/>
              </a:rPr>
              <a:t>Tunc </a:t>
            </a:r>
            <a:r>
              <a:rPr lang="en-US" sz="2400">
                <a:effectLst/>
                <a:latin typeface="Comic Sans MS" panose="030F0702030302020204" pitchFamily="66" charset="0"/>
              </a:rPr>
              <a:t>pastor secum dicit, "Impossibile est mutare naturam."</a:t>
            </a:r>
          </a:p>
        </p:txBody>
      </p:sp>
    </p:spTree>
    <p:extLst>
      <p:ext uri="{BB962C8B-B14F-4D97-AF65-F5344CB8AC3E}">
        <p14:creationId xmlns:p14="http://schemas.microsoft.com/office/powerpoint/2010/main" val="1700167694"/>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924800" cy="1431925"/>
          </a:xfrm>
        </p:spPr>
        <p:txBody>
          <a:bodyPr/>
          <a:lstStyle/>
          <a:p>
            <a:r>
              <a:rPr lang="en-US"/>
              <a:t>The Timid Sheep and the Shepherd</a:t>
            </a:r>
            <a:endParaRPr lang="en-US" dirty="0"/>
          </a:p>
        </p:txBody>
      </p:sp>
      <p:sp>
        <p:nvSpPr>
          <p:cNvPr id="3" name="Content Placeholder 2"/>
          <p:cNvSpPr>
            <a:spLocks noGrp="1"/>
          </p:cNvSpPr>
          <p:nvPr>
            <p:ph idx="1"/>
          </p:nvPr>
        </p:nvSpPr>
        <p:spPr/>
        <p:txBody>
          <a:bodyPr/>
          <a:lstStyle/>
          <a:p>
            <a:pPr>
              <a:buNone/>
            </a:pPr>
            <a:r>
              <a:rPr lang="en-US" dirty="0" smtClean="0"/>
              <a:t>     </a:t>
            </a:r>
            <a:br>
              <a:rPr lang="en-US" dirty="0" smtClean="0"/>
            </a:br>
            <a:endParaRPr lang="en-US" dirty="0"/>
          </a:p>
        </p:txBody>
      </p:sp>
      <p:sp>
        <p:nvSpPr>
          <p:cNvPr id="4" name="TextBox 3"/>
          <p:cNvSpPr txBox="1"/>
          <p:nvPr/>
        </p:nvSpPr>
        <p:spPr>
          <a:xfrm>
            <a:off x="1295400" y="1905000"/>
            <a:ext cx="6781800" cy="1815882"/>
          </a:xfrm>
          <a:prstGeom prst="rect">
            <a:avLst/>
          </a:prstGeom>
          <a:noFill/>
        </p:spPr>
        <p:txBody>
          <a:bodyPr wrap="square" rtlCol="0">
            <a:spAutoFit/>
          </a:bodyPr>
          <a:lstStyle/>
          <a:p>
            <a:r>
              <a:rPr lang="en-US" sz="2800">
                <a:latin typeface="Comic Sans MS" panose="030F0702030302020204" pitchFamily="66" charset="0"/>
              </a:rPr>
              <a:t>Haec fabula docet, </a:t>
            </a:r>
            <a:endParaRPr lang="en-US" sz="2800" smtClean="0">
              <a:latin typeface="Comic Sans MS" panose="030F0702030302020204" pitchFamily="66" charset="0"/>
            </a:endParaRPr>
          </a:p>
          <a:p>
            <a:endParaRPr lang="en-US" sz="2800">
              <a:latin typeface="Comic Sans MS" panose="030F0702030302020204" pitchFamily="66" charset="0"/>
            </a:endParaRPr>
          </a:p>
          <a:p>
            <a:r>
              <a:rPr lang="en-US" sz="2800">
                <a:latin typeface="Comic Sans MS" panose="030F0702030302020204" pitchFamily="66" charset="0"/>
              </a:rPr>
              <a:t>Tunc pastor secum dicit, "Impossibile est mutare naturam."</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0300" y="4171949"/>
            <a:ext cx="2933700" cy="1906905"/>
          </a:xfrm>
          <a:prstGeom prst="rect">
            <a:avLst/>
          </a:prstGeom>
        </p:spPr>
      </p:pic>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tx2">
                    <a:lumMod val="60000"/>
                    <a:lumOff val="40000"/>
                  </a:schemeClr>
                </a:solidFill>
              </a:rPr>
              <a:t>Conversation </a:t>
            </a:r>
            <a:r>
              <a:rPr lang="en-US" smtClean="0">
                <a:solidFill>
                  <a:schemeClr val="tx2">
                    <a:lumMod val="60000"/>
                    <a:lumOff val="40000"/>
                  </a:schemeClr>
                </a:solidFill>
              </a:rPr>
              <a:t>3</a:t>
            </a:r>
            <a:endParaRPr lang="en-US"/>
          </a:p>
        </p:txBody>
      </p:sp>
      <p:sp>
        <p:nvSpPr>
          <p:cNvPr id="3" name="Content Placeholder 2"/>
          <p:cNvSpPr>
            <a:spLocks noGrp="1"/>
          </p:cNvSpPr>
          <p:nvPr>
            <p:ph idx="1"/>
          </p:nvPr>
        </p:nvSpPr>
        <p:spPr>
          <a:xfrm>
            <a:off x="1066800" y="1981200"/>
            <a:ext cx="7543800" cy="4495800"/>
          </a:xfrm>
        </p:spPr>
        <p:txBody>
          <a:bodyPr/>
          <a:lstStyle/>
          <a:p>
            <a:pPr marL="0" indent="0">
              <a:buNone/>
            </a:pPr>
            <a:r>
              <a:rPr lang="en-US" sz="2800" u="sng">
                <a:effectLst/>
              </a:rPr>
              <a:t>Magistra</a:t>
            </a:r>
            <a:r>
              <a:rPr lang="en-US" sz="2800">
                <a:effectLst/>
              </a:rPr>
              <a:t>: Haec est bona sententia. </a:t>
            </a:r>
            <a:r>
              <a:rPr lang="en-US" sz="2800" smtClean="0">
                <a:effectLst/>
              </a:rPr>
              <a:t/>
            </a:r>
            <a:br>
              <a:rPr lang="en-US" sz="2800" smtClean="0">
                <a:effectLst/>
              </a:rPr>
            </a:br>
            <a:r>
              <a:rPr lang="en-US" sz="2800">
                <a:effectLst/>
              </a:rPr>
              <a:t/>
            </a:r>
            <a:br>
              <a:rPr lang="en-US" sz="2800">
                <a:effectLst/>
              </a:rPr>
            </a:br>
            <a:r>
              <a:rPr lang="en-US" sz="2800" u="sng">
                <a:effectLst/>
              </a:rPr>
              <a:t>Tullia</a:t>
            </a:r>
            <a:r>
              <a:rPr lang="en-US" sz="2800">
                <a:effectLst/>
              </a:rPr>
              <a:t>: Res primum purgemus</a:t>
            </a:r>
            <a:r>
              <a:rPr lang="en-US" sz="2800" smtClean="0">
                <a:effectLst/>
              </a:rPr>
              <a:t>!</a:t>
            </a:r>
            <a:br>
              <a:rPr lang="en-US" sz="2800" smtClean="0">
                <a:effectLst/>
              </a:rPr>
            </a:br>
            <a:endParaRPr lang="en-US" sz="2800">
              <a:effectLst/>
            </a:endParaRPr>
          </a:p>
          <a:p>
            <a:pPr marL="0" indent="0">
              <a:buNone/>
            </a:pPr>
            <a:r>
              <a:rPr lang="en-US" sz="2800" u="sng">
                <a:effectLst/>
              </a:rPr>
              <a:t>Magistra</a:t>
            </a:r>
            <a:r>
              <a:rPr lang="en-US" sz="2800">
                <a:effectLst/>
              </a:rPr>
              <a:t>: Nostra schola ita pulchra erit! Extra eamus nunc ut in luce solis longe ambulemus.</a:t>
            </a:r>
          </a:p>
        </p:txBody>
      </p:sp>
    </p:spTree>
    <p:extLst>
      <p:ext uri="{BB962C8B-B14F-4D97-AF65-F5344CB8AC3E}">
        <p14:creationId xmlns:p14="http://schemas.microsoft.com/office/powerpoint/2010/main" val="1251862237"/>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chemeClr val="tx2">
                    <a:lumMod val="60000"/>
                    <a:lumOff val="40000"/>
                  </a:schemeClr>
                </a:solidFill>
              </a:rPr>
              <a:t>Knowing Job</a:t>
            </a:r>
            <a:endParaRPr lang="en-US"/>
          </a:p>
        </p:txBody>
      </p:sp>
      <p:sp>
        <p:nvSpPr>
          <p:cNvPr id="3" name="Content Placeholder 2"/>
          <p:cNvSpPr>
            <a:spLocks noGrp="1"/>
          </p:cNvSpPr>
          <p:nvPr>
            <p:ph idx="1"/>
          </p:nvPr>
        </p:nvSpPr>
        <p:spPr/>
        <p:txBody>
          <a:bodyPr/>
          <a:lstStyle/>
          <a:p>
            <a:pPr marL="0" indent="0">
              <a:buNone/>
            </a:pPr>
            <a:r>
              <a:rPr lang="en-US" sz="2400">
                <a:effectLst/>
                <a:latin typeface="Times New Roman" panose="02020603050405020304" pitchFamily="18" charset="0"/>
                <a:cs typeface="Times New Roman" panose="02020603050405020304" pitchFamily="18" charset="0"/>
              </a:rPr>
              <a:t>Liber Iob </a:t>
            </a:r>
            <a:r>
              <a:rPr lang="en-US" sz="2400" smtClean="0">
                <a:effectLst/>
                <a:latin typeface="Times New Roman" panose="02020603050405020304" pitchFamily="18" charset="0"/>
                <a:cs typeface="Times New Roman" panose="02020603050405020304" pitchFamily="18" charset="0"/>
              </a:rPr>
              <a:t>est </a:t>
            </a:r>
            <a:r>
              <a:rPr lang="en-US" sz="2400">
                <a:effectLst/>
                <a:latin typeface="Times New Roman" panose="02020603050405020304" pitchFamily="18" charset="0"/>
                <a:cs typeface="Times New Roman" panose="02020603050405020304" pitchFamily="18" charset="0"/>
              </a:rPr>
              <a:t>simplex fabula de homine qui omnia quae Deus ab eo rogabat faciebat. Erat bonus pauperibus et miseris; etiam sacrificia pro liberis suis dabat, quoniam peccavissent. Erat bonus vir qui ruinam suas possessiones nec mortes liberorum suorum nec morbum leprae non merebat. Eius amici ad eum venebant et dicebant eum peccavisse quoniam Deus eum poeniebat.</a:t>
            </a:r>
          </a:p>
          <a:p>
            <a:pPr marL="0" indent="0">
              <a:buNone/>
            </a:pPr>
            <a:r>
              <a:rPr lang="en-US" sz="2400">
                <a:effectLst/>
                <a:latin typeface="Times New Roman" panose="02020603050405020304" pitchFamily="18" charset="0"/>
                <a:cs typeface="Times New Roman" panose="02020603050405020304" pitchFamily="18" charset="0"/>
              </a:rPr>
              <a:t>Iob autem per dolorem suum semper Deum laudabat. A Deo numquam decedebat.</a:t>
            </a:r>
          </a:p>
          <a:p>
            <a:pPr marL="0" indent="0">
              <a:buNone/>
            </a:pPr>
            <a:r>
              <a:rPr lang="en-US" sz="2400">
                <a:effectLst/>
                <a:latin typeface="Times New Roman" panose="02020603050405020304" pitchFamily="18" charset="0"/>
                <a:cs typeface="Times New Roman" panose="02020603050405020304" pitchFamily="18" charset="0"/>
              </a:rPr>
              <a:t> </a:t>
            </a:r>
          </a:p>
          <a:p>
            <a:pPr marL="0" indent="0">
              <a:buNone/>
            </a:pPr>
            <a:r>
              <a:rPr lang="en-US" sz="2400" smtClean="0">
                <a:effectLst/>
                <a:latin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cs typeface="Times New Roman" panose="02020603050405020304" pitchFamily="18" charset="0"/>
            </a:endParaRPr>
          </a:p>
          <a:p>
            <a:pPr marL="0" indent="0">
              <a:buNone/>
            </a:pP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6439696"/>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tx2">
                    <a:lumMod val="60000"/>
                    <a:lumOff val="40000"/>
                  </a:schemeClr>
                </a:solidFill>
              </a:rPr>
              <a:t>Knowing Job</a:t>
            </a:r>
            <a:endParaRPr lang="en-US"/>
          </a:p>
        </p:txBody>
      </p:sp>
      <p:sp>
        <p:nvSpPr>
          <p:cNvPr id="3" name="Content Placeholder 2"/>
          <p:cNvSpPr>
            <a:spLocks noGrp="1"/>
          </p:cNvSpPr>
          <p:nvPr>
            <p:ph idx="1"/>
          </p:nvPr>
        </p:nvSpPr>
        <p:spPr/>
        <p:txBody>
          <a:bodyPr/>
          <a:lstStyle/>
          <a:p>
            <a:pPr marL="0" indent="0">
              <a:buNone/>
            </a:pPr>
            <a:r>
              <a:rPr lang="en-US" sz="2800">
                <a:effectLst/>
                <a:latin typeface="Times New Roman" panose="02020603050405020304" pitchFamily="18" charset="0"/>
                <a:cs typeface="Times New Roman" panose="02020603050405020304" pitchFamily="18" charset="0"/>
              </a:rPr>
              <a:t>Cur Deus sinebat Iob tantum laborare? Fortasse dolor ferebat ei maiorem fidem. Communicate haec cum vestris parentibus </a:t>
            </a:r>
            <a:r>
              <a:rPr lang="en-US" sz="2800" smtClean="0">
                <a:effectLst/>
                <a:latin typeface="Times New Roman" panose="02020603050405020304" pitchFamily="18" charset="0"/>
                <a:cs typeface="Times New Roman" panose="02020603050405020304" pitchFamily="18" charset="0"/>
              </a:rPr>
              <a:t>et./</a:t>
            </a:r>
            <a:r>
              <a:rPr lang="en-US" sz="2800">
                <a:effectLst/>
                <a:latin typeface="Times New Roman" panose="02020603050405020304" pitchFamily="18" charset="0"/>
                <a:cs typeface="Times New Roman" panose="02020603050405020304" pitchFamily="18" charset="0"/>
              </a:rPr>
              <a:t>vel vestris </a:t>
            </a:r>
            <a:r>
              <a:rPr lang="en-US" sz="2800" smtClean="0">
                <a:effectLst/>
                <a:latin typeface="Times New Roman" panose="02020603050405020304" pitchFamily="18" charset="0"/>
                <a:cs typeface="Times New Roman" panose="02020603050405020304" pitchFamily="18" charset="0"/>
              </a:rPr>
              <a:t>magistris.</a:t>
            </a: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3733800"/>
            <a:ext cx="3810000" cy="2286000"/>
          </a:xfrm>
          <a:prstGeom prst="rect">
            <a:avLst/>
          </a:prstGeom>
        </p:spPr>
      </p:pic>
      <p:sp>
        <p:nvSpPr>
          <p:cNvPr id="5" name="Rectangle 4"/>
          <p:cNvSpPr/>
          <p:nvPr/>
        </p:nvSpPr>
        <p:spPr>
          <a:xfrm>
            <a:off x="2438400" y="6172200"/>
            <a:ext cx="3201774" cy="369332"/>
          </a:xfrm>
          <a:prstGeom prst="rect">
            <a:avLst/>
          </a:prstGeom>
        </p:spPr>
        <p:txBody>
          <a:bodyPr wrap="none">
            <a:spAutoFit/>
          </a:bodyPr>
          <a:lstStyle/>
          <a:p>
            <a:r>
              <a:rPr lang="en-US">
                <a:hlinkClick r:id="rId4"/>
              </a:rPr>
              <a:t>thebiblicalworld.blogspot.com</a:t>
            </a:r>
            <a:endParaRPr lang="en-US"/>
          </a:p>
        </p:txBody>
      </p:sp>
    </p:spTree>
    <p:extLst>
      <p:ext uri="{BB962C8B-B14F-4D97-AF65-F5344CB8AC3E}">
        <p14:creationId xmlns:p14="http://schemas.microsoft.com/office/powerpoint/2010/main" val="1353902600"/>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chemeClr val="tx2">
                    <a:lumMod val="60000"/>
                    <a:lumOff val="40000"/>
                  </a:schemeClr>
                </a:solidFill>
              </a:rPr>
              <a:t>Polyphemus</a:t>
            </a:r>
            <a:br>
              <a:rPr lang="en-US" smtClean="0">
                <a:solidFill>
                  <a:schemeClr val="tx2">
                    <a:lumMod val="60000"/>
                    <a:lumOff val="40000"/>
                  </a:schemeClr>
                </a:solidFill>
              </a:rPr>
            </a:br>
            <a:r>
              <a:rPr lang="en-US" sz="2000" smtClean="0">
                <a:solidFill>
                  <a:srgbClr val="00B0F0"/>
                </a:solidFill>
              </a:rPr>
              <a:t>The One-Eyed Giant</a:t>
            </a:r>
            <a:endParaRPr lang="en-US" sz="2000">
              <a:solidFill>
                <a:srgbClr val="00B0F0"/>
              </a:solidFill>
            </a:endParaRPr>
          </a:p>
        </p:txBody>
      </p:sp>
      <p:sp>
        <p:nvSpPr>
          <p:cNvPr id="3" name="Content Placeholder 2"/>
          <p:cNvSpPr>
            <a:spLocks noGrp="1"/>
          </p:cNvSpPr>
          <p:nvPr>
            <p:ph idx="1"/>
          </p:nvPr>
        </p:nvSpPr>
        <p:spPr/>
        <p:txBody>
          <a:bodyPr/>
          <a:lstStyle/>
          <a:p>
            <a:pPr marL="0" indent="0">
              <a:buNone/>
            </a:pPr>
            <a:r>
              <a:rPr lang="en-US" sz="2800" smtClean="0">
                <a:effectLst/>
                <a:latin typeface="Times New Roman" panose="02020603050405020304" pitchFamily="18" charset="0"/>
                <a:cs typeface="Times New Roman" panose="02020603050405020304" pitchFamily="18" charset="0"/>
              </a:rPr>
              <a:t>  </a:t>
            </a:r>
            <a:r>
              <a:rPr lang="en-US" sz="2800">
                <a:effectLst/>
                <a:latin typeface="Times New Roman" panose="02020603050405020304" pitchFamily="18" charset="0"/>
                <a:cs typeface="Times New Roman" panose="02020603050405020304" pitchFamily="18" charset="0"/>
              </a:rPr>
              <a:t>Ulixes comitesque, postquam totam noctem remis contenderant, ad terram ignotam navem adpulerunt; tum quod naturam eius regionis ignorabat, ipse Ulixes cum duodecim e sociis in terram egressus locum explorare constituit.  Paulum a litore progressi ad antrum ingens pervenerunt, quod habitari senserunt; eius enim introitum arte et </a:t>
            </a:r>
            <a:r>
              <a:rPr lang="en-US" sz="2800" smtClean="0">
                <a:effectLst/>
                <a:latin typeface="Times New Roman" panose="02020603050405020304" pitchFamily="18" charset="0"/>
                <a:cs typeface="Times New Roman" panose="02020603050405020304" pitchFamily="18" charset="0"/>
              </a:rPr>
              <a:t>manibus </a:t>
            </a:r>
            <a:r>
              <a:rPr lang="en-US" sz="2800">
                <a:effectLst/>
                <a:latin typeface="Times New Roman" panose="02020603050405020304" pitchFamily="18" charset="0"/>
                <a:cs typeface="Times New Roman" panose="02020603050405020304" pitchFamily="18" charset="0"/>
              </a:rPr>
              <a:t>munitum esse animadverterunt.  Mox, etsi intellegebant </a:t>
            </a:r>
            <a:r>
              <a:rPr lang="en-US" sz="2800" smtClean="0">
                <a:effectLst/>
                <a:latin typeface="Times New Roman" panose="02020603050405020304" pitchFamily="18" charset="0"/>
                <a:cs typeface="Times New Roman" panose="02020603050405020304" pitchFamily="18" charset="0"/>
              </a:rPr>
              <a:t>se </a:t>
            </a:r>
            <a:r>
              <a:rPr lang="en-US" sz="2800">
                <a:effectLst/>
                <a:latin typeface="Times New Roman" panose="02020603050405020304" pitchFamily="18" charset="0"/>
                <a:cs typeface="Times New Roman" panose="02020603050405020304" pitchFamily="18" charset="0"/>
              </a:rPr>
              <a:t>non sine periculo id facturos, antrum intraverunt.</a:t>
            </a:r>
          </a:p>
          <a:p>
            <a:pPr marL="0" indent="0">
              <a:buNone/>
            </a:pPr>
            <a:endParaRPr lang="en-US"/>
          </a:p>
        </p:txBody>
      </p:sp>
    </p:spTree>
    <p:extLst>
      <p:ext uri="{BB962C8B-B14F-4D97-AF65-F5344CB8AC3E}">
        <p14:creationId xmlns:p14="http://schemas.microsoft.com/office/powerpoint/2010/main" val="2391211041"/>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tx2">
                    <a:lumMod val="60000"/>
                    <a:lumOff val="40000"/>
                  </a:schemeClr>
                </a:solidFill>
              </a:rPr>
              <a:t>Polyphemus</a:t>
            </a:r>
            <a:br>
              <a:rPr lang="en-US">
                <a:solidFill>
                  <a:schemeClr val="tx2">
                    <a:lumMod val="60000"/>
                    <a:lumOff val="40000"/>
                  </a:schemeClr>
                </a:solidFill>
              </a:rPr>
            </a:br>
            <a:r>
              <a:rPr lang="en-US" sz="2000">
                <a:solidFill>
                  <a:srgbClr val="00B0F0"/>
                </a:solidFill>
              </a:rPr>
              <a:t>The One-Eyed Giant</a:t>
            </a:r>
            <a:endParaRPr lang="en-US" sz="2000"/>
          </a:p>
        </p:txBody>
      </p:sp>
      <p:sp>
        <p:nvSpPr>
          <p:cNvPr id="3" name="Content Placeholder 2"/>
          <p:cNvSpPr>
            <a:spLocks noGrp="1"/>
          </p:cNvSpPr>
          <p:nvPr>
            <p:ph idx="1"/>
          </p:nvPr>
        </p:nvSpPr>
        <p:spPr/>
        <p:txBody>
          <a:bodyPr/>
          <a:lstStyle/>
          <a:p>
            <a:pPr marL="0" indent="0">
              <a:buNone/>
            </a:pPr>
            <a:r>
              <a:rPr lang="en-US" sz="2800" smtClean="0">
                <a:effectLst/>
                <a:latin typeface="Times New Roman" panose="02020603050405020304" pitchFamily="18" charset="0"/>
                <a:cs typeface="Times New Roman" panose="02020603050405020304" pitchFamily="18" charset="0"/>
              </a:rPr>
              <a:t>Quod </a:t>
            </a:r>
            <a:r>
              <a:rPr lang="en-US" sz="2800">
                <a:effectLst/>
                <a:latin typeface="Times New Roman" panose="02020603050405020304" pitchFamily="18" charset="0"/>
                <a:cs typeface="Times New Roman" panose="02020603050405020304" pitchFamily="18" charset="0"/>
              </a:rPr>
              <a:t>cum fecissent, magnam copiam lactis invenerunt in vasis ingentibus conditam.  Dum tamen mirantur quis eam sedem incoleret, sonitum terribilem audiverunt et oculis ad portam versis monstrum horribile viderunt, humana quidem </a:t>
            </a:r>
            <a:r>
              <a:rPr lang="en-US" sz="2800" smtClean="0">
                <a:effectLst/>
                <a:latin typeface="Times New Roman" panose="02020603050405020304" pitchFamily="18" charset="0"/>
                <a:cs typeface="Times New Roman" panose="02020603050405020304" pitchFamily="18" charset="0"/>
              </a:rPr>
              <a:t>specie </a:t>
            </a:r>
            <a:r>
              <a:rPr lang="en-US" sz="2800">
                <a:effectLst/>
                <a:latin typeface="Times New Roman" panose="02020603050405020304" pitchFamily="18" charset="0"/>
                <a:cs typeface="Times New Roman" panose="02020603050405020304" pitchFamily="18" charset="0"/>
              </a:rPr>
              <a:t>et </a:t>
            </a:r>
            <a:r>
              <a:rPr lang="en-US" sz="2800" smtClean="0">
                <a:effectLst/>
                <a:latin typeface="Times New Roman" panose="02020603050405020304" pitchFamily="18" charset="0"/>
                <a:cs typeface="Times New Roman" panose="02020603050405020304" pitchFamily="18" charset="0"/>
              </a:rPr>
              <a:t>figurā</a:t>
            </a:r>
            <a:r>
              <a:rPr lang="en-US" sz="2800">
                <a:effectLst/>
                <a:latin typeface="Times New Roman" panose="02020603050405020304" pitchFamily="18" charset="0"/>
                <a:cs typeface="Times New Roman" panose="02020603050405020304" pitchFamily="18" charset="0"/>
              </a:rPr>
              <a:t>, sed ingenti </a:t>
            </a:r>
            <a:r>
              <a:rPr lang="en-US" sz="2800" smtClean="0">
                <a:effectLst/>
                <a:latin typeface="Times New Roman" panose="02020603050405020304" pitchFamily="18" charset="0"/>
                <a:cs typeface="Times New Roman" panose="02020603050405020304" pitchFamily="18" charset="0"/>
              </a:rPr>
              <a:t>magnitudine </a:t>
            </a:r>
            <a:r>
              <a:rPr lang="en-US" sz="2800">
                <a:effectLst/>
                <a:latin typeface="Times New Roman" panose="02020603050405020304" pitchFamily="18" charset="0"/>
                <a:cs typeface="Times New Roman" panose="02020603050405020304" pitchFamily="18" charset="0"/>
              </a:rPr>
              <a:t>corporis.  Cum autem animadvertissent gigantem unum tantum oculum habere in mediā fronte positum, intellexerunt hunc esse </a:t>
            </a:r>
            <a:r>
              <a:rPr lang="en-US" sz="2800" smtClean="0">
                <a:effectLst/>
                <a:latin typeface="Times New Roman" panose="02020603050405020304" pitchFamily="18" charset="0"/>
                <a:cs typeface="Times New Roman" panose="02020603050405020304" pitchFamily="18" charset="0"/>
              </a:rPr>
              <a:t>unum e </a:t>
            </a:r>
            <a:r>
              <a:rPr lang="en-US" sz="2800">
                <a:effectLst/>
                <a:latin typeface="Times New Roman" panose="02020603050405020304" pitchFamily="18" charset="0"/>
                <a:cs typeface="Times New Roman" panose="02020603050405020304" pitchFamily="18" charset="0"/>
              </a:rPr>
              <a:t>Cyclopidibus, de quibus famam iam </a:t>
            </a:r>
            <a:r>
              <a:rPr lang="en-US" sz="2800" smtClean="0">
                <a:effectLst/>
                <a:latin typeface="Times New Roman" panose="02020603050405020304" pitchFamily="18" charset="0"/>
                <a:cs typeface="Times New Roman" panose="02020603050405020304" pitchFamily="18" charset="0"/>
              </a:rPr>
              <a:t>acceperant</a:t>
            </a:r>
            <a:r>
              <a:rPr lang="en-US" sz="2800">
                <a:effectLst/>
                <a:latin typeface="Times New Roman" panose="02020603050405020304" pitchFamily="18" charset="0"/>
                <a:cs typeface="Times New Roman" panose="02020603050405020304" pitchFamily="18" charset="0"/>
              </a:rPr>
              <a:t>.</a:t>
            </a:r>
          </a:p>
          <a:p>
            <a:pPr marL="0" indent="0">
              <a:buNone/>
            </a:pPr>
            <a:r>
              <a:rPr lang="en-US" smtClean="0"/>
              <a:t>      </a:t>
            </a:r>
            <a:endParaRPr lang="en-US" sz="2000"/>
          </a:p>
        </p:txBody>
      </p:sp>
    </p:spTree>
    <p:extLst>
      <p:ext uri="{BB962C8B-B14F-4D97-AF65-F5344CB8AC3E}">
        <p14:creationId xmlns:p14="http://schemas.microsoft.com/office/powerpoint/2010/main" val="1042081493"/>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Polyphemus</a:t>
            </a:r>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69080" y="3089910"/>
            <a:ext cx="1539240" cy="1897380"/>
          </a:xfrm>
        </p:spPr>
      </p:pic>
    </p:spTree>
    <p:extLst>
      <p:ext uri="{BB962C8B-B14F-4D97-AF65-F5344CB8AC3E}">
        <p14:creationId xmlns:p14="http://schemas.microsoft.com/office/powerpoint/2010/main" val="987879066"/>
      </p:ext>
    </p:extLst>
  </p:cSld>
  <p:clrMapOvr>
    <a:masterClrMapping/>
  </p:clrMapOvr>
  <p:transition spd="med">
    <p:fade/>
  </p:transition>
</p:sld>
</file>

<file path=ppt/theme/theme1.xml><?xml version="1.0" encoding="utf-8"?>
<a:theme xmlns:a="http://schemas.openxmlformats.org/drawingml/2006/main" name="Shimmer">
  <a:themeElements>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fontScheme name="Shimmer">
      <a:majorFont>
        <a:latin typeface="Verdana"/>
        <a:ea typeface=""/>
        <a:cs typeface=""/>
      </a:majorFont>
      <a:minorFont>
        <a:latin typeface="Verdana"/>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Shimmer</Template>
  <TotalTime>4853</TotalTime>
  <Words>1364</Words>
  <Application>Microsoft Office PowerPoint</Application>
  <PresentationFormat>On-screen Show (4:3)</PresentationFormat>
  <Paragraphs>133</Paragraphs>
  <Slides>33</Slides>
  <Notes>21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33</vt:i4>
      </vt:variant>
    </vt:vector>
  </HeadingPairs>
  <TitlesOfParts>
    <vt:vector size="44" baseType="lpstr">
      <vt:lpstr>Arial</vt:lpstr>
      <vt:lpstr>Wingdings</vt:lpstr>
      <vt:lpstr>Calibri</vt:lpstr>
      <vt:lpstr>Blackadder ITC</vt:lpstr>
      <vt:lpstr>Baskerville Old Face</vt:lpstr>
      <vt:lpstr>Verdana</vt:lpstr>
      <vt:lpstr>Times New Roman</vt:lpstr>
      <vt:lpstr>Comic Sans MS</vt:lpstr>
      <vt:lpstr>Tahoma</vt:lpstr>
      <vt:lpstr>Copperplate Gothic Light</vt:lpstr>
      <vt:lpstr>Shimmer</vt:lpstr>
      <vt:lpstr>Chapter Thirteen</vt:lpstr>
      <vt:lpstr>Conversation 1</vt:lpstr>
      <vt:lpstr>Conversation 2</vt:lpstr>
      <vt:lpstr>Conversation 3</vt:lpstr>
      <vt:lpstr>Knowing Job</vt:lpstr>
      <vt:lpstr>Knowing Job</vt:lpstr>
      <vt:lpstr>Polyphemus The One-Eyed Giant</vt:lpstr>
      <vt:lpstr>Polyphemus The One-Eyed Giant</vt:lpstr>
      <vt:lpstr>Polyphemus</vt:lpstr>
      <vt:lpstr>Polyphemus The Giant’s  Supper</vt:lpstr>
      <vt:lpstr>Polyphemus The Giant’s  Supper</vt:lpstr>
      <vt:lpstr>Polyphemus The Giant’s  Supper</vt:lpstr>
      <vt:lpstr>What is Natural Law?</vt:lpstr>
      <vt:lpstr>Cicero</vt:lpstr>
      <vt:lpstr> Cicero </vt:lpstr>
      <vt:lpstr>Cicero [14]</vt:lpstr>
      <vt:lpstr>Cicero [14][15]</vt:lpstr>
      <vt:lpstr>Comitium</vt:lpstr>
      <vt:lpstr>Cicero [15]</vt:lpstr>
      <vt:lpstr>Cicero [15][16]</vt:lpstr>
      <vt:lpstr>Roman dagger</vt:lpstr>
      <vt:lpstr>Aeneid scansion </vt:lpstr>
      <vt:lpstr>Aeneid- 1-6  Don’t count the words in parentheses.</vt:lpstr>
      <vt:lpstr>Aeneid- 7-11</vt:lpstr>
      <vt:lpstr>Navigantes ad Insulam Melitiam</vt:lpstr>
      <vt:lpstr>Navigantes ad Insulam Melitiam</vt:lpstr>
      <vt:lpstr>Hercules Charon’s Ferry</vt:lpstr>
      <vt:lpstr>Hercules Charon’s Ferry</vt:lpstr>
      <vt:lpstr>Hercules The Twelve Labors Accomplished</vt:lpstr>
      <vt:lpstr>Crossing the River Styx</vt:lpstr>
      <vt:lpstr>Hercules The Twelve Labors Accomplished</vt:lpstr>
      <vt:lpstr>The Timid Sheep and the Shepherd</vt:lpstr>
      <vt:lpstr>The Timid Sheep and the Shepherd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 Authorized Customer</dc:creator>
  <cp:lastModifiedBy>Customer</cp:lastModifiedBy>
  <cp:revision>264</cp:revision>
  <cp:lastPrinted>2015-07-24T15:46:12Z</cp:lastPrinted>
  <dcterms:created xsi:type="dcterms:W3CDTF">2007-09-27T23:24:41Z</dcterms:created>
  <dcterms:modified xsi:type="dcterms:W3CDTF">2015-07-25T15:34:22Z</dcterms:modified>
</cp:coreProperties>
</file>