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50"/>
  </p:notesMasterIdLst>
  <p:sldIdLst>
    <p:sldId id="297" r:id="rId2"/>
    <p:sldId id="299" r:id="rId3"/>
    <p:sldId id="298" r:id="rId4"/>
    <p:sldId id="370" r:id="rId5"/>
    <p:sldId id="352" r:id="rId6"/>
    <p:sldId id="353" r:id="rId7"/>
    <p:sldId id="371" r:id="rId8"/>
    <p:sldId id="372" r:id="rId9"/>
    <p:sldId id="373" r:id="rId10"/>
    <p:sldId id="374" r:id="rId11"/>
    <p:sldId id="363" r:id="rId12"/>
    <p:sldId id="375" r:id="rId13"/>
    <p:sldId id="376" r:id="rId14"/>
    <p:sldId id="377" r:id="rId15"/>
    <p:sldId id="378" r:id="rId16"/>
    <p:sldId id="356" r:id="rId17"/>
    <p:sldId id="367" r:id="rId18"/>
    <p:sldId id="357" r:id="rId19"/>
    <p:sldId id="358" r:id="rId20"/>
    <p:sldId id="301" r:id="rId21"/>
    <p:sldId id="359" r:id="rId22"/>
    <p:sldId id="344" r:id="rId23"/>
    <p:sldId id="362" r:id="rId24"/>
    <p:sldId id="345" r:id="rId25"/>
    <p:sldId id="360" r:id="rId26"/>
    <p:sldId id="340" r:id="rId27"/>
    <p:sldId id="341" r:id="rId28"/>
    <p:sldId id="279" r:id="rId29"/>
    <p:sldId id="284" r:id="rId30"/>
    <p:sldId id="368" r:id="rId31"/>
    <p:sldId id="287" r:id="rId32"/>
    <p:sldId id="364" r:id="rId33"/>
    <p:sldId id="332" r:id="rId34"/>
    <p:sldId id="343" r:id="rId35"/>
    <p:sldId id="333" r:id="rId36"/>
    <p:sldId id="334" r:id="rId37"/>
    <p:sldId id="335" r:id="rId38"/>
    <p:sldId id="336" r:id="rId39"/>
    <p:sldId id="337" r:id="rId40"/>
    <p:sldId id="338" r:id="rId41"/>
    <p:sldId id="339" r:id="rId42"/>
    <p:sldId id="305" r:id="rId43"/>
    <p:sldId id="311" r:id="rId44"/>
    <p:sldId id="310" r:id="rId45"/>
    <p:sldId id="350" r:id="rId46"/>
    <p:sldId id="379" r:id="rId47"/>
    <p:sldId id="380" r:id="rId48"/>
    <p:sldId id="381"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
      <p:font typeface="Comic Sans MS" panose="030F0702030302020204" pitchFamily="66" charset="0"/>
      <p:regular r:id="rId59"/>
      <p:bold r:id="rId60"/>
    </p:embeddedFont>
    <p:embeddedFont>
      <p:font typeface="Bookman Old Style" panose="02050604050505020204" pitchFamily="18" charset="0"/>
      <p:regular r:id="rId61"/>
      <p:bold r:id="rId62"/>
      <p:italic r:id="rId63"/>
      <p:boldItalic r:id="rId64"/>
    </p:embeddedFont>
    <p:embeddedFont>
      <p:font typeface="Tahoma" panose="020B0604030504040204" pitchFamily="34" charset="0"/>
      <p:regular r:id="rId65"/>
      <p:bold r:id="rId66"/>
    </p:embeddedFont>
    <p:embeddedFont>
      <p:font typeface="Copperplate Gothic Light" panose="020E0507020206020404" pitchFamily="34" charset="0"/>
      <p:regular r:id="rId67"/>
    </p:embeddedFont>
    <p:embeddedFont>
      <p:font typeface="MS PGothic" panose="020B0600070205080204" pitchFamily="34" charset="-128"/>
      <p:regular r:id="rId68"/>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72" d="100"/>
          <a:sy n="72" d="100"/>
        </p:scale>
        <p:origin x="-312"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3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87446-2D5C-4938-A24D-3277BD182919}" type="datetimeFigureOut">
              <a:rPr lang="en-US" smtClean="0"/>
              <a:t>7/25/2015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21</a:t>
            </a:fld>
            <a:endParaRPr lang="en-US"/>
          </a:p>
        </p:txBody>
      </p:sp>
    </p:spTree>
    <p:extLst>
      <p:ext uri="{BB962C8B-B14F-4D97-AF65-F5344CB8AC3E}">
        <p14:creationId xmlns:p14="http://schemas.microsoft.com/office/powerpoint/2010/main" val="82984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22</a:t>
            </a:fld>
            <a:endParaRPr lang="en-US"/>
          </a:p>
        </p:txBody>
      </p:sp>
    </p:spTree>
    <p:extLst>
      <p:ext uri="{BB962C8B-B14F-4D97-AF65-F5344CB8AC3E}">
        <p14:creationId xmlns:p14="http://schemas.microsoft.com/office/powerpoint/2010/main" val="53232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23</a:t>
            </a:fld>
            <a:endParaRPr lang="en-US"/>
          </a:p>
        </p:txBody>
      </p:sp>
    </p:spTree>
    <p:extLst>
      <p:ext uri="{BB962C8B-B14F-4D97-AF65-F5344CB8AC3E}">
        <p14:creationId xmlns:p14="http://schemas.microsoft.com/office/powerpoint/2010/main" val="15093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24</a:t>
            </a:fld>
            <a:endParaRPr lang="en-US"/>
          </a:p>
        </p:txBody>
      </p:sp>
    </p:spTree>
    <p:extLst>
      <p:ext uri="{BB962C8B-B14F-4D97-AF65-F5344CB8AC3E}">
        <p14:creationId xmlns:p14="http://schemas.microsoft.com/office/powerpoint/2010/main" val="47460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25</a:t>
            </a:fld>
            <a:endParaRPr lang="en-US"/>
          </a:p>
        </p:txBody>
      </p:sp>
    </p:spTree>
    <p:extLst>
      <p:ext uri="{BB962C8B-B14F-4D97-AF65-F5344CB8AC3E}">
        <p14:creationId xmlns:p14="http://schemas.microsoft.com/office/powerpoint/2010/main" val="431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26</a:t>
            </a:fld>
            <a:endParaRPr lang="en-US"/>
          </a:p>
        </p:txBody>
      </p:sp>
    </p:spTree>
    <p:extLst>
      <p:ext uri="{BB962C8B-B14F-4D97-AF65-F5344CB8AC3E}">
        <p14:creationId xmlns:p14="http://schemas.microsoft.com/office/powerpoint/2010/main" val="64352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27</a:t>
            </a:fld>
            <a:endParaRPr lang="en-US"/>
          </a:p>
        </p:txBody>
      </p:sp>
    </p:spTree>
    <p:extLst>
      <p:ext uri="{BB962C8B-B14F-4D97-AF65-F5344CB8AC3E}">
        <p14:creationId xmlns:p14="http://schemas.microsoft.com/office/powerpoint/2010/main" val="165360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28</a:t>
            </a:fld>
            <a:endParaRPr lang="en-US"/>
          </a:p>
        </p:txBody>
      </p:sp>
    </p:spTree>
    <p:extLst>
      <p:ext uri="{BB962C8B-B14F-4D97-AF65-F5344CB8AC3E}">
        <p14:creationId xmlns:p14="http://schemas.microsoft.com/office/powerpoint/2010/main" val="318848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29</a:t>
            </a:fld>
            <a:endParaRPr lang="en-US"/>
          </a:p>
        </p:txBody>
      </p:sp>
    </p:spTree>
    <p:extLst>
      <p:ext uri="{BB962C8B-B14F-4D97-AF65-F5344CB8AC3E}">
        <p14:creationId xmlns:p14="http://schemas.microsoft.com/office/powerpoint/2010/main" val="1893426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31</a:t>
            </a:fld>
            <a:endParaRPr lang="en-US"/>
          </a:p>
        </p:txBody>
      </p:sp>
    </p:spTree>
    <p:extLst>
      <p:ext uri="{BB962C8B-B14F-4D97-AF65-F5344CB8AC3E}">
        <p14:creationId xmlns:p14="http://schemas.microsoft.com/office/powerpoint/2010/main" val="257986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33</a:t>
            </a:fld>
            <a:endParaRPr lang="en-US"/>
          </a:p>
        </p:txBody>
      </p:sp>
    </p:spTree>
    <p:extLst>
      <p:ext uri="{BB962C8B-B14F-4D97-AF65-F5344CB8AC3E}">
        <p14:creationId xmlns:p14="http://schemas.microsoft.com/office/powerpoint/2010/main" val="430667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34</a:t>
            </a:fld>
            <a:endParaRPr lang="en-US"/>
          </a:p>
        </p:txBody>
      </p:sp>
    </p:spTree>
    <p:extLst>
      <p:ext uri="{BB962C8B-B14F-4D97-AF65-F5344CB8AC3E}">
        <p14:creationId xmlns:p14="http://schemas.microsoft.com/office/powerpoint/2010/main" val="3972134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35</a:t>
            </a:fld>
            <a:endParaRPr lang="en-US"/>
          </a:p>
        </p:txBody>
      </p:sp>
    </p:spTree>
    <p:extLst>
      <p:ext uri="{BB962C8B-B14F-4D97-AF65-F5344CB8AC3E}">
        <p14:creationId xmlns:p14="http://schemas.microsoft.com/office/powerpoint/2010/main" val="1571518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36</a:t>
            </a:fld>
            <a:endParaRPr lang="en-US"/>
          </a:p>
        </p:txBody>
      </p:sp>
    </p:spTree>
    <p:extLst>
      <p:ext uri="{BB962C8B-B14F-4D97-AF65-F5344CB8AC3E}">
        <p14:creationId xmlns:p14="http://schemas.microsoft.com/office/powerpoint/2010/main" val="215157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37</a:t>
            </a:fld>
            <a:endParaRPr lang="en-US"/>
          </a:p>
        </p:txBody>
      </p:sp>
    </p:spTree>
    <p:extLst>
      <p:ext uri="{BB962C8B-B14F-4D97-AF65-F5344CB8AC3E}">
        <p14:creationId xmlns:p14="http://schemas.microsoft.com/office/powerpoint/2010/main" val="2418360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38</a:t>
            </a:fld>
            <a:endParaRPr lang="en-US"/>
          </a:p>
        </p:txBody>
      </p:sp>
    </p:spTree>
    <p:extLst>
      <p:ext uri="{BB962C8B-B14F-4D97-AF65-F5344CB8AC3E}">
        <p14:creationId xmlns:p14="http://schemas.microsoft.com/office/powerpoint/2010/main" val="86290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39</a:t>
            </a:fld>
            <a:endParaRPr lang="en-US"/>
          </a:p>
        </p:txBody>
      </p:sp>
    </p:spTree>
    <p:extLst>
      <p:ext uri="{BB962C8B-B14F-4D97-AF65-F5344CB8AC3E}">
        <p14:creationId xmlns:p14="http://schemas.microsoft.com/office/powerpoint/2010/main" val="1117872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40</a:t>
            </a:fld>
            <a:endParaRPr lang="en-US"/>
          </a:p>
        </p:txBody>
      </p:sp>
    </p:spTree>
    <p:extLst>
      <p:ext uri="{BB962C8B-B14F-4D97-AF65-F5344CB8AC3E}">
        <p14:creationId xmlns:p14="http://schemas.microsoft.com/office/powerpoint/2010/main" val="67653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41</a:t>
            </a:fld>
            <a:endParaRPr lang="en-US"/>
          </a:p>
        </p:txBody>
      </p:sp>
    </p:spTree>
    <p:extLst>
      <p:ext uri="{BB962C8B-B14F-4D97-AF65-F5344CB8AC3E}">
        <p14:creationId xmlns:p14="http://schemas.microsoft.com/office/powerpoint/2010/main" val="2555933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42</a:t>
            </a:fld>
            <a:endParaRPr lang="en-US"/>
          </a:p>
        </p:txBody>
      </p:sp>
    </p:spTree>
    <p:extLst>
      <p:ext uri="{BB962C8B-B14F-4D97-AF65-F5344CB8AC3E}">
        <p14:creationId xmlns:p14="http://schemas.microsoft.com/office/powerpoint/2010/main" val="202382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43</a:t>
            </a:fld>
            <a:endParaRPr lang="en-US"/>
          </a:p>
        </p:txBody>
      </p:sp>
    </p:spTree>
    <p:extLst>
      <p:ext uri="{BB962C8B-B14F-4D97-AF65-F5344CB8AC3E}">
        <p14:creationId xmlns:p14="http://schemas.microsoft.com/office/powerpoint/2010/main" val="3422656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44</a:t>
            </a:fld>
            <a:endParaRPr lang="en-US"/>
          </a:p>
        </p:txBody>
      </p:sp>
    </p:spTree>
    <p:extLst>
      <p:ext uri="{BB962C8B-B14F-4D97-AF65-F5344CB8AC3E}">
        <p14:creationId xmlns:p14="http://schemas.microsoft.com/office/powerpoint/2010/main" val="4057950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45</a:t>
            </a:fld>
            <a:endParaRPr lang="en-US"/>
          </a:p>
        </p:txBody>
      </p:sp>
    </p:spTree>
    <p:extLst>
      <p:ext uri="{BB962C8B-B14F-4D97-AF65-F5344CB8AC3E}">
        <p14:creationId xmlns:p14="http://schemas.microsoft.com/office/powerpoint/2010/main" val="222876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6</a:t>
            </a:fld>
            <a:endParaRPr lang="en-US"/>
          </a:p>
        </p:txBody>
      </p:sp>
    </p:spTree>
    <p:extLst>
      <p:ext uri="{BB962C8B-B14F-4D97-AF65-F5344CB8AC3E}">
        <p14:creationId xmlns:p14="http://schemas.microsoft.com/office/powerpoint/2010/main" val="32117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16</a:t>
            </a:fld>
            <a:endParaRPr lang="en-US"/>
          </a:p>
        </p:txBody>
      </p:sp>
    </p:spTree>
    <p:extLst>
      <p:ext uri="{BB962C8B-B14F-4D97-AF65-F5344CB8AC3E}">
        <p14:creationId xmlns:p14="http://schemas.microsoft.com/office/powerpoint/2010/main" val="3102845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18</a:t>
            </a:fld>
            <a:endParaRPr lang="en-US"/>
          </a:p>
        </p:txBody>
      </p:sp>
    </p:spTree>
    <p:extLst>
      <p:ext uri="{BB962C8B-B14F-4D97-AF65-F5344CB8AC3E}">
        <p14:creationId xmlns:p14="http://schemas.microsoft.com/office/powerpoint/2010/main" val="193823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19</a:t>
            </a:fld>
            <a:endParaRPr lang="en-US"/>
          </a:p>
        </p:txBody>
      </p:sp>
    </p:spTree>
    <p:extLst>
      <p:ext uri="{BB962C8B-B14F-4D97-AF65-F5344CB8AC3E}">
        <p14:creationId xmlns:p14="http://schemas.microsoft.com/office/powerpoint/2010/main" val="228162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20</a:t>
            </a:fld>
            <a:endParaRPr lang="en-US"/>
          </a:p>
        </p:txBody>
      </p:sp>
    </p:spTree>
    <p:extLst>
      <p:ext uri="{BB962C8B-B14F-4D97-AF65-F5344CB8AC3E}">
        <p14:creationId xmlns:p14="http://schemas.microsoft.com/office/powerpoint/2010/main" val="370696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biblehub.com/topical/p/prochorus.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Eleven</a:t>
            </a:r>
            <a:endParaRPr lang="en-US" dirty="0">
              <a:solidFill>
                <a:srgbClr val="FFC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00"/>
            <a:ext cx="5943600" cy="39624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Dama in Pratulo</a:t>
            </a:r>
            <a:endParaRPr lang="en-US"/>
          </a:p>
        </p:txBody>
      </p:sp>
      <p:sp>
        <p:nvSpPr>
          <p:cNvPr id="3" name="Content Placeholder 2"/>
          <p:cNvSpPr>
            <a:spLocks noGrp="1"/>
          </p:cNvSpPr>
          <p:nvPr>
            <p:ph idx="1"/>
          </p:nvPr>
        </p:nvSpPr>
        <p:spPr>
          <a:xfrm>
            <a:off x="1066800" y="1981200"/>
            <a:ext cx="5257800" cy="4114800"/>
          </a:xfrm>
        </p:spPr>
        <p:txBody>
          <a:bodyPr/>
          <a:lstStyle/>
          <a:p>
            <a:pPr marL="0" indent="0">
              <a:buNone/>
            </a:pPr>
            <a:r>
              <a:rPr lang="en-US" sz="2800">
                <a:effectLst/>
              </a:rPr>
              <a:t>Olim puella per pratulum </a:t>
            </a:r>
            <a:r>
              <a:rPr lang="en-US" sz="2800" smtClean="0">
                <a:effectLst/>
              </a:rPr>
              <a:t/>
            </a:r>
            <a:br>
              <a:rPr lang="en-US" sz="2800" smtClean="0">
                <a:effectLst/>
              </a:rPr>
            </a:br>
            <a:r>
              <a:rPr lang="en-US" sz="2800" smtClean="0">
                <a:effectLst/>
              </a:rPr>
              <a:t>ambulabat</a:t>
            </a:r>
            <a:r>
              <a:rPr lang="en-US" sz="2800">
                <a:effectLst/>
              </a:rPr>
              <a:t>.  Herba et </a:t>
            </a:r>
            <a:r>
              <a:rPr lang="en-US" sz="2800" smtClean="0">
                <a:effectLst/>
              </a:rPr>
              <a:t>flores</a:t>
            </a:r>
            <a:br>
              <a:rPr lang="en-US" sz="2800" smtClean="0">
                <a:effectLst/>
              </a:rPr>
            </a:br>
            <a:r>
              <a:rPr lang="en-US" sz="2800" smtClean="0">
                <a:effectLst/>
              </a:rPr>
              <a:t>in </a:t>
            </a:r>
            <a:r>
              <a:rPr lang="en-US" sz="2800">
                <a:effectLst/>
              </a:rPr>
              <a:t>vento fluctabant. </a:t>
            </a:r>
            <a:r>
              <a:rPr lang="en-US" sz="2800" smtClean="0">
                <a:effectLst/>
              </a:rPr>
              <a:t/>
            </a:r>
            <a:br>
              <a:rPr lang="en-US" sz="2800" smtClean="0">
                <a:effectLst/>
              </a:rPr>
            </a:br>
            <a:r>
              <a:rPr lang="en-US" sz="2800" smtClean="0">
                <a:effectLst/>
              </a:rPr>
              <a:t>Violarum </a:t>
            </a:r>
            <a:r>
              <a:rPr lang="en-US" sz="2800">
                <a:effectLst/>
              </a:rPr>
              <a:t>odor erat pulcher. </a:t>
            </a:r>
            <a:r>
              <a:rPr lang="en-US" sz="2800" smtClean="0">
                <a:effectLst/>
              </a:rPr>
              <a:t/>
            </a:r>
            <a:br>
              <a:rPr lang="en-US" sz="2800" smtClean="0">
                <a:effectLst/>
              </a:rPr>
            </a:br>
            <a:r>
              <a:rPr lang="en-US" sz="2800" smtClean="0">
                <a:effectLst/>
              </a:rPr>
              <a:t>Subito </a:t>
            </a:r>
            <a:r>
              <a:rPr lang="en-US" sz="2800">
                <a:effectLst/>
              </a:rPr>
              <a:t>dama de prato </a:t>
            </a:r>
            <a:r>
              <a:rPr lang="en-US" sz="2800" smtClean="0">
                <a:effectLst/>
              </a:rPr>
              <a:t/>
            </a:r>
            <a:br>
              <a:rPr lang="en-US" sz="2800" smtClean="0">
                <a:effectLst/>
              </a:rPr>
            </a:br>
            <a:r>
              <a:rPr lang="en-US" sz="2800" smtClean="0">
                <a:effectLst/>
              </a:rPr>
              <a:t>saltabat</a:t>
            </a:r>
            <a:r>
              <a:rPr lang="en-US" sz="2800">
                <a:effectLst/>
              </a:rPr>
              <a:t>! Stabat ibi et </a:t>
            </a:r>
            <a:r>
              <a:rPr lang="en-US" sz="2800" smtClean="0">
                <a:effectLst/>
              </a:rPr>
              <a:t/>
            </a:r>
            <a:br>
              <a:rPr lang="en-US" sz="2800" smtClean="0">
                <a:effectLst/>
              </a:rPr>
            </a:br>
            <a:r>
              <a:rPr lang="en-US" sz="2800" smtClean="0">
                <a:effectLst/>
              </a:rPr>
              <a:t>trepidabat </a:t>
            </a:r>
            <a:r>
              <a:rPr lang="en-US" sz="2800">
                <a:effectLst/>
              </a:rPr>
              <a:t>dum puella </a:t>
            </a:r>
            <a:r>
              <a:rPr lang="en-US" sz="2800" smtClean="0">
                <a:effectLst/>
              </a:rPr>
              <a:t/>
            </a:r>
            <a:br>
              <a:rPr lang="en-US" sz="2800" smtClean="0">
                <a:effectLst/>
              </a:rPr>
            </a:br>
            <a:r>
              <a:rPr lang="en-US" sz="2800" smtClean="0">
                <a:effectLst/>
              </a:rPr>
              <a:t>ambulabat </a:t>
            </a:r>
            <a:r>
              <a:rPr lang="en-US" sz="2800">
                <a:effectLst/>
              </a:rPr>
              <a:t>lente. </a:t>
            </a:r>
            <a:r>
              <a:rPr lang="en-US" sz="2800" smtClean="0">
                <a:effectLst/>
              </a:rPr>
              <a:t/>
            </a:r>
            <a:br>
              <a:rPr lang="en-US" sz="2800" smtClean="0">
                <a:effectLst/>
              </a:rPr>
            </a:br>
            <a:r>
              <a:rPr lang="en-US" sz="2800" smtClean="0">
                <a:effectLst/>
              </a:rPr>
              <a:t>Fugietne </a:t>
            </a:r>
            <a:r>
              <a:rPr lang="en-US" sz="2800">
                <a:effectLst/>
              </a:rPr>
              <a:t>dama?</a:t>
            </a:r>
          </a:p>
          <a:p>
            <a:pPr marL="0" indent="0">
              <a:buNone/>
            </a:pP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2362200"/>
            <a:ext cx="1867662" cy="3276600"/>
          </a:xfrm>
          <a:prstGeom prst="rect">
            <a:avLst/>
          </a:prstGeom>
        </p:spPr>
      </p:pic>
    </p:spTree>
    <p:extLst>
      <p:ext uri="{BB962C8B-B14F-4D97-AF65-F5344CB8AC3E}">
        <p14:creationId xmlns:p14="http://schemas.microsoft.com/office/powerpoint/2010/main" val="189618027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James Chapter 5</a:t>
            </a:r>
            <a:endParaRPr lang="en-US"/>
          </a:p>
        </p:txBody>
      </p:sp>
      <p:sp>
        <p:nvSpPr>
          <p:cNvPr id="3" name="Content Placeholder 2"/>
          <p:cNvSpPr>
            <a:spLocks noGrp="1"/>
          </p:cNvSpPr>
          <p:nvPr>
            <p:ph idx="1"/>
          </p:nvPr>
        </p:nvSpPr>
        <p:spPr>
          <a:xfrm>
            <a:off x="1066800" y="1828800"/>
            <a:ext cx="7543800" cy="4800600"/>
          </a:xfrm>
        </p:spPr>
        <p:txBody>
          <a:bodyPr/>
          <a:lstStyle/>
          <a:p>
            <a:endParaRPr lang="en-US" sz="2800" smtClean="0">
              <a:effectLst/>
            </a:endParaRPr>
          </a:p>
          <a:p>
            <a:pPr marL="0" indent="0">
              <a:buNone/>
            </a:pPr>
            <a:r>
              <a:rPr lang="en-US" sz="2800" smtClean="0">
                <a:effectLst/>
              </a:rPr>
              <a:t>8</a:t>
            </a:r>
            <a:r>
              <a:rPr lang="en-US" sz="2800">
                <a:effectLst/>
              </a:rPr>
              <a:t>.  Patientes estote, et vos confirmate corda vestra quoniam adventus Domini </a:t>
            </a:r>
            <a:r>
              <a:rPr lang="en-US" sz="2800" smtClean="0">
                <a:effectLst/>
              </a:rPr>
              <a:t>appropinquavit.</a:t>
            </a:r>
            <a:br>
              <a:rPr lang="en-US" sz="2800" smtClean="0">
                <a:effectLst/>
              </a:rPr>
            </a:br>
            <a:endParaRPr lang="en-US" sz="2800">
              <a:effectLst/>
            </a:endParaRPr>
          </a:p>
          <a:p>
            <a:pPr marL="0" indent="0">
              <a:buNone/>
            </a:pPr>
            <a:r>
              <a:rPr lang="en-US" sz="2800">
                <a:effectLst/>
              </a:rPr>
              <a:t>9.  Nolite ingemescere fratres in alterutrum ut non iudicemini; ecce iudex ante ianuam </a:t>
            </a:r>
            <a:r>
              <a:rPr lang="en-US" sz="2800" smtClean="0">
                <a:effectLst/>
              </a:rPr>
              <a:t>adsistit.</a:t>
            </a:r>
            <a:endParaRPr lang="en-US" sz="2800">
              <a:effectLst/>
            </a:endParaRPr>
          </a:p>
          <a:p>
            <a:pPr marL="0" indent="0">
              <a:buNone/>
            </a:pPr>
            <a:endParaRPr lang="en-US" sz="2800">
              <a:latin typeface="Comic Sans MS" panose="030F0702030302020204" pitchFamily="66" charset="0"/>
            </a:endParaRPr>
          </a:p>
        </p:txBody>
      </p:sp>
    </p:spTree>
    <p:extLst>
      <p:ext uri="{BB962C8B-B14F-4D97-AF65-F5344CB8AC3E}">
        <p14:creationId xmlns:p14="http://schemas.microsoft.com/office/powerpoint/2010/main" val="380932176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King Pyrrhus  </a:t>
            </a:r>
            <a:r>
              <a:rPr lang="en-US" sz="2000"/>
              <a:t>- </a:t>
            </a:r>
            <a:r>
              <a:rPr lang="en-US" sz="2400" smtClean="0"/>
              <a:t>A</a:t>
            </a:r>
            <a:endParaRPr lang="en-US"/>
          </a:p>
        </p:txBody>
      </p:sp>
      <p:sp>
        <p:nvSpPr>
          <p:cNvPr id="3" name="Content Placeholder 2"/>
          <p:cNvSpPr>
            <a:spLocks noGrp="1"/>
          </p:cNvSpPr>
          <p:nvPr>
            <p:ph idx="1"/>
          </p:nvPr>
        </p:nvSpPr>
        <p:spPr/>
        <p:txBody>
          <a:bodyPr/>
          <a:lstStyle/>
          <a:p>
            <a:pPr marL="0" indent="0">
              <a:buNone/>
            </a:pPr>
            <a:r>
              <a:rPr lang="en-US" sz="2800">
                <a:effectLst/>
              </a:rPr>
              <a:t>Quibus auxilio venit Pyrrhus, Epiri rex, qui genus ab Achille </a:t>
            </a:r>
            <a:r>
              <a:rPr lang="en-US" sz="2800" smtClean="0">
                <a:effectLst/>
              </a:rPr>
              <a:t>ducebat. </a:t>
            </a:r>
            <a:r>
              <a:rPr lang="en-US" sz="2800">
                <a:effectLst/>
              </a:rPr>
              <a:t>Contra Pyrrhum missus est consul </a:t>
            </a:r>
            <a:r>
              <a:rPr lang="en-US" sz="2800" smtClean="0">
                <a:effectLst/>
              </a:rPr>
              <a:t>Laevinus, </a:t>
            </a:r>
            <a:r>
              <a:rPr lang="en-US" sz="2800">
                <a:effectLst/>
              </a:rPr>
              <a:t>qui, cum exploratores regis cepisset, iussit eos per castra Romana circumduci tumque incolumis dimitti, ut ea quae vidissent Pyrrho renuntiarent. Mox commissā pugnā, cum </a:t>
            </a:r>
            <a:r>
              <a:rPr lang="en-US" sz="2800" smtClean="0">
                <a:effectLst/>
              </a:rPr>
              <a:t>iam </a:t>
            </a:r>
            <a:r>
              <a:rPr lang="en-US" sz="2800">
                <a:effectLst/>
              </a:rPr>
              <a:t>hostes pedem referrent,</a:t>
            </a:r>
            <a:endParaRPr lang="en-US" sz="2800"/>
          </a:p>
        </p:txBody>
      </p:sp>
    </p:spTree>
    <p:extLst>
      <p:ext uri="{BB962C8B-B14F-4D97-AF65-F5344CB8AC3E}">
        <p14:creationId xmlns:p14="http://schemas.microsoft.com/office/powerpoint/2010/main" val="195034378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King </a:t>
            </a:r>
            <a:r>
              <a:rPr lang="en-US" smtClean="0"/>
              <a:t>Pyrrhus  </a:t>
            </a:r>
            <a:r>
              <a:rPr lang="en-US" sz="2000" smtClean="0"/>
              <a:t>- </a:t>
            </a:r>
            <a:r>
              <a:rPr lang="en-US" sz="2400" smtClean="0"/>
              <a:t>A</a:t>
            </a:r>
            <a:endParaRPr lang="en-US" sz="2400"/>
          </a:p>
        </p:txBody>
      </p:sp>
      <p:sp>
        <p:nvSpPr>
          <p:cNvPr id="3" name="Content Placeholder 2"/>
          <p:cNvSpPr>
            <a:spLocks noGrp="1"/>
          </p:cNvSpPr>
          <p:nvPr>
            <p:ph idx="1"/>
          </p:nvPr>
        </p:nvSpPr>
        <p:spPr/>
        <p:txBody>
          <a:bodyPr/>
          <a:lstStyle/>
          <a:p>
            <a:pPr marL="0" indent="0">
              <a:buNone/>
            </a:pPr>
            <a:r>
              <a:rPr lang="en-US" sz="2800">
                <a:effectLst/>
              </a:rPr>
              <a:t>rex elephantos in Romanorum agmen agi iussit; quo facto mutata est proeli fortuna.  Romanos </a:t>
            </a:r>
            <a:r>
              <a:rPr lang="en-US" sz="2800" smtClean="0">
                <a:effectLst/>
              </a:rPr>
              <a:t>vastorum </a:t>
            </a:r>
            <a:r>
              <a:rPr lang="en-US" sz="2800">
                <a:effectLst/>
              </a:rPr>
              <a:t>corporum moles terribilisque superadstantium armatorum species turbavit.  Equi etiam, conspectu et odore beluarum exterriti, sessores vel excutiebant vel secum in fugam abripiebant. Nox proelio finem fecit.</a:t>
            </a:r>
          </a:p>
          <a:p>
            <a:pPr marL="0" indent="0">
              <a:buNone/>
            </a:pPr>
            <a:endParaRPr lang="en-US" sz="2800"/>
          </a:p>
        </p:txBody>
      </p:sp>
    </p:spTree>
    <p:extLst>
      <p:ext uri="{BB962C8B-B14F-4D97-AF65-F5344CB8AC3E}">
        <p14:creationId xmlns:p14="http://schemas.microsoft.com/office/powerpoint/2010/main" val="22425767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King Pyrrhus  </a:t>
            </a:r>
            <a:r>
              <a:rPr lang="en-US" sz="2000"/>
              <a:t>- </a:t>
            </a:r>
            <a:r>
              <a:rPr lang="en-US" sz="2400"/>
              <a:t>B</a:t>
            </a:r>
            <a:endParaRPr lang="en-US"/>
          </a:p>
        </p:txBody>
      </p:sp>
      <p:sp>
        <p:nvSpPr>
          <p:cNvPr id="3" name="Content Placeholder 2"/>
          <p:cNvSpPr>
            <a:spLocks noGrp="1"/>
          </p:cNvSpPr>
          <p:nvPr>
            <p:ph idx="1"/>
          </p:nvPr>
        </p:nvSpPr>
        <p:spPr/>
        <p:txBody>
          <a:bodyPr/>
          <a:lstStyle/>
          <a:p>
            <a:pPr marL="0" indent="0">
              <a:buNone/>
            </a:pPr>
            <a:r>
              <a:rPr lang="en-US" sz="2800">
                <a:effectLst/>
              </a:rPr>
              <a:t>Deinde </a:t>
            </a:r>
            <a:r>
              <a:rPr lang="en-US" sz="2800" smtClean="0">
                <a:effectLst/>
              </a:rPr>
              <a:t>ad </a:t>
            </a:r>
            <a:r>
              <a:rPr lang="en-US" sz="2800">
                <a:effectLst/>
              </a:rPr>
              <a:t>urbem Romam magnis itineribus contendit; omnia ferro ignique vastavit; ad vicesimum ab urbe lapidem castra posuit.</a:t>
            </a:r>
          </a:p>
          <a:p>
            <a:pPr marL="0" indent="0">
              <a:buNone/>
            </a:pPr>
            <a:endParaRPr lang="en-US" sz="28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599" y="3581400"/>
            <a:ext cx="3778771" cy="2514600"/>
          </a:xfrm>
          <a:prstGeom prst="rect">
            <a:avLst/>
          </a:prstGeom>
        </p:spPr>
      </p:pic>
    </p:spTree>
    <p:extLst>
      <p:ext uri="{BB962C8B-B14F-4D97-AF65-F5344CB8AC3E}">
        <p14:creationId xmlns:p14="http://schemas.microsoft.com/office/powerpoint/2010/main" val="50920992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King Pyrrhus  </a:t>
            </a:r>
            <a:r>
              <a:rPr lang="en-US" sz="2000"/>
              <a:t>- </a:t>
            </a:r>
            <a:r>
              <a:rPr lang="en-US" sz="2400"/>
              <a:t>B</a:t>
            </a:r>
            <a:endParaRPr lang="en-US"/>
          </a:p>
        </p:txBody>
      </p:sp>
      <p:sp>
        <p:nvSpPr>
          <p:cNvPr id="3" name="Content Placeholder 2"/>
          <p:cNvSpPr>
            <a:spLocks noGrp="1"/>
          </p:cNvSpPr>
          <p:nvPr>
            <p:ph idx="1"/>
          </p:nvPr>
        </p:nvSpPr>
        <p:spPr/>
        <p:txBody>
          <a:bodyPr/>
          <a:lstStyle/>
          <a:p>
            <a:pPr marL="0" indent="0">
              <a:buNone/>
            </a:pPr>
            <a:r>
              <a:rPr lang="en-US" sz="2800">
                <a:effectLst/>
              </a:rPr>
              <a:t>Pyrrhus captivos Romanos summo in honore habuit; occisos sepelivit. </a:t>
            </a:r>
            <a:r>
              <a:rPr lang="en-US" sz="2800" smtClean="0">
                <a:effectLst/>
              </a:rPr>
              <a:t>Quos </a:t>
            </a:r>
            <a:r>
              <a:rPr lang="en-US" sz="2800">
                <a:effectLst/>
              </a:rPr>
              <a:t>cum adverso volnere et truci </a:t>
            </a:r>
            <a:r>
              <a:rPr lang="en-US" sz="2800" smtClean="0">
                <a:effectLst/>
              </a:rPr>
              <a:t>voltu </a:t>
            </a:r>
            <a:r>
              <a:rPr lang="en-US" sz="2800">
                <a:effectLst/>
              </a:rPr>
              <a:t>etiam mortuos iacere vidisset, manūs ad caelum sustulisse dicitur cum hāc voce:  "Ego talibus </a:t>
            </a:r>
            <a:r>
              <a:rPr lang="en-US" sz="2800" smtClean="0">
                <a:effectLst/>
              </a:rPr>
              <a:t>viris </a:t>
            </a:r>
            <a:r>
              <a:rPr lang="en-US" sz="2800">
                <a:effectLst/>
              </a:rPr>
              <a:t>brevi tempore orbem terrarum subegissem." </a:t>
            </a:r>
            <a:endParaRPr lang="en-US" sz="2800"/>
          </a:p>
        </p:txBody>
      </p:sp>
    </p:spTree>
    <p:extLst>
      <p:ext uri="{BB962C8B-B14F-4D97-AF65-F5344CB8AC3E}">
        <p14:creationId xmlns:p14="http://schemas.microsoft.com/office/powerpoint/2010/main" val="40783835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Book I [5]</a:t>
            </a:r>
            <a:endParaRPr lang="en-US"/>
          </a:p>
        </p:txBody>
      </p:sp>
      <p:sp>
        <p:nvSpPr>
          <p:cNvPr id="3" name="Content Placeholder 2"/>
          <p:cNvSpPr>
            <a:spLocks noGrp="1"/>
          </p:cNvSpPr>
          <p:nvPr>
            <p:ph idx="1"/>
          </p:nvPr>
        </p:nvSpPr>
        <p:spPr/>
        <p:txBody>
          <a:bodyPr/>
          <a:lstStyle/>
          <a:p>
            <a:pPr marL="0" indent="0">
              <a:buNone/>
            </a:pPr>
            <a:r>
              <a:rPr lang="en-US" sz="2800" smtClean="0">
                <a:effectLst/>
              </a:rPr>
              <a:t>Castra </a:t>
            </a:r>
            <a:r>
              <a:rPr lang="en-US" sz="2800">
                <a:effectLst/>
              </a:rPr>
              <a:t>sunt in Italia contra populum Romanum in Etruriae </a:t>
            </a:r>
            <a:r>
              <a:rPr lang="en-US" sz="2800" smtClean="0">
                <a:effectLst/>
              </a:rPr>
              <a:t>faucibus conlocata</a:t>
            </a:r>
            <a:br>
              <a:rPr lang="en-US" sz="2800" smtClean="0">
                <a:effectLst/>
              </a:rPr>
            </a:br>
            <a:r>
              <a:rPr lang="en-US" sz="2800">
                <a:effectLst/>
              </a:rPr>
              <a:t>Crescit in dies </a:t>
            </a:r>
            <a:r>
              <a:rPr lang="en-US" sz="2800" smtClean="0">
                <a:effectLst/>
              </a:rPr>
              <a:t>singulos </a:t>
            </a:r>
            <a:r>
              <a:rPr lang="en-US" sz="2800">
                <a:effectLst/>
              </a:rPr>
              <a:t>hostium numerus; eorum autem castrorum imperatorem </a:t>
            </a:r>
            <a:r>
              <a:rPr lang="en-US" sz="2800" smtClean="0">
                <a:effectLst/>
              </a:rPr>
              <a:t>ducemque </a:t>
            </a:r>
            <a:r>
              <a:rPr lang="en-US" sz="2800">
                <a:effectLst/>
              </a:rPr>
              <a:t>hostium intra moenia atque adeo in senatu videmus intestinam aliquam cotidie perniciem</a:t>
            </a:r>
          </a:p>
          <a:p>
            <a:pPr marL="0" indent="0">
              <a:buNone/>
            </a:pPr>
            <a:r>
              <a:rPr lang="en-US" sz="2800">
                <a:effectLst/>
              </a:rPr>
              <a:t>rei publicae molientem. </a:t>
            </a:r>
          </a:p>
          <a:p>
            <a:pPr marL="0" indent="0">
              <a:buNone/>
            </a:pPr>
            <a:endParaRPr lang="en-US" sz="2800"/>
          </a:p>
        </p:txBody>
      </p:sp>
    </p:spTree>
    <p:extLst>
      <p:ext uri="{BB962C8B-B14F-4D97-AF65-F5344CB8AC3E}">
        <p14:creationId xmlns:p14="http://schemas.microsoft.com/office/powerpoint/2010/main" val="104208149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Cicero</a:t>
            </a:r>
            <a:endParaRPr lang="en-US"/>
          </a:p>
        </p:txBody>
      </p:sp>
      <p:sp>
        <p:nvSpPr>
          <p:cNvPr id="3" name="Content Placeholder 2"/>
          <p:cNvSpPr>
            <a:spLocks noGrp="1"/>
          </p:cNvSpPr>
          <p:nvPr>
            <p:ph idx="1"/>
          </p:nvPr>
        </p:nvSpPr>
        <p:spPr/>
        <p:txBody>
          <a:bodyPr/>
          <a:lstStyle/>
          <a:p>
            <a:pPr marL="0" indent="0">
              <a:buNone/>
            </a:pPr>
            <a:r>
              <a:rPr lang="en-US" sz="2800">
                <a:effectLst/>
              </a:rPr>
              <a:t>Si te iam, Catilina, si interfici iussero, credo</a:t>
            </a:r>
            <a:r>
              <a:rPr lang="en-US" sz="2800" smtClean="0">
                <a:effectLst/>
              </a:rPr>
              <a:t>, </a:t>
            </a:r>
            <a:r>
              <a:rPr lang="en-US" sz="2800">
                <a:effectLst/>
              </a:rPr>
              <a:t>erit verendum </a:t>
            </a:r>
            <a:r>
              <a:rPr lang="en-US" sz="2800" smtClean="0">
                <a:effectLst/>
              </a:rPr>
              <a:t>mihi, </a:t>
            </a:r>
            <a:r>
              <a:rPr lang="en-US" sz="2800">
                <a:effectLst/>
              </a:rPr>
              <a:t>ne </a:t>
            </a:r>
            <a:r>
              <a:rPr lang="en-US" sz="2800" smtClean="0">
                <a:effectLst/>
              </a:rPr>
              <a:t>non </a:t>
            </a:r>
            <a:r>
              <a:rPr lang="en-US" sz="2800">
                <a:effectLst/>
              </a:rPr>
              <a:t>potius hoc omnes boni serius a me quam quisquam crudelius factum esse </a:t>
            </a:r>
            <a:r>
              <a:rPr lang="en-US" sz="2800" smtClean="0">
                <a:effectLst/>
              </a:rPr>
              <a:t>dicat.</a:t>
            </a:r>
            <a:endParaRPr lang="en-US" sz="2800">
              <a:effectLst/>
            </a:endParaRPr>
          </a:p>
          <a:p>
            <a:pPr marL="0" indent="0">
              <a:buNone/>
            </a:pPr>
            <a:r>
              <a:rPr lang="en-US" sz="2800">
                <a:effectLst/>
              </a:rPr>
              <a:t>Verum ego hoc, quod iam pridem factum esse oportuit, certa de causa nondum adducor ut </a:t>
            </a:r>
            <a:r>
              <a:rPr lang="en-US" sz="2800" smtClean="0">
                <a:effectLst/>
              </a:rPr>
              <a:t>faciam.</a:t>
            </a:r>
            <a:endParaRPr lang="en-US" sz="2800">
              <a:effectLst/>
            </a:endParaRPr>
          </a:p>
          <a:p>
            <a:pPr marL="0" indent="0">
              <a:buNone/>
            </a:pPr>
            <a:r>
              <a:rPr lang="en-US" sz="2800" smtClean="0">
                <a:effectLst/>
              </a:rPr>
              <a:t>Tum </a:t>
            </a:r>
            <a:r>
              <a:rPr lang="en-US" sz="2800">
                <a:effectLst/>
              </a:rPr>
              <a:t>denique </a:t>
            </a:r>
            <a:r>
              <a:rPr lang="en-US" sz="2800" smtClean="0">
                <a:effectLst/>
              </a:rPr>
              <a:t>interficere</a:t>
            </a:r>
            <a:r>
              <a:rPr lang="en-US" sz="2800">
                <a:effectLst/>
              </a:rPr>
              <a:t>, cum iam nemo tam inprobus, tam perditus</a:t>
            </a:r>
            <a:r>
              <a:rPr lang="en-US" sz="2800" smtClean="0">
                <a:effectLst/>
              </a:rPr>
              <a:t>, …</a:t>
            </a:r>
            <a:endParaRPr lang="en-US" sz="2800">
              <a:effectLst/>
            </a:endParaRPr>
          </a:p>
          <a:p>
            <a:pPr marL="0" indent="0">
              <a:buNone/>
            </a:pPr>
            <a:endParaRPr lang="en-US"/>
          </a:p>
        </p:txBody>
      </p:sp>
    </p:spTree>
    <p:extLst>
      <p:ext uri="{BB962C8B-B14F-4D97-AF65-F5344CB8AC3E}">
        <p14:creationId xmlns:p14="http://schemas.microsoft.com/office/powerpoint/2010/main" val="414178585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Cicero </a:t>
            </a:r>
            <a:r>
              <a:rPr lang="en-US" sz="4000" smtClean="0"/>
              <a:t>[5] </a:t>
            </a:r>
            <a:endParaRPr lang="en-US" sz="4000"/>
          </a:p>
        </p:txBody>
      </p:sp>
      <p:sp>
        <p:nvSpPr>
          <p:cNvPr id="3" name="Content Placeholder 2"/>
          <p:cNvSpPr>
            <a:spLocks noGrp="1"/>
          </p:cNvSpPr>
          <p:nvPr>
            <p:ph idx="1"/>
          </p:nvPr>
        </p:nvSpPr>
        <p:spPr>
          <a:xfrm>
            <a:off x="5715000" y="1981200"/>
            <a:ext cx="2895600" cy="4114800"/>
          </a:xfrm>
        </p:spPr>
        <p:txBody>
          <a:bodyPr/>
          <a:lstStyle/>
          <a:p>
            <a:pPr marL="0" indent="0">
              <a:buNone/>
            </a:pPr>
            <a:r>
              <a:rPr lang="en-US" sz="2800">
                <a:effectLst/>
              </a:rPr>
              <a:t>tam tui </a:t>
            </a:r>
            <a:r>
              <a:rPr lang="en-US" sz="2800" smtClean="0">
                <a:effectLst/>
              </a:rPr>
              <a:t>similis </a:t>
            </a:r>
            <a:r>
              <a:rPr lang="en-US" sz="2800">
                <a:effectLst/>
              </a:rPr>
              <a:t>inveniri poterit, qui id non iure factum esse fateatur.</a:t>
            </a:r>
          </a:p>
          <a:p>
            <a:pPr marL="0" indent="0">
              <a:buNone/>
            </a:pPr>
            <a:endParaRPr lang="en-US">
              <a:effectLst/>
            </a:endParaRPr>
          </a:p>
          <a:p>
            <a:pPr marL="0" indent="0">
              <a:buNone/>
            </a:pP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02932"/>
            <a:ext cx="4775200" cy="3581400"/>
          </a:xfrm>
          <a:prstGeom prst="rect">
            <a:avLst/>
          </a:prstGeom>
        </p:spPr>
      </p:pic>
    </p:spTree>
    <p:extLst>
      <p:ext uri="{BB962C8B-B14F-4D97-AF65-F5344CB8AC3E}">
        <p14:creationId xmlns:p14="http://schemas.microsoft.com/office/powerpoint/2010/main" val="295160539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Book I: [6]</a:t>
            </a:r>
            <a:endParaRPr lang="en-US"/>
          </a:p>
        </p:txBody>
      </p:sp>
      <p:sp>
        <p:nvSpPr>
          <p:cNvPr id="4" name="TextBox 3"/>
          <p:cNvSpPr txBox="1"/>
          <p:nvPr/>
        </p:nvSpPr>
        <p:spPr>
          <a:xfrm>
            <a:off x="1143000" y="2057400"/>
            <a:ext cx="7620000" cy="4401205"/>
          </a:xfrm>
          <a:prstGeom prst="rect">
            <a:avLst/>
          </a:prstGeom>
          <a:noFill/>
        </p:spPr>
        <p:txBody>
          <a:bodyPr wrap="square" rtlCol="0">
            <a:spAutoFit/>
          </a:bodyPr>
          <a:lstStyle/>
          <a:p>
            <a:r>
              <a:rPr lang="en-US" sz="2800" smtClean="0"/>
              <a:t>Quamdiu </a:t>
            </a:r>
            <a:r>
              <a:rPr lang="en-US" sz="2800"/>
              <a:t>quisquam erit, qui te defendere audeat, vives, et vives ita, ut [nunc] </a:t>
            </a:r>
            <a:r>
              <a:rPr lang="en-US" sz="2800" smtClean="0"/>
              <a:t>vivis,</a:t>
            </a:r>
          </a:p>
          <a:p>
            <a:r>
              <a:rPr lang="en-US" sz="2800"/>
              <a:t>multis meis et firmis praesidiis obsessus, ne commovere te contra rem publicam possis. </a:t>
            </a:r>
            <a:endParaRPr lang="en-US" sz="2800" smtClean="0"/>
          </a:p>
          <a:p>
            <a:r>
              <a:rPr lang="en-US" sz="2800"/>
              <a:t>Multorum te etiam </a:t>
            </a:r>
            <a:endParaRPr lang="en-US" sz="2800" smtClean="0"/>
          </a:p>
          <a:p>
            <a:r>
              <a:rPr lang="en-US" sz="2800" smtClean="0"/>
              <a:t>oculi </a:t>
            </a:r>
            <a:r>
              <a:rPr lang="en-US" sz="2800"/>
              <a:t>et aures, </a:t>
            </a:r>
            <a:r>
              <a:rPr lang="en-US" sz="2800" smtClean="0"/>
              <a:t>non </a:t>
            </a:r>
          </a:p>
          <a:p>
            <a:r>
              <a:rPr lang="en-US" sz="2800" smtClean="0"/>
              <a:t>sentientem</a:t>
            </a:r>
            <a:r>
              <a:rPr lang="en-US" sz="2800"/>
              <a:t>, sicut </a:t>
            </a:r>
            <a:endParaRPr lang="en-US" sz="2800" smtClean="0"/>
          </a:p>
          <a:p>
            <a:r>
              <a:rPr lang="en-US" sz="2800" smtClean="0"/>
              <a:t>adhuc </a:t>
            </a:r>
            <a:r>
              <a:rPr lang="en-US" sz="2800"/>
              <a:t>fecerunt, </a:t>
            </a:r>
            <a:endParaRPr lang="en-US" sz="2800" smtClean="0"/>
          </a:p>
          <a:p>
            <a:r>
              <a:rPr lang="en-US" sz="2800" smtClean="0"/>
              <a:t>speculabuntur </a:t>
            </a:r>
            <a:r>
              <a:rPr lang="en-US" sz="2800"/>
              <a:t>atque </a:t>
            </a:r>
            <a:endParaRPr lang="en-US" sz="2800" smtClean="0"/>
          </a:p>
          <a:p>
            <a:r>
              <a:rPr lang="en-US" sz="2800" smtClean="0"/>
              <a:t>custodient</a:t>
            </a:r>
            <a:r>
              <a:rPr lang="en-US" sz="280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495800"/>
            <a:ext cx="2063393" cy="1524000"/>
          </a:xfrm>
          <a:prstGeom prst="rect">
            <a:avLst/>
          </a:prstGeom>
        </p:spPr>
      </p:pic>
    </p:spTree>
    <p:extLst>
      <p:ext uri="{BB962C8B-B14F-4D97-AF65-F5344CB8AC3E}">
        <p14:creationId xmlns:p14="http://schemas.microsoft.com/office/powerpoint/2010/main" val="121167203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1981200"/>
            <a:ext cx="6400800" cy="3785652"/>
          </a:xfrm>
          <a:prstGeom prst="rect">
            <a:avLst/>
          </a:prstGeom>
          <a:noFill/>
        </p:spPr>
        <p:txBody>
          <a:bodyPr wrap="square" rtlCol="0">
            <a:spAutoFit/>
          </a:bodyPr>
          <a:lstStyle/>
          <a:p>
            <a:r>
              <a:rPr lang="en-US" sz="2800" u="sng">
                <a:latin typeface="Comic Sans MS" panose="030F0702030302020204" pitchFamily="66" charset="0"/>
              </a:rPr>
              <a:t>Magistra:</a:t>
            </a:r>
            <a:r>
              <a:rPr lang="en-US" sz="3600">
                <a:latin typeface="Comic Sans MS" panose="030F0702030302020204" pitchFamily="66" charset="0"/>
              </a:rPr>
              <a:t> </a:t>
            </a:r>
            <a:r>
              <a:rPr lang="en-US" sz="2800"/>
              <a:t>Heri legebam fabulam de Romanis navibus. Sciebatisne Romanos naves navigavisse velis aut remis?</a:t>
            </a:r>
          </a:p>
          <a:p>
            <a:r>
              <a:rPr lang="en-US" sz="2800"/>
              <a:t>Vere, fumum non habebant nec machinas.</a:t>
            </a:r>
          </a:p>
          <a:p>
            <a:pPr algn="ctr"/>
            <a:endParaRPr lang="en-US" sz="3600">
              <a:latin typeface="Comic Sans MS" panose="030F0702030302020204" pitchFamily="66" charset="0"/>
            </a:endParaRPr>
          </a:p>
          <a:p>
            <a:r>
              <a:rPr lang="en-US" sz="2800" u="sng" smtClean="0"/>
              <a:t>Claudius</a:t>
            </a:r>
            <a:r>
              <a:rPr lang="en-US" sz="2800"/>
              <a:t>: Ita vero.  Librum de navibus </a:t>
            </a:r>
            <a:r>
              <a:rPr lang="en-US" sz="2800" i="1"/>
              <a:t>Fabula de </a:t>
            </a:r>
            <a:r>
              <a:rPr lang="en-US" sz="2800" i="1" smtClean="0"/>
              <a:t>Romanis </a:t>
            </a:r>
            <a:r>
              <a:rPr lang="en-US" sz="2800" smtClean="0"/>
              <a:t>nomine </a:t>
            </a:r>
            <a:r>
              <a:rPr lang="en-US" sz="2800"/>
              <a:t>legebam.</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III. </a:t>
            </a:r>
            <a:endParaRPr lang="en-US" b="1" dirty="0">
              <a:solidFill>
                <a:schemeClr val="tx1"/>
              </a:solidFill>
            </a:endParaRPr>
          </a:p>
        </p:txBody>
      </p:sp>
      <p:sp>
        <p:nvSpPr>
          <p:cNvPr id="3" name="Content Placeholder 2"/>
          <p:cNvSpPr>
            <a:spLocks noGrp="1"/>
          </p:cNvSpPr>
          <p:nvPr>
            <p:ph idx="1"/>
          </p:nvPr>
        </p:nvSpPr>
        <p:spPr>
          <a:xfrm>
            <a:off x="1066800" y="1981200"/>
            <a:ext cx="7543800" cy="4572000"/>
          </a:xfrm>
        </p:spPr>
        <p:txBody>
          <a:bodyPr/>
          <a:lstStyle/>
          <a:p>
            <a:pPr marL="0" indent="0">
              <a:buNone/>
            </a:pPr>
            <a:r>
              <a:rPr lang="en-US" smtClean="0"/>
              <a:t>    </a:t>
            </a:r>
            <a:r>
              <a:rPr lang="en-US" sz="2800">
                <a:effectLst/>
              </a:rPr>
              <a:t>Etenim quid est, Catilina, quod iam </a:t>
            </a:r>
            <a:r>
              <a:rPr lang="en-US" sz="2800" smtClean="0">
                <a:effectLst/>
              </a:rPr>
              <a:t>amplius </a:t>
            </a:r>
            <a:r>
              <a:rPr lang="en-US" sz="2800">
                <a:effectLst/>
              </a:rPr>
              <a:t>expectes, si neque nox </a:t>
            </a:r>
            <a:r>
              <a:rPr lang="en-US" sz="2800" smtClean="0">
                <a:effectLst/>
              </a:rPr>
              <a:t>tenebris</a:t>
            </a:r>
            <a:br>
              <a:rPr lang="en-US" sz="2800" smtClean="0">
                <a:effectLst/>
              </a:rPr>
            </a:br>
            <a:r>
              <a:rPr lang="en-US" sz="2800">
                <a:effectLst/>
              </a:rPr>
              <a:t>obscurare coeptus </a:t>
            </a:r>
            <a:endParaRPr lang="en-US" sz="2800" smtClean="0">
              <a:effectLst/>
            </a:endParaRPr>
          </a:p>
          <a:p>
            <a:pPr marL="0" indent="0">
              <a:buNone/>
            </a:pPr>
            <a:r>
              <a:rPr lang="en-US" sz="2800" smtClean="0">
                <a:effectLst/>
              </a:rPr>
              <a:t>nefarios </a:t>
            </a:r>
            <a:r>
              <a:rPr lang="en-US" sz="2800">
                <a:effectLst/>
              </a:rPr>
              <a:t>nec privata </a:t>
            </a:r>
            <a:endParaRPr lang="en-US" sz="2800" smtClean="0">
              <a:effectLst/>
            </a:endParaRPr>
          </a:p>
          <a:p>
            <a:pPr marL="0" indent="0">
              <a:buNone/>
            </a:pPr>
            <a:r>
              <a:rPr lang="en-US" sz="2800" smtClean="0">
                <a:effectLst/>
              </a:rPr>
              <a:t>domus </a:t>
            </a:r>
            <a:r>
              <a:rPr lang="en-US" sz="2800">
                <a:effectLst/>
              </a:rPr>
              <a:t>parietibus </a:t>
            </a:r>
            <a:endParaRPr lang="en-US" sz="2800" smtClean="0">
              <a:effectLst/>
            </a:endParaRPr>
          </a:p>
          <a:p>
            <a:pPr marL="0" indent="0">
              <a:buNone/>
            </a:pPr>
            <a:r>
              <a:rPr lang="en-US" sz="2800" smtClean="0">
                <a:effectLst/>
              </a:rPr>
              <a:t>continere </a:t>
            </a:r>
            <a:r>
              <a:rPr lang="en-US" sz="2800">
                <a:effectLst/>
              </a:rPr>
              <a:t>voces </a:t>
            </a:r>
            <a:endParaRPr lang="en-US" sz="2800" smtClean="0">
              <a:effectLst/>
            </a:endParaRPr>
          </a:p>
          <a:p>
            <a:pPr marL="0" indent="0">
              <a:buNone/>
            </a:pPr>
            <a:r>
              <a:rPr lang="en-US" sz="2800" smtClean="0">
                <a:effectLst/>
              </a:rPr>
              <a:t>coniurationis </a:t>
            </a:r>
            <a:r>
              <a:rPr lang="en-US" sz="2800">
                <a:effectLst/>
              </a:rPr>
              <a:t>tuae </a:t>
            </a:r>
            <a:endParaRPr lang="en-US" sz="2800" smtClean="0">
              <a:effectLst/>
            </a:endParaRPr>
          </a:p>
          <a:p>
            <a:pPr marL="0" indent="0">
              <a:buNone/>
            </a:pPr>
            <a:r>
              <a:rPr lang="en-US" sz="2800" smtClean="0">
                <a:effectLst/>
              </a:rPr>
              <a:t>potest, </a:t>
            </a:r>
            <a:r>
              <a:rPr lang="en-US" sz="2800">
                <a:effectLst/>
              </a:rPr>
              <a:t>si illustrantur, si erumpunt omnia? </a:t>
            </a:r>
          </a:p>
          <a:p>
            <a:pPr marL="0" indent="0">
              <a:buNone/>
            </a:pPr>
            <a:endParaRPr lang="en-US" sz="2800">
              <a:effectLst/>
            </a:endParaRPr>
          </a:p>
          <a:p>
            <a:pPr marL="0" indent="0">
              <a:buNone/>
            </a:pPr>
            <a:endParaRPr lang="en-US" sz="2800" dirty="0">
              <a:ea typeface="MS PGothic" panose="020B0600070205080204"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276600"/>
            <a:ext cx="2894744" cy="1922628"/>
          </a:xfrm>
          <a:prstGeom prst="rect">
            <a:avLst/>
          </a:prstGeo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III</a:t>
            </a:r>
            <a:endParaRPr lang="en-US"/>
          </a:p>
        </p:txBody>
      </p:sp>
      <p:sp>
        <p:nvSpPr>
          <p:cNvPr id="3" name="Content Placeholder 2"/>
          <p:cNvSpPr>
            <a:spLocks noGrp="1"/>
          </p:cNvSpPr>
          <p:nvPr>
            <p:ph idx="1"/>
          </p:nvPr>
        </p:nvSpPr>
        <p:spPr/>
        <p:txBody>
          <a:bodyPr/>
          <a:lstStyle/>
          <a:p>
            <a:pPr marL="0" indent="0">
              <a:buNone/>
            </a:pPr>
            <a:r>
              <a:rPr lang="en-US" sz="2800">
                <a:effectLst/>
              </a:rPr>
              <a:t>Muta iam istam </a:t>
            </a:r>
            <a:r>
              <a:rPr lang="en-US" sz="2800" smtClean="0">
                <a:effectLst/>
              </a:rPr>
              <a:t/>
            </a:r>
            <a:br>
              <a:rPr lang="en-US" sz="2800" smtClean="0">
                <a:effectLst/>
              </a:rPr>
            </a:br>
            <a:r>
              <a:rPr lang="en-US" sz="2800" smtClean="0">
                <a:effectLst/>
              </a:rPr>
              <a:t>mentem</a:t>
            </a:r>
            <a:r>
              <a:rPr lang="en-US" sz="2800">
                <a:effectLst/>
              </a:rPr>
              <a:t>, mihi crede, </a:t>
            </a:r>
            <a:r>
              <a:rPr lang="en-US" sz="2800" smtClean="0">
                <a:effectLst/>
              </a:rPr>
              <a:t/>
            </a:r>
            <a:br>
              <a:rPr lang="en-US" sz="2800" smtClean="0">
                <a:effectLst/>
              </a:rPr>
            </a:br>
            <a:r>
              <a:rPr lang="en-US" sz="2800" smtClean="0">
                <a:effectLst/>
              </a:rPr>
              <a:t>obliviscere caedis</a:t>
            </a:r>
            <a:br>
              <a:rPr lang="en-US" sz="2800" smtClean="0">
                <a:effectLst/>
              </a:rPr>
            </a:br>
            <a:r>
              <a:rPr lang="en-US" sz="2800" smtClean="0">
                <a:effectLst/>
              </a:rPr>
              <a:t> </a:t>
            </a:r>
            <a:r>
              <a:rPr lang="en-US" sz="2800">
                <a:effectLst/>
              </a:rPr>
              <a:t>atque incendiorum.</a:t>
            </a:r>
          </a:p>
          <a:p>
            <a:pPr marL="0" indent="0">
              <a:buNone/>
            </a:pPr>
            <a:r>
              <a:rPr lang="en-US" sz="2800" smtClean="0">
                <a:effectLst/>
              </a:rPr>
              <a:t/>
            </a:r>
            <a:br>
              <a:rPr lang="en-US" sz="2800" smtClean="0">
                <a:effectLst/>
              </a:rPr>
            </a:br>
            <a:endParaRPr lang="en-US" sz="2800" smtClean="0">
              <a:effectLst/>
            </a:endParaRPr>
          </a:p>
          <a:p>
            <a:pPr marL="0" indent="0">
              <a:buNone/>
            </a:pPr>
            <a:r>
              <a:rPr lang="en-US" sz="2800" smtClean="0">
                <a:effectLst/>
              </a:rPr>
              <a:t>Teneris </a:t>
            </a:r>
            <a:r>
              <a:rPr lang="en-US" sz="2800">
                <a:effectLst/>
              </a:rPr>
              <a:t>undique; </a:t>
            </a:r>
            <a:r>
              <a:rPr lang="en-US" sz="2800" smtClean="0">
                <a:effectLst/>
              </a:rPr>
              <a:t>luce </a:t>
            </a:r>
            <a:r>
              <a:rPr lang="en-US" sz="2800">
                <a:effectLst/>
              </a:rPr>
              <a:t>sunt clariora nobis tua consilia omnia; quae iam mecum licet recognoscas.</a:t>
            </a:r>
          </a:p>
          <a:p>
            <a:pPr marL="0" indent="0">
              <a:buNone/>
            </a:pPr>
            <a:endParaRPr lang="en-US" sz="280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905000"/>
            <a:ext cx="3556000" cy="2667000"/>
          </a:xfrm>
          <a:prstGeom prst="rect">
            <a:avLst/>
          </a:prstGeom>
        </p:spPr>
      </p:pic>
    </p:spTree>
    <p:extLst>
      <p:ext uri="{BB962C8B-B14F-4D97-AF65-F5344CB8AC3E}">
        <p14:creationId xmlns:p14="http://schemas.microsoft.com/office/powerpoint/2010/main" val="211355074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[7]</a:t>
            </a:r>
            <a:endParaRPr lang="en-US"/>
          </a:p>
        </p:txBody>
      </p:sp>
      <p:sp>
        <p:nvSpPr>
          <p:cNvPr id="3" name="Content Placeholder 2"/>
          <p:cNvSpPr>
            <a:spLocks noGrp="1"/>
          </p:cNvSpPr>
          <p:nvPr>
            <p:ph idx="1"/>
          </p:nvPr>
        </p:nvSpPr>
        <p:spPr>
          <a:xfrm>
            <a:off x="1143000" y="1981200"/>
            <a:ext cx="7543800" cy="4114800"/>
          </a:xfrm>
        </p:spPr>
        <p:txBody>
          <a:bodyPr/>
          <a:lstStyle/>
          <a:p>
            <a:pPr marL="0" indent="0">
              <a:buNone/>
            </a:pPr>
            <a:r>
              <a:rPr lang="en-US" sz="2800" b="1" smtClean="0">
                <a:effectLst/>
              </a:rPr>
              <a:t> </a:t>
            </a:r>
            <a:r>
              <a:rPr lang="en-US" sz="2800">
                <a:effectLst/>
              </a:rPr>
              <a:t>Meministine </a:t>
            </a:r>
            <a:r>
              <a:rPr lang="en-US" sz="2800" smtClean="0">
                <a:effectLst/>
              </a:rPr>
              <a:t>me </a:t>
            </a:r>
            <a:r>
              <a:rPr lang="en-US" sz="2800">
                <a:effectLst/>
              </a:rPr>
              <a:t>ante diem </a:t>
            </a:r>
            <a:r>
              <a:rPr lang="en-US" sz="2800" smtClean="0">
                <a:effectLst/>
              </a:rPr>
              <a:t>XII </a:t>
            </a:r>
            <a:r>
              <a:rPr lang="en-US" sz="2800">
                <a:effectLst/>
              </a:rPr>
              <a:t>Kalendas Novembris dicere in </a:t>
            </a:r>
            <a:r>
              <a:rPr lang="en-US" sz="2800" smtClean="0">
                <a:effectLst/>
              </a:rPr>
              <a:t>senatu fore </a:t>
            </a:r>
            <a:r>
              <a:rPr lang="en-US" sz="2800">
                <a:effectLst/>
              </a:rPr>
              <a:t>in armis certo die, qui dies futurus esset ante diem </a:t>
            </a:r>
            <a:r>
              <a:rPr lang="en-US" sz="2800" smtClean="0">
                <a:effectLst/>
              </a:rPr>
              <a:t>VI </a:t>
            </a:r>
            <a:r>
              <a:rPr lang="en-US" sz="2800">
                <a:effectLst/>
              </a:rPr>
              <a:t>Kal. Novembris, </a:t>
            </a:r>
            <a:r>
              <a:rPr lang="en-US" sz="2800" smtClean="0">
                <a:effectLst/>
              </a:rPr>
              <a:t>C</a:t>
            </a:r>
            <a:r>
              <a:rPr lang="en-US" sz="2800">
                <a:effectLst/>
              </a:rPr>
              <a:t>. Manlium, audaciae satellitem atque administrum tuae</a:t>
            </a:r>
            <a:r>
              <a:rPr lang="en-US" sz="2800" smtClean="0">
                <a:effectLst/>
              </a:rPr>
              <a:t>? Num </a:t>
            </a:r>
            <a:r>
              <a:rPr lang="en-US" sz="2800">
                <a:effectLst/>
              </a:rPr>
              <a:t>me fefellit, Catilina, non modo res tanta, tam atrox tamque incredibilis</a:t>
            </a:r>
            <a:r>
              <a:rPr lang="en-US" sz="2800" smtClean="0">
                <a:effectLst/>
              </a:rPr>
              <a:t>, verum</a:t>
            </a:r>
            <a:r>
              <a:rPr lang="en-US" sz="2800">
                <a:effectLst/>
              </a:rPr>
              <a:t>, id </a:t>
            </a:r>
            <a:r>
              <a:rPr lang="en-US" sz="2800" smtClean="0">
                <a:effectLst/>
              </a:rPr>
              <a:t>quod </a:t>
            </a:r>
            <a:r>
              <a:rPr lang="en-US" sz="2800">
                <a:effectLst/>
              </a:rPr>
              <a:t>multo </a:t>
            </a:r>
            <a:r>
              <a:rPr lang="en-US" sz="2800" smtClean="0">
                <a:effectLst/>
              </a:rPr>
              <a:t>magis  </a:t>
            </a:r>
            <a:r>
              <a:rPr lang="en-US" sz="2800">
                <a:effectLst/>
              </a:rPr>
              <a:t>est admirandum, dies?</a:t>
            </a:r>
          </a:p>
          <a:p>
            <a:pPr marL="0" indent="0">
              <a:buNone/>
            </a:pPr>
            <a:endParaRPr lang="en-US" sz="2800">
              <a:effectLst/>
            </a:endParaRPr>
          </a:p>
          <a:p>
            <a:pPr marL="0" indent="0">
              <a:buNone/>
            </a:pPr>
            <a:endParaRPr lang="en-US" sz="2800">
              <a:effectLst/>
            </a:endParaRPr>
          </a:p>
          <a:p>
            <a:pPr marL="0" indent="0">
              <a:buNone/>
            </a:pPr>
            <a:endParaRPr lang="en-US" sz="2800">
              <a:effectLst/>
            </a:endParaRPr>
          </a:p>
        </p:txBody>
      </p:sp>
    </p:spTree>
    <p:extLst>
      <p:ext uri="{BB962C8B-B14F-4D97-AF65-F5344CB8AC3E}">
        <p14:creationId xmlns:p14="http://schemas.microsoft.com/office/powerpoint/2010/main" val="287625860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990600" y="228601"/>
            <a:ext cx="6959600" cy="1143000"/>
          </a:xfrm>
        </p:spPr>
        <p:txBody>
          <a:bodyPr/>
          <a:lstStyle/>
          <a:p>
            <a:r>
              <a:rPr lang="en-US" b="0" smtClean="0">
                <a:solidFill>
                  <a:schemeClr val="tx2">
                    <a:lumMod val="60000"/>
                    <a:lumOff val="40000"/>
                  </a:schemeClr>
                </a:solidFill>
              </a:rPr>
              <a:t> </a:t>
            </a:r>
            <a:r>
              <a:rPr lang="en-US" b="0" smtClean="0">
                <a:solidFill>
                  <a:srgbClr val="FFC000"/>
                </a:solidFill>
              </a:rPr>
              <a:t>Cicero [7]</a:t>
            </a:r>
            <a:endParaRPr lang="en-US" b="0" dirty="0">
              <a:solidFill>
                <a:srgbClr val="FFC000"/>
              </a:solidFill>
            </a:endParaRPr>
          </a:p>
        </p:txBody>
      </p:sp>
      <p:sp>
        <p:nvSpPr>
          <p:cNvPr id="22531" name="Rectangle 3"/>
          <p:cNvSpPr>
            <a:spLocks noGrp="1" noChangeArrowheads="1"/>
          </p:cNvSpPr>
          <p:nvPr>
            <p:ph type="subTitle" idx="1"/>
          </p:nvPr>
        </p:nvSpPr>
        <p:spPr>
          <a:xfrm>
            <a:off x="990600" y="1828800"/>
            <a:ext cx="7162800" cy="4495800"/>
          </a:xfrm>
        </p:spPr>
        <p:txBody>
          <a:bodyPr/>
          <a:lstStyle/>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r>
              <a:rPr lang="en-US" sz="2800" smtClean="0">
                <a:solidFill>
                  <a:schemeClr val="tx2">
                    <a:lumMod val="20000"/>
                    <a:lumOff val="80000"/>
                  </a:schemeClr>
                </a:solidFill>
              </a:rPr>
              <a:t> </a:t>
            </a:r>
            <a:endParaRPr lang="en-US" sz="3200" i="1" dirty="0">
              <a:solidFill>
                <a:schemeClr val="tx2">
                  <a:lumMod val="20000"/>
                  <a:lumOff val="80000"/>
                </a:schemeClr>
              </a:solidFill>
            </a:endParaRPr>
          </a:p>
        </p:txBody>
      </p:sp>
      <p:sp>
        <p:nvSpPr>
          <p:cNvPr id="4" name="TextBox 3"/>
          <p:cNvSpPr txBox="1"/>
          <p:nvPr/>
        </p:nvSpPr>
        <p:spPr>
          <a:xfrm>
            <a:off x="1371600" y="2209800"/>
            <a:ext cx="7010400" cy="3539430"/>
          </a:xfrm>
          <a:prstGeom prst="rect">
            <a:avLst/>
          </a:prstGeom>
          <a:noFill/>
        </p:spPr>
        <p:txBody>
          <a:bodyPr wrap="square" rtlCol="0">
            <a:spAutoFit/>
          </a:bodyPr>
          <a:lstStyle/>
          <a:p>
            <a:r>
              <a:rPr lang="en-US" sz="2800"/>
              <a:t>Dixi ego idem in senatu caedem te </a:t>
            </a:r>
            <a:r>
              <a:rPr lang="en-US" sz="2800" smtClean="0"/>
              <a:t>Optumatium </a:t>
            </a:r>
            <a:r>
              <a:rPr lang="en-US" sz="2800"/>
              <a:t>contulisse in ante </a:t>
            </a:r>
            <a:r>
              <a:rPr lang="en-US" sz="2800" smtClean="0"/>
              <a:t>diem </a:t>
            </a:r>
            <a:r>
              <a:rPr lang="en-US" sz="2800"/>
              <a:t>1V Kalendas Novembris, tum cum multi principes civitatis </a:t>
            </a:r>
            <a:r>
              <a:rPr lang="en-US" sz="2800" smtClean="0"/>
              <a:t>Romā </a:t>
            </a:r>
            <a:r>
              <a:rPr lang="en-US" sz="2800"/>
              <a:t>non tam </a:t>
            </a:r>
            <a:r>
              <a:rPr lang="en-US" sz="2800" smtClean="0"/>
              <a:t>sui </a:t>
            </a:r>
            <a:r>
              <a:rPr lang="en-US" sz="2800"/>
              <a:t>conservandi quam tuorum tuorum consiliorum reprimendorum causā profugerunt.</a:t>
            </a:r>
          </a:p>
          <a:p>
            <a:endParaRPr lang="en-US" sz="280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279673"/>
            <a:ext cx="4028303" cy="939114"/>
          </a:xfrm>
          <a:prstGeom prst="rect">
            <a:avLst/>
          </a:prstGeom>
        </p:spPr>
      </p:pic>
    </p:spTree>
    <p:extLst>
      <p:ext uri="{BB962C8B-B14F-4D97-AF65-F5344CB8AC3E}">
        <p14:creationId xmlns:p14="http://schemas.microsoft.com/office/powerpoint/2010/main" val="387157850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[7] </a:t>
            </a:r>
            <a:endParaRPr lang="en-US"/>
          </a:p>
        </p:txBody>
      </p:sp>
      <p:sp>
        <p:nvSpPr>
          <p:cNvPr id="3" name="Content Placeholder 2"/>
          <p:cNvSpPr>
            <a:spLocks noGrp="1"/>
          </p:cNvSpPr>
          <p:nvPr>
            <p:ph idx="1"/>
          </p:nvPr>
        </p:nvSpPr>
        <p:spPr>
          <a:xfrm>
            <a:off x="990600" y="2057400"/>
            <a:ext cx="7543800" cy="4114800"/>
          </a:xfrm>
        </p:spPr>
        <p:txBody>
          <a:bodyPr/>
          <a:lstStyle/>
          <a:p>
            <a:pPr marL="0" indent="0">
              <a:buNone/>
            </a:pPr>
            <a:r>
              <a:rPr lang="en-US" sz="2800">
                <a:effectLst/>
              </a:rPr>
              <a:t>Num infitiari potes </a:t>
            </a:r>
            <a:r>
              <a:rPr lang="en-US" sz="2800" smtClean="0">
                <a:effectLst/>
              </a:rPr>
              <a:t>te </a:t>
            </a:r>
            <a:r>
              <a:rPr lang="en-US" sz="2800">
                <a:effectLst/>
              </a:rPr>
              <a:t>illo ipso die meis praesidiis, meā diligentiā </a:t>
            </a:r>
            <a:r>
              <a:rPr lang="en-US" sz="2800" smtClean="0">
                <a:effectLst/>
              </a:rPr>
              <a:t>circumclusum</a:t>
            </a:r>
          </a:p>
          <a:p>
            <a:pPr marL="0" indent="0">
              <a:buNone/>
            </a:pPr>
            <a:r>
              <a:rPr lang="en-US" sz="2800">
                <a:effectLst/>
              </a:rPr>
              <a:t>commovere te contra rem publicam non potuisse, cum tu discessu ceterorum nostra tamen</a:t>
            </a:r>
            <a:r>
              <a:rPr lang="en-US" sz="2800" smtClean="0">
                <a:effectLst/>
              </a:rPr>
              <a:t>, </a:t>
            </a:r>
            <a:r>
              <a:rPr lang="en-US" sz="2800">
                <a:effectLst/>
              </a:rPr>
              <a:t>qui remansissemus, caede </a:t>
            </a:r>
            <a:r>
              <a:rPr lang="en-US" sz="2800" smtClean="0">
                <a:effectLst/>
              </a:rPr>
              <a:t>te </a:t>
            </a:r>
            <a:r>
              <a:rPr lang="en-US" sz="2800">
                <a:effectLst/>
              </a:rPr>
              <a:t>contentum esse dicebas?</a:t>
            </a:r>
          </a:p>
          <a:p>
            <a:pPr marL="0" indent="0">
              <a:buNone/>
            </a:pPr>
            <a:endParaRPr lang="en-US" sz="2800">
              <a:effectLst/>
            </a:endParaRPr>
          </a:p>
          <a:p>
            <a:pPr marL="0" indent="0">
              <a:buNone/>
            </a:pPr>
            <a:endParaRPr lang="en-US" sz="2800">
              <a:effectLst/>
            </a:endParaRPr>
          </a:p>
        </p:txBody>
      </p:sp>
    </p:spTree>
    <p:extLst>
      <p:ext uri="{BB962C8B-B14F-4D97-AF65-F5344CB8AC3E}">
        <p14:creationId xmlns:p14="http://schemas.microsoft.com/office/powerpoint/2010/main" val="100379711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[8]</a:t>
            </a:r>
            <a:endParaRPr lang="en-US"/>
          </a:p>
        </p:txBody>
      </p:sp>
      <p:sp>
        <p:nvSpPr>
          <p:cNvPr id="6" name="Content Placeholder 5"/>
          <p:cNvSpPr>
            <a:spLocks noGrp="1"/>
          </p:cNvSpPr>
          <p:nvPr>
            <p:ph idx="1"/>
          </p:nvPr>
        </p:nvSpPr>
        <p:spPr>
          <a:xfrm>
            <a:off x="1066800" y="1905000"/>
            <a:ext cx="7543800" cy="4114800"/>
          </a:xfrm>
        </p:spPr>
        <p:txBody>
          <a:bodyPr/>
          <a:lstStyle/>
          <a:p>
            <a:pPr marL="0" indent="0">
              <a:buNone/>
            </a:pPr>
            <a:r>
              <a:rPr lang="en-US" sz="2800" smtClean="0">
                <a:effectLst/>
              </a:rPr>
              <a:t>Quid</a:t>
            </a:r>
            <a:r>
              <a:rPr lang="en-US" sz="2800">
                <a:effectLst/>
              </a:rPr>
              <a:t>? </a:t>
            </a:r>
            <a:r>
              <a:rPr lang="en-US" sz="2800" smtClean="0">
                <a:effectLst/>
              </a:rPr>
              <a:t>Cum </a:t>
            </a:r>
            <a:r>
              <a:rPr lang="en-US" sz="2800">
                <a:effectLst/>
              </a:rPr>
              <a:t>te </a:t>
            </a:r>
            <a:r>
              <a:rPr lang="en-US" sz="2800" smtClean="0">
                <a:effectLst/>
              </a:rPr>
              <a:t>Praeneste </a:t>
            </a:r>
            <a:r>
              <a:rPr lang="en-US" sz="2800">
                <a:effectLst/>
              </a:rPr>
              <a:t>Kalendis ipsis Novembribus </a:t>
            </a:r>
            <a:r>
              <a:rPr lang="en-US" sz="2800" smtClean="0">
                <a:effectLst/>
              </a:rPr>
              <a:t>occupaturum </a:t>
            </a:r>
            <a:r>
              <a:rPr lang="en-US" sz="2800">
                <a:effectLst/>
              </a:rPr>
              <a:t>nocturno impetu esse confideres</a:t>
            </a:r>
            <a:r>
              <a:rPr lang="en-US" sz="2800" smtClean="0">
                <a:effectLst/>
              </a:rPr>
              <a:t>, </a:t>
            </a:r>
            <a:r>
              <a:rPr lang="en-US" sz="2800">
                <a:effectLst/>
              </a:rPr>
              <a:t>sensistine illam coloniam meo iussu meis praesidiis, custodiis, vigiliis </a:t>
            </a:r>
            <a:r>
              <a:rPr lang="en-US" sz="2800" smtClean="0">
                <a:effectLst/>
              </a:rPr>
              <a:t>esse </a:t>
            </a:r>
            <a:r>
              <a:rPr lang="en-US" sz="2800">
                <a:effectLst/>
              </a:rPr>
              <a:t>munitam</a:t>
            </a:r>
            <a:r>
              <a:rPr lang="en-US" sz="2800" smtClean="0">
                <a:effectLst/>
              </a:rPr>
              <a:t>?</a:t>
            </a:r>
          </a:p>
          <a:p>
            <a:pPr marL="0" indent="0">
              <a:buNone/>
            </a:pPr>
            <a:r>
              <a:rPr lang="en-US" sz="2800">
                <a:effectLst/>
              </a:rPr>
              <a:t>Nihil agis, nihil moliris, nihil cogitas, quod ego non modo audiam, sed etiam </a:t>
            </a:r>
            <a:r>
              <a:rPr lang="en-US" sz="2800" smtClean="0">
                <a:effectLst/>
              </a:rPr>
              <a:t>videam </a:t>
            </a:r>
            <a:r>
              <a:rPr lang="en-US" sz="2800">
                <a:effectLst/>
              </a:rPr>
              <a:t>planeque sentiam.</a:t>
            </a:r>
          </a:p>
          <a:p>
            <a:pPr marL="0" indent="0">
              <a:buNone/>
            </a:pPr>
            <a:endParaRPr lang="en-US" sz="2800">
              <a:effectLst/>
            </a:endParaRPr>
          </a:p>
          <a:p>
            <a:pPr marL="0" indent="0">
              <a:buNone/>
            </a:pPr>
            <a:endParaRPr lang="en-US" sz="2800">
              <a:effectLst/>
            </a:endParaRPr>
          </a:p>
          <a:p>
            <a:pPr marL="0" indent="0">
              <a:buNone/>
            </a:pPr>
            <a:endParaRPr lang="en-US" sz="2800">
              <a:effectLst/>
            </a:endParaRPr>
          </a:p>
          <a:p>
            <a:pPr marL="0" indent="0">
              <a:buNone/>
            </a:pPr>
            <a:endParaRPr lang="en-US" sz="2800">
              <a:latin typeface="Comic Sans MS" panose="030F0702030302020204" pitchFamily="66" charset="0"/>
            </a:endParaRPr>
          </a:p>
        </p:txBody>
      </p:sp>
    </p:spTree>
    <p:extLst>
      <p:ext uri="{BB962C8B-B14F-4D97-AF65-F5344CB8AC3E}">
        <p14:creationId xmlns:p14="http://schemas.microsoft.com/office/powerpoint/2010/main" val="377781072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IV</a:t>
            </a:r>
            <a:endParaRPr lang="en-US"/>
          </a:p>
        </p:txBody>
      </p:sp>
      <p:sp>
        <p:nvSpPr>
          <p:cNvPr id="5" name="TextBox 4"/>
          <p:cNvSpPr txBox="1"/>
          <p:nvPr/>
        </p:nvSpPr>
        <p:spPr>
          <a:xfrm>
            <a:off x="1066800" y="2057400"/>
            <a:ext cx="7696200" cy="4678204"/>
          </a:xfrm>
          <a:prstGeom prst="rect">
            <a:avLst/>
          </a:prstGeom>
          <a:noFill/>
        </p:spPr>
        <p:txBody>
          <a:bodyPr wrap="square" rtlCol="0">
            <a:spAutoFit/>
          </a:bodyPr>
          <a:lstStyle/>
          <a:p>
            <a:r>
              <a:rPr lang="en-US" sz="2800"/>
              <a:t>Recognosce tandem mecum noctem illam superiorem; </a:t>
            </a:r>
            <a:r>
              <a:rPr lang="en-US" sz="2800" smtClean="0"/>
              <a:t>iam intelleges </a:t>
            </a:r>
            <a:r>
              <a:rPr lang="en-US" sz="2800"/>
              <a:t>multo me vigilare acrius ad salutem quam te [facies] ad perniciem rei publicae</a:t>
            </a:r>
            <a:r>
              <a:rPr lang="en-US" sz="2800" smtClean="0"/>
              <a:t>.</a:t>
            </a:r>
            <a:br>
              <a:rPr lang="en-US" sz="2800" smtClean="0"/>
            </a:br>
            <a:endParaRPr lang="en-US" sz="2800" smtClean="0"/>
          </a:p>
          <a:p>
            <a:r>
              <a:rPr lang="en-US" sz="2800"/>
              <a:t>Dico </a:t>
            </a:r>
            <a:r>
              <a:rPr lang="en-US" sz="2800" smtClean="0"/>
              <a:t>te </a:t>
            </a:r>
            <a:r>
              <a:rPr lang="en-US" sz="2800"/>
              <a:t>priore nocte venisse inter falcarios--non </a:t>
            </a:r>
            <a:r>
              <a:rPr lang="en-US" sz="2800" smtClean="0"/>
              <a:t>agam </a:t>
            </a:r>
            <a:r>
              <a:rPr lang="en-US" sz="2800"/>
              <a:t>obscure-</a:t>
            </a:r>
            <a:r>
              <a:rPr lang="en-US" sz="2800" smtClean="0"/>
              <a:t>-  </a:t>
            </a:r>
            <a:r>
              <a:rPr lang="en-US" sz="2800"/>
              <a:t>in M. Laecae domum; convenisse </a:t>
            </a:r>
            <a:r>
              <a:rPr lang="en-US" sz="2800" smtClean="0"/>
              <a:t>eodem </a:t>
            </a:r>
            <a:r>
              <a:rPr lang="en-US" sz="2800"/>
              <a:t>complures eiusdem amentiae scelerisque socios.</a:t>
            </a:r>
          </a:p>
          <a:p>
            <a:endParaRPr lang="en-US" sz="2800"/>
          </a:p>
          <a:p>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769097"/>
          </a:xfrm>
        </p:spPr>
        <p:txBody>
          <a:bodyPr/>
          <a:lstStyle/>
          <a:p>
            <a:r>
              <a:rPr lang="en-US" smtClean="0"/>
              <a:t>Cicero IV</a:t>
            </a:r>
            <a:endParaRPr lang="en-US"/>
          </a:p>
        </p:txBody>
      </p:sp>
      <p:sp>
        <p:nvSpPr>
          <p:cNvPr id="3" name="Content Placeholder 2"/>
          <p:cNvSpPr>
            <a:spLocks noGrp="1"/>
          </p:cNvSpPr>
          <p:nvPr>
            <p:ph idx="1"/>
          </p:nvPr>
        </p:nvSpPr>
        <p:spPr>
          <a:xfrm>
            <a:off x="1066800" y="2057400"/>
            <a:ext cx="7543800" cy="3352800"/>
          </a:xfrm>
        </p:spPr>
        <p:txBody>
          <a:bodyPr/>
          <a:lstStyle/>
          <a:p>
            <a:pPr marL="457200" lvl="1" indent="0">
              <a:buNone/>
            </a:pPr>
            <a:r>
              <a:rPr lang="en-US">
                <a:effectLst/>
              </a:rPr>
              <a:t>Num negare audes? </a:t>
            </a:r>
            <a:r>
              <a:rPr lang="en-US" smtClean="0">
                <a:effectLst/>
              </a:rPr>
              <a:t>Quid </a:t>
            </a:r>
            <a:r>
              <a:rPr lang="en-US">
                <a:effectLst/>
              </a:rPr>
              <a:t>taces? </a:t>
            </a:r>
            <a:r>
              <a:rPr lang="en-US" smtClean="0">
                <a:effectLst/>
              </a:rPr>
              <a:t>Convincam, </a:t>
            </a:r>
            <a:r>
              <a:rPr lang="en-US">
                <a:effectLst/>
              </a:rPr>
              <a:t>si negas</a:t>
            </a:r>
            <a:r>
              <a:rPr lang="en-US" smtClean="0">
                <a:effectLst/>
              </a:rPr>
              <a:t>.</a:t>
            </a:r>
          </a:p>
          <a:p>
            <a:pPr marL="457200" lvl="1" indent="0">
              <a:buNone/>
            </a:pPr>
            <a:r>
              <a:rPr lang="en-US">
                <a:effectLst/>
              </a:rPr>
              <a:t>Video enim esse hic in senatu quosdam, qui tecum </a:t>
            </a:r>
            <a:r>
              <a:rPr lang="en-US" smtClean="0">
                <a:effectLst/>
              </a:rPr>
              <a:t>unā </a:t>
            </a:r>
            <a:r>
              <a:rPr lang="en-US">
                <a:effectLst/>
              </a:rPr>
              <a:t>fuerunt.</a:t>
            </a:r>
          </a:p>
          <a:p>
            <a:pPr marL="457200" lvl="1" indent="0">
              <a:buNone/>
            </a:pPr>
            <a:endParaRPr lang="en-US"/>
          </a:p>
          <a:p>
            <a:pPr marL="457200" lvl="1" indent="0">
              <a:buNone/>
            </a:pPr>
            <a:r>
              <a:rPr lang="en-US" i="1" smtClean="0">
                <a:effectLst/>
                <a:latin typeface="Bookman Old Style" panose="02050604050505020204" pitchFamily="18" charset="0"/>
              </a:rPr>
              <a:t>Do you feel his anger?  How he repeats himself?</a:t>
            </a:r>
            <a:endParaRPr lang="en-US" i="1">
              <a:effectLst/>
              <a:latin typeface="Bookman Old Style" panose="02050604050505020204" pitchFamily="18"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90600" y="228600"/>
            <a:ext cx="7086600" cy="1431925"/>
          </a:xfrm>
        </p:spPr>
        <p:txBody>
          <a:bodyPr/>
          <a:lstStyle/>
          <a:p>
            <a:r>
              <a:rPr lang="en-US" b="0" smtClean="0">
                <a:solidFill>
                  <a:srgbClr val="FFFF00"/>
                </a:solidFill>
              </a:rPr>
              <a:t>Cicero continues.</a:t>
            </a:r>
            <a:endParaRPr lang="en-US" b="0" dirty="0">
              <a:solidFill>
                <a:srgbClr val="FFFF00"/>
              </a:solidFill>
            </a:endParaRPr>
          </a:p>
        </p:txBody>
      </p:sp>
      <p:sp>
        <p:nvSpPr>
          <p:cNvPr id="35843" name="Rectangle 3"/>
          <p:cNvSpPr>
            <a:spLocks noGrp="1" noChangeArrowheads="1"/>
          </p:cNvSpPr>
          <p:nvPr>
            <p:ph type="subTitle" idx="1"/>
          </p:nvPr>
        </p:nvSpPr>
        <p:spPr>
          <a:xfrm>
            <a:off x="990600" y="1981200"/>
            <a:ext cx="7315200" cy="4495800"/>
          </a:xfrm>
        </p:spPr>
        <p:txBody>
          <a:bodyPr/>
          <a:lstStyle/>
          <a:p>
            <a:r>
              <a:rPr lang="en-US" sz="2800" b="1">
                <a:effectLst/>
              </a:rPr>
              <a:t>[4] II. </a:t>
            </a:r>
            <a:r>
              <a:rPr lang="en-US" sz="2800">
                <a:effectLst/>
              </a:rPr>
              <a:t>Decrevit quondam senatus, ut L. </a:t>
            </a:r>
            <a:r>
              <a:rPr lang="en-US" sz="2800" smtClean="0">
                <a:effectLst/>
              </a:rPr>
              <a:t>Opimius </a:t>
            </a:r>
            <a:r>
              <a:rPr lang="en-US" sz="2800">
                <a:effectLst/>
              </a:rPr>
              <a:t>consul videret, ne quid res publica detrimenti </a:t>
            </a:r>
            <a:r>
              <a:rPr lang="en-US" sz="2800" smtClean="0">
                <a:effectLst/>
              </a:rPr>
              <a:t>caperet</a:t>
            </a:r>
            <a:r>
              <a:rPr lang="en-US" sz="2800">
                <a:effectLst/>
              </a:rPr>
              <a:t>; nox nulla </a:t>
            </a:r>
            <a:r>
              <a:rPr lang="en-US" sz="2800" smtClean="0">
                <a:effectLst/>
              </a:rPr>
              <a:t>intercessit</a:t>
            </a:r>
            <a:r>
              <a:rPr lang="en-US" sz="2800">
                <a:effectLst/>
              </a:rPr>
              <a:t>; interfectus est propter quasdam seditionum suspiciones C. Gracchum, </a:t>
            </a:r>
            <a:r>
              <a:rPr lang="en-US" sz="2800" smtClean="0">
                <a:effectLst/>
              </a:rPr>
              <a:t>clarissimo </a:t>
            </a:r>
            <a:r>
              <a:rPr lang="en-US" sz="2800">
                <a:effectLst/>
              </a:rPr>
              <a:t>patre, avo, maioribus. Occisus est cum</a:t>
            </a:r>
          </a:p>
          <a:p>
            <a:r>
              <a:rPr lang="en-US" sz="2800">
                <a:effectLst/>
              </a:rPr>
              <a:t>liberis M. Fulvius consularis. </a:t>
            </a:r>
            <a:endParaRPr lang="en-US" sz="2800"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990600" y="228601"/>
            <a:ext cx="7086600" cy="1219200"/>
          </a:xfrm>
        </p:spPr>
        <p:txBody>
          <a:bodyPr/>
          <a:lstStyle/>
          <a:p>
            <a:r>
              <a:rPr lang="en-US" sz="3600" b="0" smtClean="0">
                <a:solidFill>
                  <a:srgbClr val="FFFF00"/>
                </a:solidFill>
              </a:rPr>
              <a:t>Cicero compares punishments.</a:t>
            </a:r>
            <a:endParaRPr lang="en-US" sz="3600" b="0" i="1" dirty="0">
              <a:solidFill>
                <a:srgbClr val="00B050"/>
              </a:solidFill>
            </a:endParaRPr>
          </a:p>
        </p:txBody>
      </p:sp>
      <p:sp>
        <p:nvSpPr>
          <p:cNvPr id="40963" name="Rectangle 3"/>
          <p:cNvSpPr>
            <a:spLocks noGrp="1" noChangeArrowheads="1"/>
          </p:cNvSpPr>
          <p:nvPr>
            <p:ph type="subTitle" idx="1"/>
          </p:nvPr>
        </p:nvSpPr>
        <p:spPr>
          <a:xfrm>
            <a:off x="685800" y="1981200"/>
            <a:ext cx="7620000" cy="4648200"/>
          </a:xfrm>
        </p:spPr>
        <p:txBody>
          <a:bodyPr/>
          <a:lstStyle/>
          <a:p>
            <a:r>
              <a:rPr lang="en-US" sz="2800">
                <a:effectLst/>
              </a:rPr>
              <a:t>Simili senatus consulto </a:t>
            </a:r>
            <a:r>
              <a:rPr lang="en-US" sz="2800" smtClean="0">
                <a:effectLst/>
              </a:rPr>
              <a:t>C</a:t>
            </a:r>
            <a:r>
              <a:rPr lang="en-US" sz="2800">
                <a:effectLst/>
              </a:rPr>
              <a:t>. Mario et L. Valerio consulibus est</a:t>
            </a:r>
          </a:p>
          <a:p>
            <a:r>
              <a:rPr lang="en-US" sz="2800">
                <a:effectLst/>
              </a:rPr>
              <a:t>permissa </a:t>
            </a:r>
            <a:r>
              <a:rPr lang="en-US" sz="2800" smtClean="0">
                <a:effectLst/>
              </a:rPr>
              <a:t>res </a:t>
            </a:r>
            <a:r>
              <a:rPr lang="en-US" sz="2800">
                <a:effectLst/>
              </a:rPr>
              <a:t>publica; num unum diem postea L. Saturninum tribunum </a:t>
            </a:r>
            <a:r>
              <a:rPr lang="en-US" sz="2800" smtClean="0">
                <a:effectLst/>
              </a:rPr>
              <a:t>pl</a:t>
            </a:r>
            <a:r>
              <a:rPr lang="en-US" sz="2800">
                <a:effectLst/>
              </a:rPr>
              <a:t>. et C. </a:t>
            </a:r>
            <a:r>
              <a:rPr lang="en-US" sz="2800" smtClean="0">
                <a:effectLst/>
              </a:rPr>
              <a:t>Servilium </a:t>
            </a:r>
            <a:r>
              <a:rPr lang="en-US" sz="2800">
                <a:effectLst/>
              </a:rPr>
              <a:t>praetorem mors ac rei publicae poena remorata </a:t>
            </a:r>
            <a:r>
              <a:rPr lang="en-US" sz="2800" smtClean="0">
                <a:effectLst/>
              </a:rPr>
              <a:t>est?</a:t>
            </a:r>
            <a:endParaRPr lang="en-US" sz="2800">
              <a:effectLst/>
            </a:endParaRPr>
          </a:p>
          <a:p>
            <a:r>
              <a:rPr lang="en-US" sz="2800">
                <a:effectLst/>
              </a:rPr>
              <a:t>At [vero] nos </a:t>
            </a:r>
            <a:r>
              <a:rPr lang="en-US" sz="2800" smtClean="0">
                <a:effectLst/>
              </a:rPr>
              <a:t>vicesimum </a:t>
            </a:r>
            <a:r>
              <a:rPr lang="en-US" sz="2800">
                <a:effectLst/>
              </a:rPr>
              <a:t>iam diem patimur hebescere aciem horum auctoritatis. </a:t>
            </a:r>
            <a:br>
              <a:rPr lang="en-US" sz="2800">
                <a:effectLst/>
              </a:rPr>
            </a:br>
            <a:endParaRPr lang="en-US" sz="2800">
              <a:effectLst/>
            </a:endParaRPr>
          </a:p>
          <a:p>
            <a:r>
              <a:rPr lang="en-US" sz="2800">
                <a:effectLst/>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371600" y="1981200"/>
            <a:ext cx="6934200" cy="3970318"/>
          </a:xfrm>
          <a:prstGeom prst="rect">
            <a:avLst/>
          </a:prstGeom>
          <a:noFill/>
        </p:spPr>
        <p:txBody>
          <a:bodyPr wrap="square" rtlCol="0">
            <a:spAutoFit/>
          </a:bodyPr>
          <a:lstStyle/>
          <a:p>
            <a:r>
              <a:rPr lang="en-US" sz="2800" u="sng" smtClean="0"/>
              <a:t>Magistra</a:t>
            </a:r>
            <a:r>
              <a:rPr lang="en-US" sz="2800"/>
              <a:t>: Magnae naves ab uno loco ad aliud a servis remigatae sunt. Magister navis eos docuit ut lente aut celeriter remigarent.</a:t>
            </a:r>
          </a:p>
          <a:p>
            <a:r>
              <a:rPr lang="en-US" sz="2800"/>
              <a:t>Ubi servi in tribus tabulatis sederunt remigantes remis, navis quae tenebant triremis appellabatur</a:t>
            </a:r>
            <a:r>
              <a:rPr lang="en-US" sz="2800" smtClean="0"/>
              <a:t>.</a:t>
            </a:r>
          </a:p>
          <a:p>
            <a:endParaRPr lang="en-US" sz="2800"/>
          </a:p>
          <a:p>
            <a:r>
              <a:rPr lang="en-US" sz="2800"/>
              <a:t>Omnium qui in ora Maris Nostri habitabant</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Cicero’s Quote</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701" y="2045969"/>
            <a:ext cx="6730299" cy="4278631"/>
          </a:xfrm>
          <a:prstGeom prst="rect">
            <a:avLst/>
          </a:prstGeom>
        </p:spPr>
      </p:pic>
    </p:spTree>
    <p:extLst>
      <p:ext uri="{BB962C8B-B14F-4D97-AF65-F5344CB8AC3E}">
        <p14:creationId xmlns:p14="http://schemas.microsoft.com/office/powerpoint/2010/main" val="58734641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90600" y="228601"/>
            <a:ext cx="7086600" cy="1143000"/>
          </a:xfrm>
        </p:spPr>
        <p:txBody>
          <a:bodyPr/>
          <a:lstStyle/>
          <a:p>
            <a:r>
              <a:rPr lang="en-US" sz="3600" b="0" smtClean="0">
                <a:solidFill>
                  <a:srgbClr val="FFFF00"/>
                </a:solidFill>
              </a:rPr>
              <a:t>Horace</a:t>
            </a:r>
            <a:endParaRPr lang="en-US" sz="3600" b="0" i="1" dirty="0">
              <a:solidFill>
                <a:srgbClr val="00B050"/>
              </a:solidFill>
            </a:endParaRPr>
          </a:p>
        </p:txBody>
      </p:sp>
      <p:sp>
        <p:nvSpPr>
          <p:cNvPr id="44035" name="Rectangle 3"/>
          <p:cNvSpPr>
            <a:spLocks noGrp="1" noChangeArrowheads="1"/>
          </p:cNvSpPr>
          <p:nvPr>
            <p:ph type="subTitle" idx="1"/>
          </p:nvPr>
        </p:nvSpPr>
        <p:spPr>
          <a:xfrm>
            <a:off x="990600" y="1752600"/>
            <a:ext cx="7315200" cy="3886200"/>
          </a:xfrm>
        </p:spPr>
        <p:txBody>
          <a:bodyPr/>
          <a:lstStyle/>
          <a:p>
            <a:endParaRPr lang="en-US" sz="2800" smtClean="0">
              <a:effectLst/>
            </a:endParaRPr>
          </a:p>
          <a:p>
            <a:r>
              <a:rPr lang="en-US" sz="2800">
                <a:effectLst/>
              </a:rPr>
              <a:t>Tu ne quaesieris, scire nefas, quem mihi, quem </a:t>
            </a:r>
            <a:r>
              <a:rPr lang="en-US" sz="2800" smtClean="0">
                <a:effectLst/>
              </a:rPr>
              <a:t>tibi </a:t>
            </a:r>
            <a:r>
              <a:rPr lang="en-US" sz="2800">
                <a:effectLst/>
              </a:rPr>
              <a:t>finem </a:t>
            </a:r>
            <a:r>
              <a:rPr lang="en-US" sz="2800" smtClean="0">
                <a:effectLst/>
              </a:rPr>
              <a:t>di </a:t>
            </a:r>
            <a:r>
              <a:rPr lang="en-US" sz="2800">
                <a:effectLst/>
              </a:rPr>
              <a:t>dederint, </a:t>
            </a:r>
            <a:r>
              <a:rPr lang="en-US" sz="2800" smtClean="0">
                <a:effectLst/>
              </a:rPr>
              <a:t>Leuconoe</a:t>
            </a:r>
            <a:r>
              <a:rPr lang="en-US" sz="2800">
                <a:effectLst/>
              </a:rPr>
              <a:t>, nec </a:t>
            </a:r>
            <a:r>
              <a:rPr lang="en-US" sz="2800" smtClean="0">
                <a:effectLst/>
              </a:rPr>
              <a:t>Babylonios </a:t>
            </a:r>
            <a:r>
              <a:rPr lang="en-US" sz="2800">
                <a:effectLst/>
              </a:rPr>
              <a:t>temptaris </a:t>
            </a:r>
            <a:r>
              <a:rPr lang="en-US" sz="2800" smtClean="0">
                <a:effectLst/>
              </a:rPr>
              <a:t>numeros</a:t>
            </a:r>
            <a:r>
              <a:rPr lang="en-US" sz="2800">
                <a:effectLst/>
              </a:rPr>
              <a:t>. Ut melius, quicquid erit, </a:t>
            </a:r>
            <a:r>
              <a:rPr lang="en-US" sz="2800" smtClean="0">
                <a:effectLst/>
              </a:rPr>
              <a:t>pati</a:t>
            </a:r>
            <a:br>
              <a:rPr lang="en-US" sz="2800" smtClean="0">
                <a:effectLst/>
              </a:rPr>
            </a:br>
            <a:r>
              <a:rPr lang="en-US" sz="2800" smtClean="0">
                <a:effectLst/>
              </a:rPr>
              <a:t>seu </a:t>
            </a:r>
            <a:r>
              <a:rPr lang="en-US" sz="2800">
                <a:effectLst/>
              </a:rPr>
              <a:t>pluris hiemes seu tribuit Iuppiter [haec est] ultimam,</a:t>
            </a:r>
          </a:p>
          <a:p>
            <a:endParaRPr lang="en-US" sz="2800">
              <a:effectLst/>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Rest of Horace</a:t>
            </a:r>
            <a:endParaRPr lang="en-US"/>
          </a:p>
        </p:txBody>
      </p:sp>
      <p:sp>
        <p:nvSpPr>
          <p:cNvPr id="3" name="Content Placeholder 2"/>
          <p:cNvSpPr>
            <a:spLocks noGrp="1"/>
          </p:cNvSpPr>
          <p:nvPr>
            <p:ph idx="1"/>
          </p:nvPr>
        </p:nvSpPr>
        <p:spPr/>
        <p:txBody>
          <a:bodyPr/>
          <a:lstStyle/>
          <a:p>
            <a:pPr marL="0" indent="0">
              <a:buNone/>
            </a:pPr>
            <a:r>
              <a:rPr lang="en-US" sz="2800">
                <a:effectLst/>
              </a:rPr>
              <a:t>quae nunc oppositis debilitat pumicibus </a:t>
            </a:r>
            <a:r>
              <a:rPr lang="en-US" sz="2800" smtClean="0">
                <a:effectLst/>
              </a:rPr>
              <a:t>mare </a:t>
            </a:r>
            <a:r>
              <a:rPr lang="en-US" sz="2800">
                <a:effectLst/>
              </a:rPr>
              <a:t>Tyrrhenum: sapias, </a:t>
            </a:r>
            <a:r>
              <a:rPr lang="en-US" sz="2800" smtClean="0">
                <a:effectLst/>
              </a:rPr>
              <a:t>vina </a:t>
            </a:r>
            <a:r>
              <a:rPr lang="en-US" sz="2800">
                <a:effectLst/>
              </a:rPr>
              <a:t>liques, et spatio </a:t>
            </a:r>
            <a:r>
              <a:rPr lang="en-US" sz="2800" smtClean="0">
                <a:effectLst/>
              </a:rPr>
              <a:t>brevi spem </a:t>
            </a:r>
            <a:r>
              <a:rPr lang="en-US" sz="2800">
                <a:effectLst/>
              </a:rPr>
              <a:t>longam reseces. </a:t>
            </a:r>
            <a:endParaRPr lang="en-US" sz="2800" smtClean="0">
              <a:effectLst/>
            </a:endParaRPr>
          </a:p>
          <a:p>
            <a:pPr marL="0" indent="0">
              <a:buNone/>
            </a:pPr>
            <a:r>
              <a:rPr lang="en-US" sz="2800" smtClean="0">
                <a:effectLst/>
              </a:rPr>
              <a:t>Dum </a:t>
            </a:r>
            <a:r>
              <a:rPr lang="en-US" sz="2800">
                <a:effectLst/>
              </a:rPr>
              <a:t>loquimur, fugerit </a:t>
            </a:r>
            <a:endParaRPr lang="en-US" sz="2800" smtClean="0">
              <a:effectLst/>
            </a:endParaRPr>
          </a:p>
          <a:p>
            <a:pPr marL="0" indent="0">
              <a:buNone/>
            </a:pPr>
            <a:r>
              <a:rPr lang="en-US" sz="2800" smtClean="0">
                <a:effectLst/>
              </a:rPr>
              <a:t>invida </a:t>
            </a:r>
            <a:r>
              <a:rPr lang="en-US" sz="2800">
                <a:effectLst/>
              </a:rPr>
              <a:t>aetas: </a:t>
            </a:r>
            <a:endParaRPr lang="en-US" sz="2800" smtClean="0">
              <a:effectLst/>
            </a:endParaRPr>
          </a:p>
          <a:p>
            <a:pPr marL="0" indent="0">
              <a:buNone/>
            </a:pPr>
            <a:r>
              <a:rPr lang="en-US" sz="2800" smtClean="0">
                <a:effectLst/>
              </a:rPr>
              <a:t>carpe </a:t>
            </a:r>
            <a:r>
              <a:rPr lang="en-US" sz="2800">
                <a:effectLst/>
              </a:rPr>
              <a:t>diem, quam </a:t>
            </a:r>
            <a:endParaRPr lang="en-US" sz="2800" smtClean="0">
              <a:effectLst/>
            </a:endParaRPr>
          </a:p>
          <a:p>
            <a:pPr marL="0" indent="0">
              <a:buNone/>
            </a:pPr>
            <a:r>
              <a:rPr lang="en-US" sz="2800" smtClean="0">
                <a:effectLst/>
              </a:rPr>
              <a:t>minimum </a:t>
            </a:r>
            <a:r>
              <a:rPr lang="en-US" sz="2800">
                <a:effectLst/>
              </a:rPr>
              <a:t>credula postero.</a:t>
            </a:r>
          </a:p>
          <a:p>
            <a:endParaRPr lang="en-US" sz="2800">
              <a:effectLst/>
            </a:endParaRPr>
          </a:p>
          <a:p>
            <a:endParaRPr lang="en-US" sz="2800">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365369"/>
            <a:ext cx="2066544" cy="2743200"/>
          </a:xfrm>
          <a:prstGeom prst="rect">
            <a:avLst/>
          </a:prstGeom>
        </p:spPr>
      </p:pic>
    </p:spTree>
    <p:extLst>
      <p:ext uri="{BB962C8B-B14F-4D97-AF65-F5344CB8AC3E}">
        <p14:creationId xmlns:p14="http://schemas.microsoft.com/office/powerpoint/2010/main" val="41461392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Reading Lesson Part One</a:t>
            </a:r>
            <a:endParaRPr lang="en-US" dirty="0"/>
          </a:p>
        </p:txBody>
      </p:sp>
      <p:sp>
        <p:nvSpPr>
          <p:cNvPr id="3" name="Content Placeholder 2"/>
          <p:cNvSpPr>
            <a:spLocks noGrp="1"/>
          </p:cNvSpPr>
          <p:nvPr>
            <p:ph idx="1"/>
          </p:nvPr>
        </p:nvSpPr>
        <p:spPr/>
        <p:txBody>
          <a:bodyPr/>
          <a:lstStyle/>
          <a:p>
            <a:pPr>
              <a:buNone/>
            </a:pPr>
            <a:r>
              <a:rPr lang="en-US" dirty="0" smtClean="0"/>
              <a:t>     </a:t>
            </a:r>
            <a:br>
              <a:rPr lang="en-US" dirty="0" smtClean="0"/>
            </a:br>
            <a:endParaRPr lang="en-US" dirty="0"/>
          </a:p>
        </p:txBody>
      </p:sp>
      <p:sp>
        <p:nvSpPr>
          <p:cNvPr id="4" name="TextBox 3"/>
          <p:cNvSpPr txBox="1"/>
          <p:nvPr/>
        </p:nvSpPr>
        <p:spPr>
          <a:xfrm>
            <a:off x="1295400" y="1905000"/>
            <a:ext cx="6781800" cy="4401205"/>
          </a:xfrm>
          <a:prstGeom prst="rect">
            <a:avLst/>
          </a:prstGeom>
          <a:noFill/>
        </p:spPr>
        <p:txBody>
          <a:bodyPr wrap="square" rtlCol="0">
            <a:spAutoFit/>
          </a:bodyPr>
          <a:lstStyle/>
          <a:p>
            <a:r>
              <a:rPr lang="en-US" sz="2800" smtClean="0"/>
              <a:t>  </a:t>
            </a:r>
            <a:r>
              <a:rPr lang="en-US" sz="2800"/>
              <a:t>Anno Domino XXXV, erant laetifici dies et gravissimi dies. Laetifici dies facti sunt quoniam omnes familiae Capharnaum bis ierant. Primo tempore nuptiam Beniaminis et Priscillae celebraverant, et secundo tempore nuptiam Titi et Rhodae, quae erat Ioseph </a:t>
            </a:r>
            <a:r>
              <a:rPr lang="en-US" sz="2800" smtClean="0"/>
              <a:t>iuvenis </a:t>
            </a:r>
            <a:r>
              <a:rPr lang="en-US" sz="2800"/>
              <a:t>filia.</a:t>
            </a:r>
          </a:p>
          <a:p>
            <a:r>
              <a:rPr lang="en-US" sz="2800"/>
              <a:t>Gravia tempora Anno Domino XXXV erant magnae persecutiones contra ecclesiam Hierusalem.</a:t>
            </a:r>
            <a:endParaRPr lang="en-US"/>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Reading Lesson Part </a:t>
            </a:r>
            <a:r>
              <a:rPr lang="en-US" smtClean="0">
                <a:solidFill>
                  <a:srgbClr val="FFFF00"/>
                </a:solidFill>
              </a:rPr>
              <a:t>Two</a:t>
            </a:r>
            <a:endParaRPr lang="en-US"/>
          </a:p>
        </p:txBody>
      </p:sp>
      <p:sp>
        <p:nvSpPr>
          <p:cNvPr id="3" name="Content Placeholder 2"/>
          <p:cNvSpPr>
            <a:spLocks noGrp="1"/>
          </p:cNvSpPr>
          <p:nvPr>
            <p:ph idx="1"/>
          </p:nvPr>
        </p:nvSpPr>
        <p:spPr>
          <a:xfrm>
            <a:off x="1066800" y="1981200"/>
            <a:ext cx="7543800" cy="4572000"/>
          </a:xfrm>
        </p:spPr>
        <p:txBody>
          <a:bodyPr/>
          <a:lstStyle/>
          <a:p>
            <a:pPr marL="0" indent="0">
              <a:buNone/>
            </a:pPr>
            <a:r>
              <a:rPr lang="en-US" sz="2800" smtClean="0">
                <a:effectLst/>
              </a:rPr>
              <a:t> </a:t>
            </a:r>
            <a:r>
              <a:rPr lang="en-US" sz="2800">
                <a:effectLst/>
              </a:rPr>
              <a:t>Postquam Diacon Stephanus ad suam mortem lapidatus erat, Diacones </a:t>
            </a:r>
            <a:r>
              <a:rPr lang="en-US" sz="2800" u="sng" smtClean="0">
                <a:effectLst/>
                <a:hlinkClick r:id="rId3"/>
              </a:rPr>
              <a:t>Prochorus</a:t>
            </a:r>
            <a:r>
              <a:rPr lang="en-US" sz="2800" smtClean="0">
                <a:effectLst/>
                <a:hlinkClick r:id="rId3"/>
              </a:rPr>
              <a:t> </a:t>
            </a:r>
            <a:r>
              <a:rPr lang="en-US" sz="2800">
                <a:effectLst/>
                <a:hlinkClick r:id="rId3"/>
              </a:rPr>
              <a:t>et</a:t>
            </a:r>
            <a:r>
              <a:rPr lang="en-US" sz="2800">
                <a:effectLst/>
              </a:rPr>
              <a:t> Nicanor et Timon et Parmenas capti erant etiam lapidati erant. Haec persecutiones crescebant.</a:t>
            </a:r>
          </a:p>
          <a:p>
            <a:pPr marL="0" indent="0">
              <a:buNone/>
            </a:pPr>
            <a:r>
              <a:rPr lang="en-US" sz="2800">
                <a:effectLst/>
              </a:rPr>
              <a:t>Saulus Tarsens, iuvenis et fervens Pharisaeus, erat dux harum persecutionum et brutalis erat </a:t>
            </a:r>
            <a:endParaRPr lang="en-US" smtClean="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696200" cy="1431925"/>
          </a:xfrm>
        </p:spPr>
        <p:txBody>
          <a:bodyPr/>
          <a:lstStyle/>
          <a:p>
            <a:r>
              <a:rPr lang="en-US" sz="4000" dirty="0" smtClean="0"/>
              <a:t/>
            </a:r>
            <a:br>
              <a:rPr lang="en-US" sz="4000" dirty="0" smtClean="0"/>
            </a:br>
            <a:r>
              <a:rPr lang="en-US" sz="4000" smtClean="0"/>
              <a:t/>
            </a:r>
            <a:br>
              <a:rPr lang="en-US" sz="4000" smtClean="0"/>
            </a:br>
            <a:r>
              <a:rPr lang="en-US" sz="4000" smtClean="0"/>
              <a:t>Going to Britain</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2400" b="1" dirty="0" smtClean="0"/>
              <a:t>   </a:t>
            </a:r>
            <a:br>
              <a:rPr lang="en-US" sz="2400" b="1" dirty="0" smtClean="0"/>
            </a:br>
            <a:r>
              <a:rPr lang="en-US" sz="2400" b="1" smtClean="0"/>
              <a:t/>
            </a:r>
            <a:br>
              <a:rPr lang="en-US" sz="2400" b="1" smtClean="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905000"/>
            <a:ext cx="3048000" cy="4389120"/>
          </a:xfrm>
          <a:prstGeom prst="rect">
            <a:avLst/>
          </a:prstGeom>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upholding the sky</a:t>
            </a:r>
            <a:endParaRPr lang="en-US" dirty="0"/>
          </a:p>
        </p:txBody>
      </p:sp>
      <p:sp>
        <p:nvSpPr>
          <p:cNvPr id="3" name="Content Placeholder 2"/>
          <p:cNvSpPr>
            <a:spLocks noGrp="1"/>
          </p:cNvSpPr>
          <p:nvPr>
            <p:ph idx="1"/>
          </p:nvPr>
        </p:nvSpPr>
        <p:spPr/>
        <p:txBody>
          <a:bodyPr/>
          <a:lstStyle/>
          <a:p>
            <a:pPr marL="0" indent="0">
              <a:buNone/>
            </a:pPr>
            <a:r>
              <a:rPr lang="en-US" sz="2400" smtClean="0"/>
              <a:t/>
            </a:r>
            <a:br>
              <a:rPr lang="en-US" sz="2400" smtClean="0"/>
            </a:br>
            <a:r>
              <a:rPr lang="en-US" sz="2800">
                <a:effectLst/>
              </a:rPr>
              <a:t> </a:t>
            </a:r>
          </a:p>
          <a:p>
            <a:pPr>
              <a:buNone/>
            </a:pPr>
            <a:endParaRPr lang="en-US" sz="2800" i="1" dirty="0" smtClean="0"/>
          </a:p>
          <a:p>
            <a:endParaRPr lang="en-US" sz="2400" dirty="0" smtClean="0"/>
          </a:p>
          <a:p>
            <a:pPr>
              <a:buNone/>
            </a:pPr>
            <a:r>
              <a:rPr lang="en-US" sz="2400" b="1" dirty="0" smtClean="0"/>
              <a:t> </a:t>
            </a: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133599"/>
            <a:ext cx="2971800" cy="4139471"/>
          </a:xfrm>
          <a:prstGeom prst="rect">
            <a:avLst/>
          </a:prstGeom>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t>
            </a:r>
            <a:br>
              <a:rPr lang="en-US" smtClean="0"/>
            </a:br>
            <a:r>
              <a:rPr lang="en-US" sz="2000">
                <a:solidFill>
                  <a:srgbClr val="92D050"/>
                </a:solidFill>
                <a:effectLst/>
              </a:rPr>
              <a:t>Upholding the Sky</a:t>
            </a:r>
            <a:br>
              <a:rPr lang="en-US" sz="2000">
                <a:solidFill>
                  <a:srgbClr val="92D050"/>
                </a:solidFill>
                <a:effectLst/>
              </a:rPr>
            </a:br>
            <a:endParaRPr lang="en-US" sz="2000" dirty="0">
              <a:solidFill>
                <a:srgbClr val="92D050"/>
              </a:solidFill>
            </a:endParaRPr>
          </a:p>
        </p:txBody>
      </p:sp>
      <p:sp>
        <p:nvSpPr>
          <p:cNvPr id="3" name="Content Placeholder 2"/>
          <p:cNvSpPr>
            <a:spLocks noGrp="1"/>
          </p:cNvSpPr>
          <p:nvPr>
            <p:ph idx="1"/>
          </p:nvPr>
        </p:nvSpPr>
        <p:spPr>
          <a:xfrm>
            <a:off x="1066800" y="1981200"/>
            <a:ext cx="7848600" cy="4114800"/>
          </a:xfrm>
        </p:spPr>
        <p:txBody>
          <a:bodyPr/>
          <a:lstStyle/>
          <a:p>
            <a:pPr marL="0" indent="0">
              <a:buNone/>
            </a:pPr>
            <a:endParaRPr lang="en-US" sz="2800" smtClean="0">
              <a:effectLst/>
            </a:endParaRPr>
          </a:p>
          <a:p>
            <a:pPr marL="0" indent="0">
              <a:buNone/>
            </a:pPr>
            <a:r>
              <a:rPr lang="en-US" sz="2800">
                <a:effectLst/>
              </a:rPr>
              <a:t> </a:t>
            </a:r>
            <a:r>
              <a:rPr lang="en-US" sz="2800" smtClean="0">
                <a:effectLst/>
              </a:rPr>
              <a:t> Hercules</a:t>
            </a:r>
            <a:r>
              <a:rPr lang="en-US" sz="2800">
                <a:effectLst/>
              </a:rPr>
              <a:t>, cum quietem vehementer cuperet, constituit tamen Eurystheo parere; et simul ac iussa eius</a:t>
            </a:r>
          </a:p>
          <a:p>
            <a:pPr marL="0" indent="0">
              <a:buNone/>
            </a:pPr>
            <a:r>
              <a:rPr lang="en-US" sz="2800">
                <a:effectLst/>
              </a:rPr>
              <a:t>accepit, profisci maturavit. Multos mercatores interrogavit de sede Hesperidum; nihil tamen certum reperire </a:t>
            </a:r>
            <a:r>
              <a:rPr lang="en-US" sz="2800" smtClean="0">
                <a:effectLst/>
              </a:rPr>
              <a:t>potuerat.</a:t>
            </a:r>
            <a:endParaRPr lang="en-US" sz="2800">
              <a:effectLst/>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effectLst/>
              </a:rPr>
              <a:t>Upholding the Sky</a:t>
            </a:r>
            <a:br>
              <a:rPr lang="en-US" sz="2000">
                <a:solidFill>
                  <a:srgbClr val="92D050"/>
                </a:solidFill>
                <a:effectLst/>
              </a:rPr>
            </a:br>
            <a:endParaRPr lang="en-US" sz="2000" dirty="0"/>
          </a:p>
        </p:txBody>
      </p:sp>
      <p:sp>
        <p:nvSpPr>
          <p:cNvPr id="3" name="Content Placeholder 2"/>
          <p:cNvSpPr>
            <a:spLocks noGrp="1"/>
          </p:cNvSpPr>
          <p:nvPr>
            <p:ph idx="1"/>
          </p:nvPr>
        </p:nvSpPr>
        <p:spPr/>
        <p:txBody>
          <a:bodyPr/>
          <a:lstStyle/>
          <a:p>
            <a:pPr marL="0" indent="0">
              <a:buNone/>
            </a:pPr>
            <a:r>
              <a:rPr lang="en-US" sz="2800">
                <a:effectLst/>
              </a:rPr>
              <a:t>Frustrā per multas terras iter fecit, et multa pericula </a:t>
            </a:r>
            <a:r>
              <a:rPr lang="en-US" sz="2800" smtClean="0">
                <a:effectLst/>
              </a:rPr>
              <a:t>subiit</a:t>
            </a:r>
            <a:r>
              <a:rPr lang="en-US" sz="2800">
                <a:effectLst/>
              </a:rPr>
              <a:t>. Tandem, postquam in his itineribus totum annum consumpsit, ad extremam partem </a:t>
            </a:r>
            <a:r>
              <a:rPr lang="en-US" sz="2800" smtClean="0">
                <a:effectLst/>
              </a:rPr>
              <a:t>orbis</a:t>
            </a:r>
            <a:r>
              <a:rPr lang="en-US" sz="2800">
                <a:effectLst/>
              </a:rPr>
              <a:t>, quae proxima erat Oceano, pervenit.</a:t>
            </a:r>
          </a:p>
          <a:p>
            <a:pPr marL="0" indent="0">
              <a:buNone/>
            </a:pPr>
            <a:r>
              <a:rPr lang="en-US" sz="2800">
                <a:effectLst/>
              </a:rPr>
              <a:t>Hic stabat vir quidam, nomine Atlas, ingenti magnitudine corporis, qui </a:t>
            </a:r>
            <a:r>
              <a:rPr lang="en-US" sz="2800" smtClean="0">
                <a:effectLst/>
              </a:rPr>
              <a:t>caelum </a:t>
            </a:r>
            <a:r>
              <a:rPr lang="en-US" sz="2800">
                <a:effectLst/>
              </a:rPr>
              <a:t>(ita </a:t>
            </a:r>
            <a:r>
              <a:rPr lang="en-US" sz="2800" smtClean="0">
                <a:effectLst/>
              </a:rPr>
              <a:t>tradunt) umeris suis   </a:t>
            </a:r>
            <a:r>
              <a:rPr lang="en-US" sz="2800">
                <a:effectLst/>
              </a:rPr>
              <a:t>sustinebat et in terram </a:t>
            </a:r>
            <a:r>
              <a:rPr lang="en-US" sz="2800" smtClean="0">
                <a:effectLst/>
              </a:rPr>
              <a:t>decidere </a:t>
            </a:r>
            <a:r>
              <a:rPr lang="en-US" sz="2800">
                <a:effectLst/>
              </a:rPr>
              <a:t>prohibebat.</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t>
            </a:r>
            <a:br>
              <a:rPr lang="en-US" smtClean="0"/>
            </a:br>
            <a:r>
              <a:rPr lang="en-US" sz="2000">
                <a:solidFill>
                  <a:srgbClr val="92D050"/>
                </a:solidFill>
                <a:effectLst/>
              </a:rPr>
              <a:t>Upholding the Sky</a:t>
            </a:r>
            <a:br>
              <a:rPr lang="en-US" sz="2000">
                <a:solidFill>
                  <a:srgbClr val="92D050"/>
                </a:solidFill>
                <a:effectLst/>
              </a:rPr>
            </a:br>
            <a:endParaRPr lang="en-US" sz="2000" dirty="0"/>
          </a:p>
        </p:txBody>
      </p:sp>
      <p:sp>
        <p:nvSpPr>
          <p:cNvPr id="3" name="Content Placeholder 2"/>
          <p:cNvSpPr>
            <a:spLocks noGrp="1"/>
          </p:cNvSpPr>
          <p:nvPr>
            <p:ph idx="1"/>
          </p:nvPr>
        </p:nvSpPr>
        <p:spPr/>
        <p:txBody>
          <a:bodyPr/>
          <a:lstStyle/>
          <a:p>
            <a:pPr marL="0" indent="0">
              <a:buNone/>
            </a:pPr>
            <a:r>
              <a:rPr lang="en-US" sz="2800">
                <a:effectLst/>
              </a:rPr>
              <a:t>Hercules, tantum laborem magnopere </a:t>
            </a:r>
            <a:r>
              <a:rPr lang="en-US" sz="2800" smtClean="0">
                <a:effectLst/>
              </a:rPr>
              <a:t>miratus, </a:t>
            </a:r>
            <a:r>
              <a:rPr lang="en-US" sz="2800">
                <a:effectLst/>
              </a:rPr>
              <a:t>post paulo in colloquium cum </a:t>
            </a:r>
            <a:r>
              <a:rPr lang="en-US" sz="2800" smtClean="0">
                <a:effectLst/>
              </a:rPr>
              <a:t>Atlante </a:t>
            </a:r>
            <a:r>
              <a:rPr lang="en-US" sz="2800">
                <a:effectLst/>
              </a:rPr>
              <a:t>venit, et postquam causam itineris exposuit, auxilium eius petivit.</a:t>
            </a:r>
          </a:p>
          <a:p>
            <a:pPr marL="0" indent="0">
              <a:buNone/>
            </a:pPr>
            <a:r>
              <a:rPr lang="en-US" sz="2800">
                <a:effectLst/>
              </a:rPr>
              <a:t>Atlas autem potuit </a:t>
            </a:r>
            <a:r>
              <a:rPr lang="en-US" sz="2800" smtClean="0">
                <a:effectLst/>
              </a:rPr>
              <a:t>Herculi </a:t>
            </a:r>
            <a:r>
              <a:rPr lang="en-US" sz="2800">
                <a:effectLst/>
              </a:rPr>
              <a:t>maxime prodesse; ille enim, quoniam ipse erat pater Hesperidum, situm</a:t>
            </a:r>
          </a:p>
          <a:p>
            <a:pPr marL="0" indent="0">
              <a:buNone/>
            </a:pPr>
            <a:r>
              <a:rPr lang="en-US" sz="2800">
                <a:effectLst/>
              </a:rPr>
              <a:t>horti bene scivit.</a:t>
            </a:r>
          </a:p>
          <a:p>
            <a:pPr>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Trireme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191493"/>
            <a:ext cx="5029200" cy="3870127"/>
          </a:xfrm>
        </p:spPr>
      </p:pic>
    </p:spTree>
    <p:extLst>
      <p:ext uri="{BB962C8B-B14F-4D97-AF65-F5344CB8AC3E}">
        <p14:creationId xmlns:p14="http://schemas.microsoft.com/office/powerpoint/2010/main" val="2160961847"/>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t>
            </a:r>
            <a:br>
              <a:rPr lang="en-US" smtClean="0"/>
            </a:br>
            <a:r>
              <a:rPr lang="en-US" sz="2000">
                <a:solidFill>
                  <a:srgbClr val="92D050"/>
                </a:solidFill>
                <a:effectLst/>
              </a:rPr>
              <a:t>Upholding the Sky</a:t>
            </a:r>
            <a:br>
              <a:rPr lang="en-US" sz="2000">
                <a:solidFill>
                  <a:srgbClr val="92D050"/>
                </a:solidFill>
                <a:effectLst/>
              </a:rPr>
            </a:br>
            <a:endParaRPr lang="en-US" sz="2000" dirty="0"/>
          </a:p>
        </p:txBody>
      </p:sp>
      <p:sp>
        <p:nvSpPr>
          <p:cNvPr id="3" name="Content Placeholder 2"/>
          <p:cNvSpPr>
            <a:spLocks noGrp="1"/>
          </p:cNvSpPr>
          <p:nvPr>
            <p:ph idx="1"/>
          </p:nvPr>
        </p:nvSpPr>
        <p:spPr/>
        <p:txBody>
          <a:bodyPr/>
          <a:lstStyle/>
          <a:p>
            <a:pPr marL="0" indent="0">
              <a:buNone/>
            </a:pPr>
            <a:r>
              <a:rPr lang="en-US" sz="2800" smtClean="0">
                <a:effectLst/>
              </a:rPr>
              <a:t>  Postquam </a:t>
            </a:r>
            <a:r>
              <a:rPr lang="en-US" sz="2800">
                <a:effectLst/>
              </a:rPr>
              <a:t>igitur audivit causam itineris Herculis, “Ipse,” inquit,” ad hortum ibo.  Ego si hortabor, filiae certe poma sua </a:t>
            </a:r>
            <a:r>
              <a:rPr lang="en-US" sz="2800" smtClean="0">
                <a:effectLst/>
              </a:rPr>
              <a:t>sponte </a:t>
            </a:r>
            <a:r>
              <a:rPr lang="en-US" sz="2800">
                <a:effectLst/>
              </a:rPr>
              <a:t>tradent</a:t>
            </a:r>
            <a:r>
              <a:rPr lang="en-US" sz="2800" smtClean="0">
                <a:effectLst/>
              </a:rPr>
              <a:t>.”</a:t>
            </a:r>
            <a:br>
              <a:rPr lang="en-US" sz="2800" smtClean="0">
                <a:effectLst/>
              </a:rPr>
            </a:br>
            <a:r>
              <a:rPr lang="en-US" sz="2800" smtClean="0">
                <a:effectLst/>
              </a:rPr>
              <a:t>  Hercules</a:t>
            </a:r>
            <a:r>
              <a:rPr lang="en-US" sz="2800">
                <a:effectLst/>
              </a:rPr>
              <a:t>, ubi haec audivit, magnopere gavisus est; cupiebat enim rem sine vi </a:t>
            </a:r>
            <a:r>
              <a:rPr lang="en-US" sz="2800" smtClean="0">
                <a:effectLst/>
              </a:rPr>
              <a:t>fieri</a:t>
            </a:r>
            <a:r>
              <a:rPr lang="en-US" sz="2800">
                <a:effectLst/>
              </a:rPr>
              <a:t>. Constituit igitur oblatum auxilium accipere.</a:t>
            </a:r>
          </a:p>
          <a:p>
            <a:pPr marL="0" indent="0">
              <a:buNone/>
            </a:pPr>
            <a:endParaRPr lang="en-US" sz="2800">
              <a:effectLst/>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t>
            </a:r>
            <a:br>
              <a:rPr lang="en-US" smtClean="0"/>
            </a:br>
            <a:r>
              <a:rPr lang="en-US" sz="2000">
                <a:solidFill>
                  <a:srgbClr val="92D050"/>
                </a:solidFill>
                <a:effectLst/>
              </a:rPr>
              <a:t>Upholding the Sky</a:t>
            </a:r>
            <a:br>
              <a:rPr lang="en-US" sz="2000">
                <a:solidFill>
                  <a:srgbClr val="92D050"/>
                </a:solidFill>
                <a:effectLst/>
              </a:rPr>
            </a:br>
            <a:endParaRPr lang="en-US" sz="2000" dirty="0"/>
          </a:p>
        </p:txBody>
      </p:sp>
      <p:sp>
        <p:nvSpPr>
          <p:cNvPr id="3" name="Content Placeholder 2"/>
          <p:cNvSpPr>
            <a:spLocks noGrp="1"/>
          </p:cNvSpPr>
          <p:nvPr>
            <p:ph idx="1"/>
          </p:nvPr>
        </p:nvSpPr>
        <p:spPr/>
        <p:txBody>
          <a:bodyPr/>
          <a:lstStyle/>
          <a:p>
            <a:pPr marL="0" indent="0">
              <a:buNone/>
            </a:pPr>
            <a:r>
              <a:rPr lang="en-US" sz="2800" smtClean="0">
                <a:effectLst/>
              </a:rPr>
              <a:t>  Sed </a:t>
            </a:r>
            <a:r>
              <a:rPr lang="en-US" sz="2800">
                <a:effectLst/>
              </a:rPr>
              <a:t>quod Atlas arbiturus erat, necesse erat aliquem caelum umeris sustinere. Hoc igitur negotium</a:t>
            </a:r>
          </a:p>
          <a:p>
            <a:pPr marL="0" indent="0">
              <a:buNone/>
            </a:pPr>
            <a:r>
              <a:rPr lang="en-US" sz="2800" smtClean="0">
                <a:effectLst/>
              </a:rPr>
              <a:t>  Hercules </a:t>
            </a:r>
            <a:r>
              <a:rPr lang="en-US" sz="2800">
                <a:effectLst/>
              </a:rPr>
              <a:t>libenter suscepit, et quamquam res erat summi laboris, totum pontem caeli continuos complures dies solus sustinuit.</a:t>
            </a:r>
          </a:p>
          <a:p>
            <a:pPr>
              <a:buNone/>
            </a:pPr>
            <a:endParaRPr lang="en-US" dirty="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effectLst/>
              </a:rPr>
              <a:t>A Persuasive Father</a:t>
            </a:r>
            <a:br>
              <a:rPr lang="en-US" sz="2000">
                <a:solidFill>
                  <a:srgbClr val="92D050"/>
                </a:solidFill>
                <a:effectLst/>
              </a:rPr>
            </a:br>
            <a:endParaRPr lang="en-US" sz="2000" dirty="0">
              <a:solidFill>
                <a:srgbClr val="92D050"/>
              </a:solidFill>
            </a:endParaRPr>
          </a:p>
        </p:txBody>
      </p:sp>
      <p:sp>
        <p:nvSpPr>
          <p:cNvPr id="3" name="Content Placeholder 2"/>
          <p:cNvSpPr>
            <a:spLocks noGrp="1"/>
          </p:cNvSpPr>
          <p:nvPr>
            <p:ph idx="1"/>
          </p:nvPr>
        </p:nvSpPr>
        <p:spPr>
          <a:xfrm>
            <a:off x="1143000" y="1905000"/>
            <a:ext cx="7543800" cy="3733800"/>
          </a:xfrm>
        </p:spPr>
        <p:txBody>
          <a:bodyPr/>
          <a:lstStyle/>
          <a:p>
            <a:pPr marL="0" indent="0">
              <a:buNone/>
            </a:pPr>
            <a:endParaRPr lang="en-US" sz="2800" smtClean="0">
              <a:effectLst/>
            </a:endParaRPr>
          </a:p>
          <a:p>
            <a:pPr marL="0" indent="0">
              <a:buNone/>
            </a:pPr>
            <a:r>
              <a:rPr lang="en-US" sz="2800">
                <a:effectLst/>
              </a:rPr>
              <a:t> </a:t>
            </a:r>
            <a:r>
              <a:rPr lang="en-US" sz="2800" smtClean="0">
                <a:effectLst/>
              </a:rPr>
              <a:t>  Atlas </a:t>
            </a:r>
            <a:r>
              <a:rPr lang="en-US" sz="2800">
                <a:effectLst/>
              </a:rPr>
              <a:t>interea abierat et ad hortum Hesperidum, qui pauca milia passuum aberat, se quam celerrime contulerat. </a:t>
            </a:r>
            <a:r>
              <a:rPr lang="en-US" sz="2800" smtClean="0">
                <a:effectLst/>
              </a:rPr>
              <a:t/>
            </a:r>
            <a:br>
              <a:rPr lang="en-US" sz="2800" smtClean="0">
                <a:effectLst/>
              </a:rPr>
            </a:br>
            <a:r>
              <a:rPr lang="en-US" sz="2800" smtClean="0">
                <a:effectLst/>
              </a:rPr>
              <a:t>   Eo </a:t>
            </a:r>
            <a:r>
              <a:rPr lang="en-US" sz="2800">
                <a:effectLst/>
              </a:rPr>
              <a:t>ubi venit, causam veniendi exposuit, et a filiabus suis poma vehementer </a:t>
            </a:r>
            <a:r>
              <a:rPr lang="en-US" sz="2800" smtClean="0">
                <a:effectLst/>
              </a:rPr>
              <a:t>petivit.  Illae </a:t>
            </a:r>
            <a:r>
              <a:rPr lang="en-US" sz="2800">
                <a:effectLst/>
              </a:rPr>
              <a:t>diu </a:t>
            </a:r>
            <a:r>
              <a:rPr lang="en-US" sz="2800" smtClean="0">
                <a:effectLst/>
              </a:rPr>
              <a:t>haerebant; </a:t>
            </a:r>
            <a:r>
              <a:rPr lang="en-US" sz="2800">
                <a:effectLst/>
              </a:rPr>
              <a:t>nolebant enim hoc facere, quod ab ipsa Iunone, de quā ante dictum est, hoc munus </a:t>
            </a:r>
            <a:r>
              <a:rPr lang="en-US" sz="2800" smtClean="0">
                <a:effectLst/>
              </a:rPr>
              <a:t>iam </a:t>
            </a:r>
            <a:r>
              <a:rPr lang="en-US" sz="2800">
                <a:effectLst/>
              </a:rPr>
              <a:t>pridem acceperant</a:t>
            </a:r>
            <a:r>
              <a:rPr lang="en-US" sz="2800" smtClean="0">
                <a:effectLst/>
              </a:rPr>
              <a:t>.</a:t>
            </a:r>
            <a:endParaRPr lang="en-US" sz="2800">
              <a:effectLst/>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effectLst/>
              </a:rPr>
              <a:t>A Persuasive Father</a:t>
            </a:r>
            <a:br>
              <a:rPr lang="en-US" sz="2000">
                <a:solidFill>
                  <a:srgbClr val="92D050"/>
                </a:solidFill>
                <a:effectLst/>
              </a:rPr>
            </a:br>
            <a:endParaRPr lang="en-US" sz="2000" dirty="0"/>
          </a:p>
        </p:txBody>
      </p:sp>
      <p:sp>
        <p:nvSpPr>
          <p:cNvPr id="3" name="Content Placeholder 2"/>
          <p:cNvSpPr>
            <a:spLocks noGrp="1"/>
          </p:cNvSpPr>
          <p:nvPr>
            <p:ph idx="1"/>
          </p:nvPr>
        </p:nvSpPr>
        <p:spPr/>
        <p:txBody>
          <a:bodyPr/>
          <a:lstStyle/>
          <a:p>
            <a:pPr marL="0" indent="0">
              <a:buNone/>
            </a:pPr>
            <a:r>
              <a:rPr lang="en-US" sz="2800" smtClean="0">
                <a:effectLst/>
              </a:rPr>
              <a:t>Atlas </a:t>
            </a:r>
            <a:r>
              <a:rPr lang="en-US" sz="2800">
                <a:effectLst/>
              </a:rPr>
              <a:t>tamen post multa verba eis persuasit, et poma ad Herculem rettulit.</a:t>
            </a:r>
          </a:p>
          <a:p>
            <a:pPr marL="0" indent="0">
              <a:buNone/>
            </a:pPr>
            <a:r>
              <a:rPr lang="en-US" sz="2800">
                <a:effectLst/>
              </a:rPr>
              <a:t>Hercules interea, qui plures dies exspectaverat, neque ullam famam de reditu Atlantis acceperat, hac morā graviter commotus est.</a:t>
            </a:r>
            <a:endParaRPr lang="en-US" sz="2800" dirty="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effectLst/>
              </a:rPr>
              <a:t>A Persuasive Father</a:t>
            </a:r>
            <a:br>
              <a:rPr lang="en-US" sz="2000">
                <a:solidFill>
                  <a:srgbClr val="92D050"/>
                </a:solidFill>
                <a:effectLst/>
              </a:rPr>
            </a:br>
            <a:endParaRPr lang="en-US" sz="2000" dirty="0"/>
          </a:p>
        </p:txBody>
      </p:sp>
      <p:sp>
        <p:nvSpPr>
          <p:cNvPr id="3" name="Content Placeholder 2"/>
          <p:cNvSpPr>
            <a:spLocks noGrp="1"/>
          </p:cNvSpPr>
          <p:nvPr>
            <p:ph idx="1"/>
          </p:nvPr>
        </p:nvSpPr>
        <p:spPr>
          <a:xfrm>
            <a:off x="1066800" y="1981200"/>
            <a:ext cx="7543800" cy="5257800"/>
          </a:xfrm>
        </p:spPr>
        <p:txBody>
          <a:bodyPr/>
          <a:lstStyle/>
          <a:p>
            <a:pPr marL="0" indent="0">
              <a:buNone/>
            </a:pPr>
            <a:r>
              <a:rPr lang="en-US" smtClean="0"/>
              <a:t> </a:t>
            </a:r>
            <a:r>
              <a:rPr lang="en-US" sz="2800">
                <a:effectLst/>
              </a:rPr>
              <a:t>Tandem quinto die Atlantem vidit redeuntem, et mox magno cum gaudio poma accepit. Tum, postquam gratias pro tanto beneficio egit, ad Graeciam profisci maturavit.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434840"/>
            <a:ext cx="3154680" cy="2366010"/>
          </a:xfrm>
          <a:prstGeom prst="rect">
            <a:avLst/>
          </a:prstGeom>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Atlas Holds up the Sky</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838227"/>
            <a:ext cx="3973733" cy="4635088"/>
          </a:xfrm>
          <a:prstGeom prst="rect">
            <a:avLst/>
          </a:prstGeom>
        </p:spPr>
      </p:pic>
    </p:spTree>
    <p:extLst>
      <p:ext uri="{BB962C8B-B14F-4D97-AF65-F5344CB8AC3E}">
        <p14:creationId xmlns:p14="http://schemas.microsoft.com/office/powerpoint/2010/main" val="936023337"/>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Canis et Agricola</a:t>
            </a:r>
            <a:endParaRPr lang="en-US"/>
          </a:p>
        </p:txBody>
      </p:sp>
      <p:sp>
        <p:nvSpPr>
          <p:cNvPr id="3" name="Content Placeholder 2"/>
          <p:cNvSpPr>
            <a:spLocks noGrp="1"/>
          </p:cNvSpPr>
          <p:nvPr>
            <p:ph idx="1"/>
          </p:nvPr>
        </p:nvSpPr>
        <p:spPr/>
        <p:txBody>
          <a:bodyPr/>
          <a:lstStyle/>
          <a:p>
            <a:pPr marL="0" indent="0">
              <a:buNone/>
            </a:pPr>
            <a:r>
              <a:rPr lang="en-US" sz="2800">
                <a:effectLst/>
                <a:latin typeface="Comic Sans MS" panose="030F0702030302020204" pitchFamily="66" charset="0"/>
              </a:rPr>
              <a:t>Agricola in ruri hiemat multos dies. Incipit tandem laborare</a:t>
            </a:r>
          </a:p>
          <a:p>
            <a:pPr marL="0" indent="0">
              <a:buNone/>
            </a:pPr>
            <a:r>
              <a:rPr lang="en-US" sz="2800">
                <a:effectLst/>
                <a:latin typeface="Comic Sans MS" panose="030F0702030302020204" pitchFamily="66" charset="0"/>
              </a:rPr>
              <a:t>penuria rerum necessariarum;</a:t>
            </a:r>
          </a:p>
          <a:p>
            <a:pPr marL="0" indent="0">
              <a:buNone/>
            </a:pPr>
            <a:r>
              <a:rPr lang="en-US" sz="2800">
                <a:effectLst/>
                <a:latin typeface="Comic Sans MS" panose="030F0702030302020204" pitchFamily="66" charset="0"/>
              </a:rPr>
              <a:t>oves interficit, deinde et capellas</a:t>
            </a:r>
            <a:r>
              <a:rPr lang="en-US" sz="2800" smtClean="0">
                <a:effectLst/>
                <a:latin typeface="Comic Sans MS" panose="030F0702030302020204" pitchFamily="66" charset="0"/>
              </a:rPr>
              <a:t>,</a:t>
            </a:r>
            <a:br>
              <a:rPr lang="en-US" sz="2800" smtClean="0">
                <a:effectLst/>
                <a:latin typeface="Comic Sans MS" panose="030F0702030302020204" pitchFamily="66" charset="0"/>
              </a:rPr>
            </a:br>
            <a:r>
              <a:rPr lang="en-US" sz="2800">
                <a:effectLst/>
                <a:latin typeface="Comic Sans MS" panose="030F0702030302020204" pitchFamily="66" charset="0"/>
              </a:rPr>
              <a:t>postremo quoque mactat boves, </a:t>
            </a:r>
            <a:r>
              <a:rPr lang="en-US" sz="2800" smtClean="0">
                <a:effectLst/>
                <a:latin typeface="Comic Sans MS" panose="030F0702030302020204" pitchFamily="66" charset="0"/>
              </a:rPr>
              <a:t/>
            </a:r>
            <a:br>
              <a:rPr lang="en-US" sz="2800" smtClean="0">
                <a:effectLst/>
                <a:latin typeface="Comic Sans MS" panose="030F0702030302020204" pitchFamily="66" charset="0"/>
              </a:rPr>
            </a:br>
            <a:r>
              <a:rPr lang="en-US" sz="2800" smtClean="0">
                <a:effectLst/>
                <a:latin typeface="Comic Sans MS" panose="030F0702030302020204" pitchFamily="66" charset="0"/>
              </a:rPr>
              <a:t>et </a:t>
            </a:r>
            <a:r>
              <a:rPr lang="en-US" sz="2800">
                <a:effectLst/>
                <a:latin typeface="Comic Sans MS" panose="030F0702030302020204" pitchFamily="66" charset="0"/>
              </a:rPr>
              <a:t>sic habet cibum,</a:t>
            </a:r>
          </a:p>
          <a:p>
            <a:pPr marL="0" indent="0">
              <a:buNone/>
            </a:pPr>
            <a:r>
              <a:rPr lang="en-US" sz="2800">
                <a:effectLst/>
                <a:latin typeface="Comic Sans MS" panose="030F0702030302020204" pitchFamily="66" charset="0"/>
              </a:rPr>
              <a:t>quo sustentet corpusculum</a:t>
            </a:r>
          </a:p>
          <a:p>
            <a:pPr marL="0" indent="0">
              <a:buNone/>
            </a:pPr>
            <a:endParaRPr lang="en-US" sz="2400">
              <a:latin typeface="Comic Sans MS" panose="030F0702030302020204" pitchFamily="66" charset="0"/>
            </a:endParaRPr>
          </a:p>
        </p:txBody>
      </p:sp>
    </p:spTree>
    <p:extLst>
      <p:ext uri="{BB962C8B-B14F-4D97-AF65-F5344CB8AC3E}">
        <p14:creationId xmlns:p14="http://schemas.microsoft.com/office/powerpoint/2010/main" val="889780599"/>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Canis et Agricola</a:t>
            </a:r>
            <a:endParaRPr lang="en-US"/>
          </a:p>
        </p:txBody>
      </p:sp>
      <p:sp>
        <p:nvSpPr>
          <p:cNvPr id="3" name="Content Placeholder 2"/>
          <p:cNvSpPr>
            <a:spLocks noGrp="1"/>
          </p:cNvSpPr>
          <p:nvPr>
            <p:ph idx="1"/>
          </p:nvPr>
        </p:nvSpPr>
        <p:spPr/>
        <p:txBody>
          <a:bodyPr/>
          <a:lstStyle/>
          <a:p>
            <a:pPr marL="0" indent="0">
              <a:buNone/>
            </a:pPr>
            <a:r>
              <a:rPr lang="en-US" sz="2800">
                <a:effectLst/>
              </a:rPr>
              <a:t>paene exhaustum inedia. </a:t>
            </a:r>
            <a:r>
              <a:rPr lang="en-US" sz="2800" smtClean="0">
                <a:effectLst/>
              </a:rPr>
              <a:t/>
            </a:r>
            <a:br>
              <a:rPr lang="en-US" sz="2800" smtClean="0">
                <a:effectLst/>
              </a:rPr>
            </a:br>
            <a:r>
              <a:rPr lang="en-US" sz="2800" smtClean="0">
                <a:effectLst/>
              </a:rPr>
              <a:t>Canes </a:t>
            </a:r>
            <a:r>
              <a:rPr lang="en-US" sz="2800">
                <a:effectLst/>
              </a:rPr>
              <a:t>vident hoc,</a:t>
            </a:r>
          </a:p>
          <a:p>
            <a:pPr marL="0" indent="0">
              <a:buNone/>
            </a:pPr>
            <a:r>
              <a:rPr lang="en-US" sz="2800">
                <a:effectLst/>
              </a:rPr>
              <a:t>quod agricola facit.</a:t>
            </a:r>
          </a:p>
          <a:p>
            <a:pPr marL="0" indent="0">
              <a:buNone/>
            </a:pPr>
            <a:r>
              <a:rPr lang="en-US" sz="2800">
                <a:effectLst/>
              </a:rPr>
              <a:t>Constituunt salutem quaerere fuga, dicentes,</a:t>
            </a:r>
          </a:p>
          <a:p>
            <a:pPr marL="0" indent="0">
              <a:buNone/>
            </a:pPr>
            <a:r>
              <a:rPr lang="en-US" sz="2800">
                <a:effectLst/>
              </a:rPr>
              <a:t>"Nos diutius victuri non sumus: </a:t>
            </a:r>
            <a:r>
              <a:rPr lang="en-US" sz="2800" smtClean="0">
                <a:effectLst/>
              </a:rPr>
              <a:t/>
            </a:r>
            <a:br>
              <a:rPr lang="en-US" sz="2800" smtClean="0">
                <a:effectLst/>
              </a:rPr>
            </a:br>
            <a:r>
              <a:rPr lang="en-US" sz="2800" smtClean="0">
                <a:effectLst/>
              </a:rPr>
              <a:t>herus </a:t>
            </a:r>
            <a:r>
              <a:rPr lang="en-US" sz="2800">
                <a:effectLst/>
              </a:rPr>
              <a:t>non parcit bobus quidem, </a:t>
            </a:r>
            <a:r>
              <a:rPr lang="en-US" sz="2800" smtClean="0">
                <a:effectLst/>
              </a:rPr>
              <a:t/>
            </a:r>
            <a:br>
              <a:rPr lang="en-US" sz="2800" smtClean="0">
                <a:effectLst/>
              </a:rPr>
            </a:br>
            <a:r>
              <a:rPr lang="en-US" sz="2800" smtClean="0">
                <a:effectLst/>
              </a:rPr>
              <a:t>et </a:t>
            </a:r>
            <a:r>
              <a:rPr lang="en-US" sz="2800">
                <a:effectLst/>
              </a:rPr>
              <a:t>boum opera utitur</a:t>
            </a:r>
          </a:p>
          <a:p>
            <a:pPr marL="0" indent="0">
              <a:buNone/>
            </a:pPr>
            <a:r>
              <a:rPr lang="en-US" sz="2800">
                <a:effectLst/>
              </a:rPr>
              <a:t>in opere rustico faciendo."</a:t>
            </a:r>
          </a:p>
          <a:p>
            <a:pPr marL="0" indent="0">
              <a:buNone/>
            </a:pPr>
            <a:endParaRPr lang="en-US" sz="1800">
              <a:latin typeface="Comic Sans MS" panose="030F0702030302020204" pitchFamily="66" charset="0"/>
            </a:endParaRPr>
          </a:p>
        </p:txBody>
      </p:sp>
    </p:spTree>
    <p:extLst>
      <p:ext uri="{BB962C8B-B14F-4D97-AF65-F5344CB8AC3E}">
        <p14:creationId xmlns:p14="http://schemas.microsoft.com/office/powerpoint/2010/main" val="1705256481"/>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Canis et Bos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4832" y="1981200"/>
            <a:ext cx="5687735" cy="4114800"/>
          </a:xfrm>
        </p:spPr>
      </p:pic>
    </p:spTree>
    <p:extLst>
      <p:ext uri="{BB962C8B-B14F-4D97-AF65-F5344CB8AC3E}">
        <p14:creationId xmlns:p14="http://schemas.microsoft.com/office/powerpoint/2010/main" val="158579738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p:txBody>
          <a:bodyPr/>
          <a:lstStyle/>
          <a:p>
            <a:pPr marL="0" indent="0">
              <a:buNone/>
            </a:pPr>
            <a:r>
              <a:rPr lang="en-US" sz="2800" smtClean="0">
                <a:effectLst/>
              </a:rPr>
              <a:t>Poeni </a:t>
            </a:r>
            <a:r>
              <a:rPr lang="en-US" sz="2800">
                <a:effectLst/>
              </a:rPr>
              <a:t>erant </a:t>
            </a:r>
            <a:r>
              <a:rPr lang="en-US" sz="2800" smtClean="0">
                <a:effectLst/>
              </a:rPr>
              <a:t>optimi nautae</a:t>
            </a:r>
            <a:r>
              <a:rPr lang="en-US" sz="2800">
                <a:effectLst/>
              </a:rPr>
              <a:t>. Habitabant in sola suā urbe Carthago, sed mox mercaturam facere incipiebant.  Unus locus in quo negotium faciebant erat Sicilia. Romani timebant Poenos quoniam prope eos moverant, et Poeni nautae erant ferissimi et Sicilia erat non longe ab Italiā.</a:t>
            </a:r>
          </a:p>
          <a:p>
            <a:pPr marL="0" indent="0">
              <a:buNone/>
            </a:pPr>
            <a:endParaRPr lang="en-US" sz="3200">
              <a:effectLst/>
              <a:latin typeface="Comic Sans MS" panose="030F0702030302020204" pitchFamily="66" charset="0"/>
            </a:endParaRPr>
          </a:p>
        </p:txBody>
      </p:sp>
    </p:spTree>
    <p:extLst>
      <p:ext uri="{BB962C8B-B14F-4D97-AF65-F5344CB8AC3E}">
        <p14:creationId xmlns:p14="http://schemas.microsoft.com/office/powerpoint/2010/main" val="125186223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4</a:t>
            </a:r>
            <a:endParaRPr lang="en-US"/>
          </a:p>
        </p:txBody>
      </p:sp>
      <p:sp>
        <p:nvSpPr>
          <p:cNvPr id="3" name="Content Placeholder 2"/>
          <p:cNvSpPr>
            <a:spLocks noGrp="1"/>
          </p:cNvSpPr>
          <p:nvPr>
            <p:ph idx="1"/>
          </p:nvPr>
        </p:nvSpPr>
        <p:spPr/>
        <p:txBody>
          <a:bodyPr/>
          <a:lstStyle/>
          <a:p>
            <a:pPr marL="0" indent="0">
              <a:buNone/>
            </a:pPr>
            <a:r>
              <a:rPr lang="en-US" sz="3200" u="sng">
                <a:effectLst/>
              </a:rPr>
              <a:t>Marcus</a:t>
            </a:r>
            <a:r>
              <a:rPr lang="en-US" sz="3200">
                <a:effectLst/>
              </a:rPr>
              <a:t>: Num Cato erat senator qui saepe Romanos de periculo Poenorum monebat</a:t>
            </a:r>
            <a:r>
              <a:rPr lang="en-US" sz="3200" smtClean="0">
                <a:effectLst/>
              </a:rPr>
              <a:t>?</a:t>
            </a:r>
            <a:br>
              <a:rPr lang="en-US" sz="3200" smtClean="0">
                <a:effectLst/>
              </a:rPr>
            </a:br>
            <a:endParaRPr lang="en-US" sz="3200">
              <a:effectLst/>
            </a:endParaRPr>
          </a:p>
          <a:p>
            <a:pPr marL="0" indent="0">
              <a:buNone/>
            </a:pPr>
            <a:r>
              <a:rPr lang="en-US" sz="3200" u="sng">
                <a:effectLst/>
              </a:rPr>
              <a:t>Magistra</a:t>
            </a:r>
            <a:r>
              <a:rPr lang="en-US" sz="3200">
                <a:effectLst/>
              </a:rPr>
              <a:t>: Ita vero.  Cato senator semper dixit, “Carthago delenda est!” postquam omnia verba in senatu. </a:t>
            </a:r>
            <a:endParaRPr lang="en-US" sz="2800">
              <a:latin typeface="Comic Sans MS" panose="030F0702030302020204" pitchFamily="66" charset="0"/>
            </a:endParaRPr>
          </a:p>
        </p:txBody>
      </p:sp>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Conversation 5</a:t>
            </a:r>
            <a:endParaRPr lang="en-US"/>
          </a:p>
        </p:txBody>
      </p:sp>
      <p:sp>
        <p:nvSpPr>
          <p:cNvPr id="3" name="Content Placeholder 2"/>
          <p:cNvSpPr>
            <a:spLocks noGrp="1"/>
          </p:cNvSpPr>
          <p:nvPr>
            <p:ph idx="1"/>
          </p:nvPr>
        </p:nvSpPr>
        <p:spPr/>
        <p:txBody>
          <a:bodyPr/>
          <a:lstStyle/>
          <a:p>
            <a:pPr marL="0" indent="0">
              <a:buNone/>
            </a:pPr>
            <a:r>
              <a:rPr lang="en-US" sz="2800" u="sng">
                <a:effectLst/>
              </a:rPr>
              <a:t>Gaius</a:t>
            </a:r>
            <a:r>
              <a:rPr lang="en-US" sz="2800">
                <a:effectLst/>
              </a:rPr>
              <a:t>: Timebatne</a:t>
            </a:r>
            <a:r>
              <a:rPr lang="en-US" sz="2800" smtClean="0">
                <a:effectLst/>
              </a:rPr>
              <a:t>?</a:t>
            </a:r>
            <a:br>
              <a:rPr lang="en-US" sz="2800" smtClean="0">
                <a:effectLst/>
              </a:rPr>
            </a:br>
            <a:endParaRPr lang="en-US" sz="2800">
              <a:effectLst/>
            </a:endParaRPr>
          </a:p>
          <a:p>
            <a:pPr marL="0" indent="0">
              <a:buNone/>
            </a:pPr>
            <a:r>
              <a:rPr lang="en-US" sz="2800" u="sng">
                <a:effectLst/>
              </a:rPr>
              <a:t>Magistra</a:t>
            </a:r>
            <a:r>
              <a:rPr lang="en-US" sz="2800">
                <a:effectLst/>
              </a:rPr>
              <a:t>: Timebat. Sciebat Poenos esse periculosos quoniam erant divites et magnas naves habebant</a:t>
            </a:r>
            <a:r>
              <a:rPr lang="en-US" sz="2800" smtClean="0">
                <a:effectLst/>
              </a:rPr>
              <a:t>.</a:t>
            </a:r>
            <a:br>
              <a:rPr lang="en-US" sz="2800" smtClean="0">
                <a:effectLst/>
              </a:rPr>
            </a:br>
            <a:endParaRPr lang="en-US" sz="2800">
              <a:effectLst/>
            </a:endParaRPr>
          </a:p>
          <a:p>
            <a:pPr marL="0" indent="0">
              <a:buNone/>
            </a:pPr>
            <a:r>
              <a:rPr lang="en-US" sz="2800">
                <a:effectLst/>
              </a:rPr>
              <a:t>Erat principium Punicorum Bellorum.</a:t>
            </a:r>
          </a:p>
          <a:p>
            <a:pPr marL="0" indent="0">
              <a:buNone/>
            </a:pPr>
            <a:endParaRPr lang="en-US" sz="2800"/>
          </a:p>
        </p:txBody>
      </p:sp>
    </p:spTree>
    <p:extLst>
      <p:ext uri="{BB962C8B-B14F-4D97-AF65-F5344CB8AC3E}">
        <p14:creationId xmlns:p14="http://schemas.microsoft.com/office/powerpoint/2010/main" val="226322716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Punic Wars</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05000"/>
            <a:ext cx="6047096" cy="4501727"/>
          </a:xfrm>
          <a:prstGeom prst="rect">
            <a:avLst/>
          </a:prstGeom>
        </p:spPr>
      </p:pic>
    </p:spTree>
    <p:extLst>
      <p:ext uri="{BB962C8B-B14F-4D97-AF65-F5344CB8AC3E}">
        <p14:creationId xmlns:p14="http://schemas.microsoft.com/office/powerpoint/2010/main" val="282639857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Ancient Ships</a:t>
            </a:r>
            <a:endParaRPr lang="en-US"/>
          </a:p>
        </p:txBody>
      </p:sp>
      <p:sp>
        <p:nvSpPr>
          <p:cNvPr id="3" name="Content Placeholder 2"/>
          <p:cNvSpPr>
            <a:spLocks noGrp="1"/>
          </p:cNvSpPr>
          <p:nvPr>
            <p:ph idx="1"/>
          </p:nvPr>
        </p:nvSpPr>
        <p:spPr/>
        <p:txBody>
          <a:bodyPr/>
          <a:lstStyle/>
          <a:p>
            <a:pPr marL="0" indent="0">
              <a:buNone/>
            </a:pPr>
            <a:r>
              <a:rPr lang="en-US" sz="2800">
                <a:effectLst/>
              </a:rPr>
              <a:t>The ships in ancient times were very different from many of those which you see now. They were not made to go by steam, but only by sails or by oars. As sails were useless unless the wind happened to blow in a favorable direction, the people usually preferred to use oars.</a:t>
            </a:r>
          </a:p>
          <a:p>
            <a:pPr marL="0" indent="0">
              <a:buNone/>
            </a:pPr>
            <a:endParaRPr lang="en-US"/>
          </a:p>
        </p:txBody>
      </p:sp>
    </p:spTree>
    <p:extLst>
      <p:ext uri="{BB962C8B-B14F-4D97-AF65-F5344CB8AC3E}">
        <p14:creationId xmlns:p14="http://schemas.microsoft.com/office/powerpoint/2010/main" val="2000378087"/>
      </p:ext>
    </p:extLst>
  </p:cSld>
  <p:clrMapOvr>
    <a:masterClrMapping/>
  </p:clrMapOvr>
  <p:transition spd="med">
    <p:fade/>
  </p:transition>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5676</TotalTime>
  <Words>1562</Words>
  <Application>Microsoft Office PowerPoint</Application>
  <PresentationFormat>On-screen Show (4:3)</PresentationFormat>
  <Paragraphs>197</Paragraphs>
  <Slides>48</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Wingdings</vt:lpstr>
      <vt:lpstr>Calibri</vt:lpstr>
      <vt:lpstr>Verdana</vt:lpstr>
      <vt:lpstr>Comic Sans MS</vt:lpstr>
      <vt:lpstr>Bookman Old Style</vt:lpstr>
      <vt:lpstr>Tahoma</vt:lpstr>
      <vt:lpstr>Copperplate Gothic Light</vt:lpstr>
      <vt:lpstr>MS PGothic</vt:lpstr>
      <vt:lpstr>Shimmer</vt:lpstr>
      <vt:lpstr>Chapter Eleven</vt:lpstr>
      <vt:lpstr>Conversation 1</vt:lpstr>
      <vt:lpstr>Conversation 2</vt:lpstr>
      <vt:lpstr>Roman Trireme</vt:lpstr>
      <vt:lpstr>Conversation 3</vt:lpstr>
      <vt:lpstr>Conversation 4</vt:lpstr>
      <vt:lpstr>Conversation 5</vt:lpstr>
      <vt:lpstr>Punic Wars</vt:lpstr>
      <vt:lpstr>Ancient Ships</vt:lpstr>
      <vt:lpstr>Dama in Pratulo</vt:lpstr>
      <vt:lpstr>James Chapter 5</vt:lpstr>
      <vt:lpstr>King Pyrrhus  - A</vt:lpstr>
      <vt:lpstr>King Pyrrhus  - A</vt:lpstr>
      <vt:lpstr>King Pyrrhus  - B</vt:lpstr>
      <vt:lpstr>King Pyrrhus  - B</vt:lpstr>
      <vt:lpstr>Cicero Book I [5]</vt:lpstr>
      <vt:lpstr>More Cicero</vt:lpstr>
      <vt:lpstr>Cicero [5] </vt:lpstr>
      <vt:lpstr>Cicero Book I: [6]</vt:lpstr>
      <vt:lpstr>Cicero III. </vt:lpstr>
      <vt:lpstr>Cicero III</vt:lpstr>
      <vt:lpstr>Cicero [7]</vt:lpstr>
      <vt:lpstr> Cicero [7]</vt:lpstr>
      <vt:lpstr>Cicero [7] </vt:lpstr>
      <vt:lpstr>Cicero [8]</vt:lpstr>
      <vt:lpstr>Cicero IV</vt:lpstr>
      <vt:lpstr>Cicero IV</vt:lpstr>
      <vt:lpstr>Cicero continues.</vt:lpstr>
      <vt:lpstr>Cicero compares punishments.</vt:lpstr>
      <vt:lpstr>Cicero’s Quote</vt:lpstr>
      <vt:lpstr>Horace</vt:lpstr>
      <vt:lpstr>Rest of Horace</vt:lpstr>
      <vt:lpstr>Reading Lesson Part One</vt:lpstr>
      <vt:lpstr>Reading Lesson Part Two</vt:lpstr>
      <vt:lpstr>  Going to Britain </vt:lpstr>
      <vt:lpstr>Hercules upholding the sky</vt:lpstr>
      <vt:lpstr>Hercules  Upholding the Sky </vt:lpstr>
      <vt:lpstr>Hercules Upholding the Sky </vt:lpstr>
      <vt:lpstr>Hercules  Upholding the Sky </vt:lpstr>
      <vt:lpstr>Hercules  Upholding the Sky </vt:lpstr>
      <vt:lpstr>Hercules  Upholding the Sky </vt:lpstr>
      <vt:lpstr>Hercules A Persuasive Father </vt:lpstr>
      <vt:lpstr>Hercules A Persuasive Father </vt:lpstr>
      <vt:lpstr>Hercules A Persuasive Father </vt:lpstr>
      <vt:lpstr>Atlas Holds up the Sky</vt:lpstr>
      <vt:lpstr>Canis et Agricola</vt:lpstr>
      <vt:lpstr>Canis et Agricola</vt:lpstr>
      <vt:lpstr>Canis et Bos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Customer</cp:lastModifiedBy>
  <cp:revision>267</cp:revision>
  <dcterms:created xsi:type="dcterms:W3CDTF">2007-09-27T23:24:41Z</dcterms:created>
  <dcterms:modified xsi:type="dcterms:W3CDTF">2015-07-25T14:36:30Z</dcterms:modified>
</cp:coreProperties>
</file>