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51"/>
  </p:notesMasterIdLst>
  <p:sldIdLst>
    <p:sldId id="297" r:id="rId2"/>
    <p:sldId id="299" r:id="rId3"/>
    <p:sldId id="298" r:id="rId4"/>
    <p:sldId id="352" r:id="rId5"/>
    <p:sldId id="353" r:id="rId6"/>
    <p:sldId id="354" r:id="rId7"/>
    <p:sldId id="355" r:id="rId8"/>
    <p:sldId id="363" r:id="rId9"/>
    <p:sldId id="365" r:id="rId10"/>
    <p:sldId id="366" r:id="rId11"/>
    <p:sldId id="356" r:id="rId12"/>
    <p:sldId id="367" r:id="rId13"/>
    <p:sldId id="357" r:id="rId14"/>
    <p:sldId id="358" r:id="rId15"/>
    <p:sldId id="370" r:id="rId16"/>
    <p:sldId id="371" r:id="rId17"/>
    <p:sldId id="372" r:id="rId18"/>
    <p:sldId id="373" r:id="rId19"/>
    <p:sldId id="374" r:id="rId20"/>
    <p:sldId id="301" r:id="rId21"/>
    <p:sldId id="359" r:id="rId22"/>
    <p:sldId id="344" r:id="rId23"/>
    <p:sldId id="362" r:id="rId24"/>
    <p:sldId id="345" r:id="rId25"/>
    <p:sldId id="341" r:id="rId26"/>
    <p:sldId id="279" r:id="rId27"/>
    <p:sldId id="284" r:id="rId28"/>
    <p:sldId id="368" r:id="rId29"/>
    <p:sldId id="287" r:id="rId30"/>
    <p:sldId id="364" r:id="rId31"/>
    <p:sldId id="369" r:id="rId32"/>
    <p:sldId id="332" r:id="rId33"/>
    <p:sldId id="343" r:id="rId34"/>
    <p:sldId id="333" r:id="rId35"/>
    <p:sldId id="334" r:id="rId36"/>
    <p:sldId id="335" r:id="rId37"/>
    <p:sldId id="336" r:id="rId38"/>
    <p:sldId id="337" r:id="rId39"/>
    <p:sldId id="338" r:id="rId40"/>
    <p:sldId id="339" r:id="rId41"/>
    <p:sldId id="305" r:id="rId42"/>
    <p:sldId id="311" r:id="rId43"/>
    <p:sldId id="310" r:id="rId44"/>
    <p:sldId id="376" r:id="rId45"/>
    <p:sldId id="380" r:id="rId46"/>
    <p:sldId id="381" r:id="rId47"/>
    <p:sldId id="375" r:id="rId48"/>
    <p:sldId id="377" r:id="rId49"/>
    <p:sldId id="378" r:id="rId50"/>
  </p:sldIdLst>
  <p:sldSz cx="9144000" cy="6858000" type="screen4x3"/>
  <p:notesSz cx="6858000" cy="9144000"/>
  <p:embeddedFontLst>
    <p:embeddedFont>
      <p:font typeface="Comic Sans MS" panose="030F0702030302020204" pitchFamily="66" charset="0"/>
      <p:regular r:id="rId52"/>
      <p:bold r:id="rId53"/>
    </p:embeddedFont>
    <p:embeddedFont>
      <p:font typeface="Tahoma" panose="020B0604030504040204" pitchFamily="34" charset="0"/>
      <p:regular r:id="rId54"/>
      <p:bold r:id="rId55"/>
    </p:embeddedFont>
    <p:embeddedFont>
      <p:font typeface="Verdana" panose="020B0604030504040204" pitchFamily="34" charset="0"/>
      <p:regular r:id="rId56"/>
      <p:bold r:id="rId57"/>
      <p:italic r:id="rId58"/>
      <p:boldItalic r:id="rId59"/>
    </p:embeddedFont>
    <p:embeddedFont>
      <p:font typeface="Calibri" panose="020F0502020204030204" pitchFamily="34" charset="0"/>
      <p:regular r:id="rId60"/>
      <p:bold r:id="rId61"/>
      <p:italic r:id="rId62"/>
      <p:boldItalic r:id="rId63"/>
    </p:embeddedFont>
    <p:embeddedFont>
      <p:font typeface="Copperplate Gothic Light" panose="020E0507020206020404" pitchFamily="34" charset="0"/>
      <p:regular r:id="rId64"/>
    </p:embeddedFont>
    <p:embeddedFont>
      <p:font typeface="MS PGothic" panose="020B0600070205080204" pitchFamily="34" charset="-128"/>
      <p:regular r:id="rId65"/>
    </p:embeddedFont>
    <p:embeddedFont>
      <p:font typeface="Garamond" panose="02020404030301010803" pitchFamily="18" charset="0"/>
      <p:regular r:id="rId66"/>
      <p:bold r:id="rId67"/>
      <p:italic r:id="rId68"/>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FF"/>
    <a:srgbClr val="FFFF00"/>
    <a:srgbClr val="FFFF99"/>
    <a:srgbClr val="3366FF"/>
    <a:srgbClr val="4C4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3" autoAdjust="0"/>
    <p:restoredTop sz="94660"/>
  </p:normalViewPr>
  <p:slideViewPr>
    <p:cSldViewPr>
      <p:cViewPr varScale="1">
        <p:scale>
          <a:sx n="106" d="100"/>
          <a:sy n="106" d="100"/>
        </p:scale>
        <p:origin x="-96"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5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87446-2D5C-4938-A24D-3277BD182919}" type="datetimeFigureOut">
              <a:rPr lang="en-US" smtClean="0"/>
              <a:t>5/27/2018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A228F3-75FF-40B2-88F4-B19F5592499D}" type="slidenum">
              <a:rPr lang="en-US" smtClean="0"/>
              <a:t>‹#›</a:t>
            </a:fld>
            <a:endParaRPr lang="en-US"/>
          </a:p>
        </p:txBody>
      </p:sp>
    </p:spTree>
    <p:extLst>
      <p:ext uri="{BB962C8B-B14F-4D97-AF65-F5344CB8AC3E}">
        <p14:creationId xmlns:p14="http://schemas.microsoft.com/office/powerpoint/2010/main" val="408691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a:t>
            </a:fld>
            <a:endParaRPr lang="en-US"/>
          </a:p>
        </p:txBody>
      </p:sp>
    </p:spTree>
    <p:extLst>
      <p:ext uri="{BB962C8B-B14F-4D97-AF65-F5344CB8AC3E}">
        <p14:creationId xmlns:p14="http://schemas.microsoft.com/office/powerpoint/2010/main" val="1663372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14</a:t>
            </a:fld>
            <a:endParaRPr lang="en-US"/>
          </a:p>
        </p:txBody>
      </p:sp>
    </p:spTree>
    <p:extLst>
      <p:ext uri="{BB962C8B-B14F-4D97-AF65-F5344CB8AC3E}">
        <p14:creationId xmlns:p14="http://schemas.microsoft.com/office/powerpoint/2010/main" val="2281626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20</a:t>
            </a:fld>
            <a:endParaRPr lang="en-US"/>
          </a:p>
        </p:txBody>
      </p:sp>
    </p:spTree>
    <p:extLst>
      <p:ext uri="{BB962C8B-B14F-4D97-AF65-F5344CB8AC3E}">
        <p14:creationId xmlns:p14="http://schemas.microsoft.com/office/powerpoint/2010/main" val="3706963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21</a:t>
            </a:fld>
            <a:endParaRPr lang="en-US"/>
          </a:p>
        </p:txBody>
      </p:sp>
    </p:spTree>
    <p:extLst>
      <p:ext uri="{BB962C8B-B14F-4D97-AF65-F5344CB8AC3E}">
        <p14:creationId xmlns:p14="http://schemas.microsoft.com/office/powerpoint/2010/main" val="829844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22</a:t>
            </a:fld>
            <a:endParaRPr lang="en-US"/>
          </a:p>
        </p:txBody>
      </p:sp>
    </p:spTree>
    <p:extLst>
      <p:ext uri="{BB962C8B-B14F-4D97-AF65-F5344CB8AC3E}">
        <p14:creationId xmlns:p14="http://schemas.microsoft.com/office/powerpoint/2010/main" val="532320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23</a:t>
            </a:fld>
            <a:endParaRPr lang="en-US"/>
          </a:p>
        </p:txBody>
      </p:sp>
    </p:spTree>
    <p:extLst>
      <p:ext uri="{BB962C8B-B14F-4D97-AF65-F5344CB8AC3E}">
        <p14:creationId xmlns:p14="http://schemas.microsoft.com/office/powerpoint/2010/main" val="150932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24</a:t>
            </a:fld>
            <a:endParaRPr lang="en-US"/>
          </a:p>
        </p:txBody>
      </p:sp>
    </p:spTree>
    <p:extLst>
      <p:ext uri="{BB962C8B-B14F-4D97-AF65-F5344CB8AC3E}">
        <p14:creationId xmlns:p14="http://schemas.microsoft.com/office/powerpoint/2010/main" val="474601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25</a:t>
            </a:fld>
            <a:endParaRPr lang="en-US"/>
          </a:p>
        </p:txBody>
      </p:sp>
    </p:spTree>
    <p:extLst>
      <p:ext uri="{BB962C8B-B14F-4D97-AF65-F5344CB8AC3E}">
        <p14:creationId xmlns:p14="http://schemas.microsoft.com/office/powerpoint/2010/main" val="1653603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26</a:t>
            </a:fld>
            <a:endParaRPr lang="en-US"/>
          </a:p>
        </p:txBody>
      </p:sp>
    </p:spTree>
    <p:extLst>
      <p:ext uri="{BB962C8B-B14F-4D97-AF65-F5344CB8AC3E}">
        <p14:creationId xmlns:p14="http://schemas.microsoft.com/office/powerpoint/2010/main" val="3188483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27</a:t>
            </a:fld>
            <a:endParaRPr lang="en-US"/>
          </a:p>
        </p:txBody>
      </p:sp>
    </p:spTree>
    <p:extLst>
      <p:ext uri="{BB962C8B-B14F-4D97-AF65-F5344CB8AC3E}">
        <p14:creationId xmlns:p14="http://schemas.microsoft.com/office/powerpoint/2010/main" val="1893426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29</a:t>
            </a:fld>
            <a:endParaRPr lang="en-US"/>
          </a:p>
        </p:txBody>
      </p:sp>
    </p:spTree>
    <p:extLst>
      <p:ext uri="{BB962C8B-B14F-4D97-AF65-F5344CB8AC3E}">
        <p14:creationId xmlns:p14="http://schemas.microsoft.com/office/powerpoint/2010/main" val="257986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a:t>
            </a:fld>
            <a:endParaRPr lang="en-US"/>
          </a:p>
        </p:txBody>
      </p:sp>
    </p:spTree>
    <p:extLst>
      <p:ext uri="{BB962C8B-B14F-4D97-AF65-F5344CB8AC3E}">
        <p14:creationId xmlns:p14="http://schemas.microsoft.com/office/powerpoint/2010/main" val="797372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32</a:t>
            </a:fld>
            <a:endParaRPr lang="en-US"/>
          </a:p>
        </p:txBody>
      </p:sp>
    </p:spTree>
    <p:extLst>
      <p:ext uri="{BB962C8B-B14F-4D97-AF65-F5344CB8AC3E}">
        <p14:creationId xmlns:p14="http://schemas.microsoft.com/office/powerpoint/2010/main" val="430667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33</a:t>
            </a:fld>
            <a:endParaRPr lang="en-US"/>
          </a:p>
        </p:txBody>
      </p:sp>
    </p:spTree>
    <p:extLst>
      <p:ext uri="{BB962C8B-B14F-4D97-AF65-F5344CB8AC3E}">
        <p14:creationId xmlns:p14="http://schemas.microsoft.com/office/powerpoint/2010/main" val="3972134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34</a:t>
            </a:fld>
            <a:endParaRPr lang="en-US"/>
          </a:p>
        </p:txBody>
      </p:sp>
    </p:spTree>
    <p:extLst>
      <p:ext uri="{BB962C8B-B14F-4D97-AF65-F5344CB8AC3E}">
        <p14:creationId xmlns:p14="http://schemas.microsoft.com/office/powerpoint/2010/main" val="1571518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35</a:t>
            </a:fld>
            <a:endParaRPr lang="en-US"/>
          </a:p>
        </p:txBody>
      </p:sp>
    </p:spTree>
    <p:extLst>
      <p:ext uri="{BB962C8B-B14F-4D97-AF65-F5344CB8AC3E}">
        <p14:creationId xmlns:p14="http://schemas.microsoft.com/office/powerpoint/2010/main" val="215157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36</a:t>
            </a:fld>
            <a:endParaRPr lang="en-US"/>
          </a:p>
        </p:txBody>
      </p:sp>
    </p:spTree>
    <p:extLst>
      <p:ext uri="{BB962C8B-B14F-4D97-AF65-F5344CB8AC3E}">
        <p14:creationId xmlns:p14="http://schemas.microsoft.com/office/powerpoint/2010/main" val="2418360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37</a:t>
            </a:fld>
            <a:endParaRPr lang="en-US"/>
          </a:p>
        </p:txBody>
      </p:sp>
    </p:spTree>
    <p:extLst>
      <p:ext uri="{BB962C8B-B14F-4D97-AF65-F5344CB8AC3E}">
        <p14:creationId xmlns:p14="http://schemas.microsoft.com/office/powerpoint/2010/main" val="86290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38</a:t>
            </a:fld>
            <a:endParaRPr lang="en-US"/>
          </a:p>
        </p:txBody>
      </p:sp>
    </p:spTree>
    <p:extLst>
      <p:ext uri="{BB962C8B-B14F-4D97-AF65-F5344CB8AC3E}">
        <p14:creationId xmlns:p14="http://schemas.microsoft.com/office/powerpoint/2010/main" val="1117872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39</a:t>
            </a:fld>
            <a:endParaRPr lang="en-US"/>
          </a:p>
        </p:txBody>
      </p:sp>
    </p:spTree>
    <p:extLst>
      <p:ext uri="{BB962C8B-B14F-4D97-AF65-F5344CB8AC3E}">
        <p14:creationId xmlns:p14="http://schemas.microsoft.com/office/powerpoint/2010/main" val="676532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40</a:t>
            </a:fld>
            <a:endParaRPr lang="en-US"/>
          </a:p>
        </p:txBody>
      </p:sp>
    </p:spTree>
    <p:extLst>
      <p:ext uri="{BB962C8B-B14F-4D97-AF65-F5344CB8AC3E}">
        <p14:creationId xmlns:p14="http://schemas.microsoft.com/office/powerpoint/2010/main" val="2555933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41</a:t>
            </a:fld>
            <a:endParaRPr lang="en-US"/>
          </a:p>
        </p:txBody>
      </p:sp>
    </p:spTree>
    <p:extLst>
      <p:ext uri="{BB962C8B-B14F-4D97-AF65-F5344CB8AC3E}">
        <p14:creationId xmlns:p14="http://schemas.microsoft.com/office/powerpoint/2010/main" val="202382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a:t>
            </a:fld>
            <a:endParaRPr lang="en-US"/>
          </a:p>
        </p:txBody>
      </p:sp>
    </p:spTree>
    <p:extLst>
      <p:ext uri="{BB962C8B-B14F-4D97-AF65-F5344CB8AC3E}">
        <p14:creationId xmlns:p14="http://schemas.microsoft.com/office/powerpoint/2010/main" val="823383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42</a:t>
            </a:fld>
            <a:endParaRPr lang="en-US"/>
          </a:p>
        </p:txBody>
      </p:sp>
    </p:spTree>
    <p:extLst>
      <p:ext uri="{BB962C8B-B14F-4D97-AF65-F5344CB8AC3E}">
        <p14:creationId xmlns:p14="http://schemas.microsoft.com/office/powerpoint/2010/main" val="3422656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43</a:t>
            </a:fld>
            <a:endParaRPr lang="en-US"/>
          </a:p>
        </p:txBody>
      </p:sp>
    </p:spTree>
    <p:extLst>
      <p:ext uri="{BB962C8B-B14F-4D97-AF65-F5344CB8AC3E}">
        <p14:creationId xmlns:p14="http://schemas.microsoft.com/office/powerpoint/2010/main" val="4057950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44</a:t>
            </a:fld>
            <a:endParaRPr lang="en-US"/>
          </a:p>
        </p:txBody>
      </p:sp>
    </p:spTree>
    <p:extLst>
      <p:ext uri="{BB962C8B-B14F-4D97-AF65-F5344CB8AC3E}">
        <p14:creationId xmlns:p14="http://schemas.microsoft.com/office/powerpoint/2010/main" val="222876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a:t>
            </a:fld>
            <a:endParaRPr lang="en-US"/>
          </a:p>
        </p:txBody>
      </p:sp>
    </p:spTree>
    <p:extLst>
      <p:ext uri="{BB962C8B-B14F-4D97-AF65-F5344CB8AC3E}">
        <p14:creationId xmlns:p14="http://schemas.microsoft.com/office/powerpoint/2010/main" val="58039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5</a:t>
            </a:fld>
            <a:endParaRPr lang="en-US"/>
          </a:p>
        </p:txBody>
      </p:sp>
    </p:spTree>
    <p:extLst>
      <p:ext uri="{BB962C8B-B14F-4D97-AF65-F5344CB8AC3E}">
        <p14:creationId xmlns:p14="http://schemas.microsoft.com/office/powerpoint/2010/main" val="321171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6</a:t>
            </a:fld>
            <a:endParaRPr lang="en-US"/>
          </a:p>
        </p:txBody>
      </p:sp>
    </p:spTree>
    <p:extLst>
      <p:ext uri="{BB962C8B-B14F-4D97-AF65-F5344CB8AC3E}">
        <p14:creationId xmlns:p14="http://schemas.microsoft.com/office/powerpoint/2010/main" val="11624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7</a:t>
            </a:fld>
            <a:endParaRPr lang="en-US"/>
          </a:p>
        </p:txBody>
      </p:sp>
    </p:spTree>
    <p:extLst>
      <p:ext uri="{BB962C8B-B14F-4D97-AF65-F5344CB8AC3E}">
        <p14:creationId xmlns:p14="http://schemas.microsoft.com/office/powerpoint/2010/main" val="416788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11</a:t>
            </a:fld>
            <a:endParaRPr lang="en-US"/>
          </a:p>
        </p:txBody>
      </p:sp>
    </p:spTree>
    <p:extLst>
      <p:ext uri="{BB962C8B-B14F-4D97-AF65-F5344CB8AC3E}">
        <p14:creationId xmlns:p14="http://schemas.microsoft.com/office/powerpoint/2010/main" val="3102845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13</a:t>
            </a:fld>
            <a:endParaRPr lang="en-US"/>
          </a:p>
        </p:txBody>
      </p:sp>
    </p:spTree>
    <p:extLst>
      <p:ext uri="{BB962C8B-B14F-4D97-AF65-F5344CB8AC3E}">
        <p14:creationId xmlns:p14="http://schemas.microsoft.com/office/powerpoint/2010/main" val="193823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350"/>
            <a:ext cx="9140825" cy="6851650"/>
            <a:chOff x="0" y="4"/>
            <a:chExt cx="5758" cy="4316"/>
          </a:xfrm>
        </p:grpSpPr>
        <p:grpSp>
          <p:nvGrpSpPr>
            <p:cNvPr id="5123" name="Group 3"/>
            <p:cNvGrpSpPr>
              <a:grpSpLocks/>
            </p:cNvGrpSpPr>
            <p:nvPr/>
          </p:nvGrpSpPr>
          <p:grpSpPr bwMode="auto">
            <a:xfrm>
              <a:off x="0" y="1161"/>
              <a:ext cx="5758" cy="3159"/>
              <a:chOff x="0" y="1161"/>
              <a:chExt cx="5758" cy="3159"/>
            </a:xfrm>
          </p:grpSpPr>
          <p:sp>
            <p:nvSpPr>
              <p:cNvPr id="5124"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5125"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512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512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512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5129" name="Group 9"/>
            <p:cNvGrpSpPr>
              <a:grpSpLocks/>
            </p:cNvGrpSpPr>
            <p:nvPr/>
          </p:nvGrpSpPr>
          <p:grpSpPr bwMode="auto">
            <a:xfrm>
              <a:off x="348" y="4"/>
              <a:ext cx="5410" cy="4316"/>
              <a:chOff x="348" y="4"/>
              <a:chExt cx="5410" cy="4316"/>
            </a:xfrm>
          </p:grpSpPr>
          <p:sp>
            <p:nvSpPr>
              <p:cNvPr id="513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513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513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513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513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5136" name="Rectangle 16"/>
          <p:cNvSpPr>
            <a:spLocks noGrp="1" noChangeArrowheads="1"/>
          </p:cNvSpPr>
          <p:nvPr>
            <p:ph type="ctrTitle" sz="quarter"/>
          </p:nvPr>
        </p:nvSpPr>
        <p:spPr>
          <a:xfrm>
            <a:off x="990600" y="152400"/>
            <a:ext cx="7086600" cy="1431925"/>
          </a:xfrm>
        </p:spPr>
        <p:txBody>
          <a:bodyPr anchor="b"/>
          <a:lstStyle>
            <a:lvl1pPr>
              <a:defRPr b="1">
                <a:solidFill>
                  <a:schemeClr val="tx1"/>
                </a:solidFill>
              </a:defRPr>
            </a:lvl1pPr>
          </a:lstStyle>
          <a:p>
            <a:r>
              <a:rPr lang="en-US"/>
              <a:t>Click to edit Master title style</a:t>
            </a:r>
          </a:p>
        </p:txBody>
      </p:sp>
      <p:sp>
        <p:nvSpPr>
          <p:cNvPr id="5137" name="Rectangle 17"/>
          <p:cNvSpPr>
            <a:spLocks noGrp="1" noChangeArrowheads="1"/>
          </p:cNvSpPr>
          <p:nvPr>
            <p:ph type="subTitle" sz="quarter" idx="1"/>
          </p:nvPr>
        </p:nvSpPr>
        <p:spPr>
          <a:xfrm>
            <a:off x="990600" y="2362200"/>
            <a:ext cx="7086600" cy="1752600"/>
          </a:xfrm>
        </p:spPr>
        <p:txBody>
          <a:bodyPr/>
          <a:lstStyle>
            <a:lvl1pPr marL="0" indent="0">
              <a:buFont typeface="Wingdings" pitchFamily="2" charset="2"/>
              <a:buNone/>
              <a:defRPr/>
            </a:lvl1pPr>
          </a:lstStyle>
          <a:p>
            <a:r>
              <a:rPr lang="en-US"/>
              <a:t>Click to edit Master subtitle style</a:t>
            </a:r>
          </a:p>
        </p:txBody>
      </p:sp>
      <p:sp>
        <p:nvSpPr>
          <p:cNvPr id="5138" name="Rectangle 18"/>
          <p:cNvSpPr>
            <a:spLocks noGrp="1" noChangeArrowheads="1"/>
          </p:cNvSpPr>
          <p:nvPr>
            <p:ph type="dt" sz="quarter" idx="2"/>
          </p:nvPr>
        </p:nvSpPr>
        <p:spPr/>
        <p:txBody>
          <a:bodyPr/>
          <a:lstStyle>
            <a:lvl1pPr>
              <a:defRPr/>
            </a:lvl1pPr>
          </a:lstStyle>
          <a:p>
            <a:endParaRPr lang="en-US"/>
          </a:p>
        </p:txBody>
      </p:sp>
      <p:sp>
        <p:nvSpPr>
          <p:cNvPr id="5139"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5140" name="Rectangle 20"/>
          <p:cNvSpPr>
            <a:spLocks noGrp="1" noChangeArrowheads="1"/>
          </p:cNvSpPr>
          <p:nvPr>
            <p:ph type="sldNum" sz="quarter" idx="4"/>
          </p:nvPr>
        </p:nvSpPr>
        <p:spPr/>
        <p:txBody>
          <a:bodyPr/>
          <a:lstStyle>
            <a:lvl1pPr>
              <a:defRPr/>
            </a:lvl1pPr>
          </a:lstStyle>
          <a:p>
            <a:fld id="{8D26904D-3DCA-4DED-BCD5-EA5121913C6D}"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635C77-0648-42D6-8FB5-0C77368F5D10}"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A72443-A704-4C3F-9353-556B7199E211}"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BB09CA-7BED-4458-9A25-B13CD4B7D231}"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9F1DE9-AFDF-46E8-B359-84C8E2CD3E3A}"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46FE9B-A511-4BE4-AAE2-86712564401B}"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72F798-B903-456E-97F8-BDC2C838CF1E}"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26D167F-E632-401B-901A-C573DF350842}"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540966-C5EA-4E84-A464-F1C5DF9818D4}"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D1C3A0-A60D-428F-89BF-99E06B509917}"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5D3AE0-4A82-4CFE-9D31-1F839B24A36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4101"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80441FC2-77E7-4232-822D-72B434011D4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fade/>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youtube.com/watch?v=ouM4RDmY6e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990600" y="228600"/>
            <a:ext cx="7086600" cy="1431925"/>
          </a:xfrm>
        </p:spPr>
        <p:txBody>
          <a:bodyPr/>
          <a:lstStyle/>
          <a:p>
            <a:r>
              <a:rPr lang="en-US" smtClean="0">
                <a:solidFill>
                  <a:srgbClr val="FFC000"/>
                </a:solidFill>
              </a:rPr>
              <a:t>Chapter Ten</a:t>
            </a:r>
            <a:endParaRPr lang="en-US" dirty="0">
              <a:solidFill>
                <a:srgbClr val="FFC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2286000"/>
            <a:ext cx="5638800" cy="3799459"/>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great verse to memorize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599" y="2578858"/>
            <a:ext cx="4174599" cy="3136142"/>
          </a:xfrm>
        </p:spPr>
      </p:pic>
    </p:spTree>
    <p:extLst>
      <p:ext uri="{BB962C8B-B14F-4D97-AF65-F5344CB8AC3E}">
        <p14:creationId xmlns:p14="http://schemas.microsoft.com/office/powerpoint/2010/main" val="131349450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Bernard of Clairvaux</a:t>
            </a:r>
            <a:endParaRPr lang="en-US"/>
          </a:p>
        </p:txBody>
      </p:sp>
      <p:sp>
        <p:nvSpPr>
          <p:cNvPr id="3" name="Content Placeholder 2"/>
          <p:cNvSpPr>
            <a:spLocks noGrp="1"/>
          </p:cNvSpPr>
          <p:nvPr>
            <p:ph idx="1"/>
          </p:nvPr>
        </p:nvSpPr>
        <p:spPr/>
        <p:txBody>
          <a:bodyPr/>
          <a:lstStyle/>
          <a:p>
            <a:pPr marL="0" indent="0">
              <a:buNone/>
            </a:pPr>
            <a:endParaRPr lang="en-US" smtClean="0"/>
          </a:p>
          <a:p>
            <a:pPr marL="0" indent="0">
              <a:buNone/>
            </a:pPr>
            <a:r>
              <a:rPr lang="en-US" smtClean="0">
                <a:effectLst/>
                <a:latin typeface="Comic Sans MS" panose="030F0702030302020204" pitchFamily="66" charset="0"/>
              </a:rPr>
              <a:t>He lived in the 12</a:t>
            </a:r>
            <a:r>
              <a:rPr lang="en-US" baseline="30000" smtClean="0">
                <a:effectLst/>
                <a:latin typeface="Comic Sans MS" panose="030F0702030302020204" pitchFamily="66" charset="0"/>
              </a:rPr>
              <a:t>th</a:t>
            </a:r>
            <a:r>
              <a:rPr lang="en-US" smtClean="0">
                <a:effectLst/>
                <a:latin typeface="Comic Sans MS" panose="030F0702030302020204" pitchFamily="66" charset="0"/>
              </a:rPr>
              <a:t> century and composed this beautiful hymn. </a:t>
            </a:r>
            <a:endParaRPr lang="en-US"/>
          </a:p>
        </p:txBody>
      </p:sp>
    </p:spTree>
    <p:extLst>
      <p:ext uri="{BB962C8B-B14F-4D97-AF65-F5344CB8AC3E}">
        <p14:creationId xmlns:p14="http://schemas.microsoft.com/office/powerpoint/2010/main" val="104208149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Sheet Music</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9378" y="2438400"/>
            <a:ext cx="7574801" cy="3276600"/>
          </a:xfrm>
        </p:spPr>
      </p:pic>
    </p:spTree>
    <p:extLst>
      <p:ext uri="{BB962C8B-B14F-4D97-AF65-F5344CB8AC3E}">
        <p14:creationId xmlns:p14="http://schemas.microsoft.com/office/powerpoint/2010/main" val="4141785851"/>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Jesus the Very Thought of Thee</a:t>
            </a:r>
            <a:endParaRPr lang="en-US" sz="4000"/>
          </a:p>
        </p:txBody>
      </p:sp>
      <p:sp>
        <p:nvSpPr>
          <p:cNvPr id="3" name="Content Placeholder 2"/>
          <p:cNvSpPr>
            <a:spLocks noGrp="1"/>
          </p:cNvSpPr>
          <p:nvPr>
            <p:ph idx="1"/>
          </p:nvPr>
        </p:nvSpPr>
        <p:spPr/>
        <p:txBody>
          <a:bodyPr/>
          <a:lstStyle/>
          <a:p>
            <a:pPr marL="0" indent="0">
              <a:buNone/>
            </a:pPr>
            <a:r>
              <a:rPr lang="en-US" sz="3000" smtClean="0">
                <a:effectLst/>
                <a:latin typeface="Garamond" panose="02020404030301010803" pitchFamily="18" charset="0"/>
              </a:rPr>
              <a:t>Iesu</a:t>
            </a:r>
            <a:r>
              <a:rPr lang="en-US" sz="3000">
                <a:effectLst/>
                <a:latin typeface="Garamond" panose="02020404030301010803" pitchFamily="18" charset="0"/>
              </a:rPr>
              <a:t>, dulcis memoria, Dans </a:t>
            </a:r>
            <a:endParaRPr lang="en-US" sz="3000" smtClean="0">
              <a:effectLst/>
              <a:latin typeface="Garamond" panose="02020404030301010803" pitchFamily="18" charset="0"/>
            </a:endParaRPr>
          </a:p>
          <a:p>
            <a:pPr marL="0" indent="0">
              <a:buNone/>
            </a:pPr>
            <a:r>
              <a:rPr lang="en-US" sz="3000" smtClean="0">
                <a:effectLst/>
                <a:latin typeface="Garamond" panose="02020404030301010803" pitchFamily="18" charset="0"/>
              </a:rPr>
              <a:t>vera </a:t>
            </a:r>
            <a:r>
              <a:rPr lang="en-US" sz="3000">
                <a:effectLst/>
                <a:latin typeface="Garamond" panose="02020404030301010803" pitchFamily="18" charset="0"/>
              </a:rPr>
              <a:t>cordis gaudia, Sed </a:t>
            </a:r>
            <a:endParaRPr lang="en-US" sz="3000" smtClean="0">
              <a:effectLst/>
              <a:latin typeface="Garamond" panose="02020404030301010803" pitchFamily="18" charset="0"/>
            </a:endParaRPr>
          </a:p>
          <a:p>
            <a:pPr marL="0" indent="0">
              <a:buNone/>
            </a:pPr>
            <a:r>
              <a:rPr lang="en-US" sz="3000" smtClean="0">
                <a:effectLst/>
                <a:latin typeface="Garamond" panose="02020404030301010803" pitchFamily="18" charset="0"/>
              </a:rPr>
              <a:t>super </a:t>
            </a:r>
            <a:r>
              <a:rPr lang="en-US" sz="3000">
                <a:effectLst/>
                <a:latin typeface="Garamond" panose="02020404030301010803" pitchFamily="18" charset="0"/>
              </a:rPr>
              <a:t>mel et omnia Eius </a:t>
            </a:r>
            <a:endParaRPr lang="en-US" sz="3000" smtClean="0">
              <a:effectLst/>
              <a:latin typeface="Garamond" panose="02020404030301010803" pitchFamily="18" charset="0"/>
            </a:endParaRPr>
          </a:p>
          <a:p>
            <a:pPr marL="0" indent="0">
              <a:buNone/>
            </a:pPr>
            <a:r>
              <a:rPr lang="en-US" sz="3000" smtClean="0">
                <a:effectLst/>
                <a:latin typeface="Garamond" panose="02020404030301010803" pitchFamily="18" charset="0"/>
              </a:rPr>
              <a:t>dulcis </a:t>
            </a:r>
            <a:r>
              <a:rPr lang="en-US" sz="3000">
                <a:effectLst/>
                <a:latin typeface="Garamond" panose="02020404030301010803" pitchFamily="18" charset="0"/>
              </a:rPr>
              <a:t>praesentia.  </a:t>
            </a:r>
          </a:p>
          <a:p>
            <a:pPr marL="0" indent="0">
              <a:buNone/>
            </a:pPr>
            <a:r>
              <a:rPr lang="en-US" sz="3000" smtClean="0">
                <a:effectLst/>
                <a:latin typeface="Garamond" panose="02020404030301010803" pitchFamily="18" charset="0"/>
              </a:rPr>
              <a:t>Nil canitur </a:t>
            </a:r>
            <a:r>
              <a:rPr lang="en-US" sz="3000">
                <a:effectLst/>
                <a:latin typeface="Garamond" panose="02020404030301010803" pitchFamily="18" charset="0"/>
              </a:rPr>
              <a:t>suavius </a:t>
            </a:r>
            <a:endParaRPr lang="en-US" sz="3000" smtClean="0">
              <a:effectLst/>
              <a:latin typeface="Garamond" panose="02020404030301010803" pitchFamily="18" charset="0"/>
            </a:endParaRPr>
          </a:p>
          <a:p>
            <a:pPr marL="0" indent="0">
              <a:buNone/>
            </a:pPr>
            <a:r>
              <a:rPr lang="en-US" sz="3000" smtClean="0">
                <a:effectLst/>
                <a:latin typeface="Garamond" panose="02020404030301010803" pitchFamily="18" charset="0"/>
              </a:rPr>
              <a:t>Auditur </a:t>
            </a:r>
            <a:r>
              <a:rPr lang="en-US" sz="3000">
                <a:effectLst/>
                <a:latin typeface="Garamond" panose="02020404030301010803" pitchFamily="18" charset="0"/>
              </a:rPr>
              <a:t>nil iucundius, </a:t>
            </a:r>
            <a:endParaRPr lang="en-US" sz="3000" smtClean="0">
              <a:effectLst/>
              <a:latin typeface="Garamond" panose="02020404030301010803" pitchFamily="18" charset="0"/>
            </a:endParaRPr>
          </a:p>
          <a:p>
            <a:pPr marL="0" indent="0">
              <a:buNone/>
            </a:pPr>
            <a:r>
              <a:rPr lang="en-US" sz="3000" smtClean="0">
                <a:effectLst/>
                <a:latin typeface="Garamond" panose="02020404030301010803" pitchFamily="18" charset="0"/>
              </a:rPr>
              <a:t>Nil </a:t>
            </a:r>
            <a:r>
              <a:rPr lang="en-US" sz="3000">
                <a:effectLst/>
                <a:latin typeface="Garamond" panose="02020404030301010803" pitchFamily="18" charset="0"/>
              </a:rPr>
              <a:t>cogitator dulcius, </a:t>
            </a:r>
            <a:r>
              <a:rPr lang="en-US" sz="3000" smtClean="0">
                <a:effectLst/>
                <a:latin typeface="Garamond" panose="02020404030301010803" pitchFamily="18" charset="0"/>
              </a:rPr>
              <a:t>quam </a:t>
            </a:r>
            <a:r>
              <a:rPr lang="en-US" sz="3000">
                <a:effectLst/>
                <a:latin typeface="Garamond" panose="02020404030301010803" pitchFamily="18" charset="0"/>
              </a:rPr>
              <a:t>Iesus, Dei Filius.</a:t>
            </a:r>
          </a:p>
          <a:p>
            <a:pPr marL="0" indent="0">
              <a:buNone/>
            </a:pPr>
            <a:endParaRPr lang="en-US"/>
          </a:p>
        </p:txBody>
      </p:sp>
    </p:spTree>
    <p:extLst>
      <p:ext uri="{BB962C8B-B14F-4D97-AF65-F5344CB8AC3E}">
        <p14:creationId xmlns:p14="http://schemas.microsoft.com/office/powerpoint/2010/main" val="295160539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Bernard of Clairvaux</a:t>
            </a:r>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2209800"/>
            <a:ext cx="2667000" cy="3440844"/>
          </a:xfrm>
        </p:spPr>
      </p:pic>
      <p:sp>
        <p:nvSpPr>
          <p:cNvPr id="6" name="TextBox 5"/>
          <p:cNvSpPr txBox="1"/>
          <p:nvPr/>
        </p:nvSpPr>
        <p:spPr>
          <a:xfrm>
            <a:off x="4419600" y="2057400"/>
            <a:ext cx="4267200" cy="3816429"/>
          </a:xfrm>
          <a:prstGeom prst="rect">
            <a:avLst/>
          </a:prstGeom>
          <a:noFill/>
        </p:spPr>
        <p:txBody>
          <a:bodyPr wrap="square" rtlCol="0">
            <a:spAutoFit/>
          </a:bodyPr>
          <a:lstStyle/>
          <a:p>
            <a:r>
              <a:rPr lang="en-US" sz="2800" smtClean="0">
                <a:latin typeface="Garamond" panose="02020404030301010803" pitchFamily="18" charset="0"/>
              </a:rPr>
              <a:t>Iesu</a:t>
            </a:r>
            <a:r>
              <a:rPr lang="en-US" sz="2800">
                <a:latin typeface="Garamond" panose="02020404030301010803" pitchFamily="18" charset="0"/>
              </a:rPr>
              <a:t>, spes poenitentibus, Quam pius es petentibus, Quam bonus te quaerentibus,</a:t>
            </a:r>
          </a:p>
          <a:p>
            <a:r>
              <a:rPr lang="en-US" sz="2800">
                <a:latin typeface="Garamond" panose="02020404030301010803" pitchFamily="18" charset="0"/>
              </a:rPr>
              <a:t>Sed quid [te] invenientibus?</a:t>
            </a:r>
          </a:p>
          <a:p>
            <a:endParaRPr lang="en-US" smtClean="0"/>
          </a:p>
          <a:p>
            <a:r>
              <a:rPr lang="en-US" sz="2800" smtClean="0">
                <a:latin typeface="Garamond" panose="02020404030301010803" pitchFamily="18" charset="0"/>
              </a:rPr>
              <a:t>Iesu</a:t>
            </a:r>
            <a:r>
              <a:rPr lang="en-US" sz="2800">
                <a:latin typeface="Garamond" panose="02020404030301010803" pitchFamily="18" charset="0"/>
              </a:rPr>
              <a:t>, dulcedo cordium,</a:t>
            </a:r>
          </a:p>
          <a:p>
            <a:r>
              <a:rPr lang="en-US" sz="2800">
                <a:latin typeface="Garamond" panose="02020404030301010803" pitchFamily="18" charset="0"/>
              </a:rPr>
              <a:t>Fons vivus, lumen mentium, Excedens omne gaudium,</a:t>
            </a:r>
          </a:p>
          <a:p>
            <a:r>
              <a:rPr lang="en-US" sz="2800">
                <a:latin typeface="Garamond" panose="02020404030301010803" pitchFamily="18" charset="0"/>
              </a:rPr>
              <a:t>Et omne </a:t>
            </a:r>
            <a:r>
              <a:rPr lang="en-US" sz="2800" smtClean="0">
                <a:latin typeface="Garamond" panose="02020404030301010803" pitchFamily="18" charset="0"/>
              </a:rPr>
              <a:t>desiderium.</a:t>
            </a:r>
            <a:endParaRPr lang="en-US" sz="2800">
              <a:latin typeface="Garamond" panose="02020404030301010803" pitchFamily="18" charset="0"/>
            </a:endParaRPr>
          </a:p>
        </p:txBody>
      </p:sp>
    </p:spTree>
    <p:extLst>
      <p:ext uri="{BB962C8B-B14F-4D97-AF65-F5344CB8AC3E}">
        <p14:creationId xmlns:p14="http://schemas.microsoft.com/office/powerpoint/2010/main" val="121167203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Horace 2.20</a:t>
            </a:r>
            <a:endParaRPr lang="en-US"/>
          </a:p>
        </p:txBody>
      </p:sp>
      <p:sp>
        <p:nvSpPr>
          <p:cNvPr id="3" name="Content Placeholder 2"/>
          <p:cNvSpPr>
            <a:spLocks noGrp="1"/>
          </p:cNvSpPr>
          <p:nvPr>
            <p:ph idx="1"/>
          </p:nvPr>
        </p:nvSpPr>
        <p:spPr/>
        <p:txBody>
          <a:bodyPr/>
          <a:lstStyle/>
          <a:p>
            <a:pPr marL="0" indent="0">
              <a:buNone/>
            </a:pPr>
            <a:r>
              <a:rPr lang="en-US" sz="2800">
                <a:effectLst/>
              </a:rPr>
              <a:t>Non usitatā nec tenui ferar</a:t>
            </a:r>
            <a:br>
              <a:rPr lang="en-US" sz="2800">
                <a:effectLst/>
              </a:rPr>
            </a:br>
            <a:r>
              <a:rPr lang="en-US" sz="2800">
                <a:effectLst/>
              </a:rPr>
              <a:t>penna biformis per liquidum aethera</a:t>
            </a:r>
            <a:br>
              <a:rPr lang="en-US" sz="2800">
                <a:effectLst/>
              </a:rPr>
            </a:br>
            <a:r>
              <a:rPr lang="en-US" sz="2800">
                <a:effectLst/>
              </a:rPr>
              <a:t>vates, neque in terris morabor</a:t>
            </a:r>
            <a:br>
              <a:rPr lang="en-US" sz="2800">
                <a:effectLst/>
              </a:rPr>
            </a:br>
            <a:r>
              <a:rPr lang="en-US" sz="2800">
                <a:effectLst/>
              </a:rPr>
              <a:t>longius invidiāque maior</a:t>
            </a:r>
          </a:p>
          <a:p>
            <a:pPr marL="0" indent="0">
              <a:buNone/>
            </a:pPr>
            <a:r>
              <a:rPr lang="en-US" sz="2800">
                <a:effectLst/>
              </a:rPr>
              <a:t>urbes relinquam.  Non ego, pauperum</a:t>
            </a:r>
            <a:br>
              <a:rPr lang="en-US" sz="2800">
                <a:effectLst/>
              </a:rPr>
            </a:br>
            <a:r>
              <a:rPr lang="en-US" sz="2800">
                <a:effectLst/>
              </a:rPr>
              <a:t>sanguis parentum, non ego, quem vocas,</a:t>
            </a:r>
            <a:br>
              <a:rPr lang="en-US" sz="2800">
                <a:effectLst/>
              </a:rPr>
            </a:br>
            <a:r>
              <a:rPr lang="en-US" sz="2800">
                <a:effectLst/>
              </a:rPr>
              <a:t>dilecte Maecenas, obibo</a:t>
            </a:r>
            <a:br>
              <a:rPr lang="en-US" sz="2800">
                <a:effectLst/>
              </a:rPr>
            </a:br>
            <a:r>
              <a:rPr lang="en-US" sz="2800">
                <a:effectLst/>
              </a:rPr>
              <a:t>nec Stygia cohibebor unda.</a:t>
            </a:r>
          </a:p>
          <a:p>
            <a:pPr marL="0" indent="0">
              <a:buNone/>
            </a:pPr>
            <a:endParaRPr lang="en-US" sz="2800"/>
          </a:p>
        </p:txBody>
      </p:sp>
    </p:spTree>
    <p:extLst>
      <p:ext uri="{BB962C8B-B14F-4D97-AF65-F5344CB8AC3E}">
        <p14:creationId xmlns:p14="http://schemas.microsoft.com/office/powerpoint/2010/main" val="329650288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Horace 2.20</a:t>
            </a:r>
            <a:endParaRPr lang="en-US"/>
          </a:p>
        </p:txBody>
      </p:sp>
      <p:sp>
        <p:nvSpPr>
          <p:cNvPr id="3" name="Content Placeholder 2"/>
          <p:cNvSpPr>
            <a:spLocks noGrp="1"/>
          </p:cNvSpPr>
          <p:nvPr>
            <p:ph idx="1"/>
          </p:nvPr>
        </p:nvSpPr>
        <p:spPr/>
        <p:txBody>
          <a:bodyPr/>
          <a:lstStyle/>
          <a:p>
            <a:pPr marL="0" indent="0">
              <a:buNone/>
            </a:pPr>
            <a:r>
              <a:rPr lang="en-US" sz="2800">
                <a:effectLst/>
              </a:rPr>
              <a:t>Iam iam residunt cruribus asperae</a:t>
            </a:r>
            <a:br>
              <a:rPr lang="en-US" sz="2800">
                <a:effectLst/>
              </a:rPr>
            </a:br>
            <a:r>
              <a:rPr lang="en-US" sz="2800">
                <a:effectLst/>
              </a:rPr>
              <a:t>pelles, et album mutor in alitem</a:t>
            </a:r>
            <a:br>
              <a:rPr lang="en-US" sz="2800">
                <a:effectLst/>
              </a:rPr>
            </a:br>
            <a:r>
              <a:rPr lang="en-US" sz="2800">
                <a:effectLst/>
              </a:rPr>
              <a:t>superne, nascunturque leves</a:t>
            </a:r>
            <a:br>
              <a:rPr lang="en-US" sz="2800">
                <a:effectLst/>
              </a:rPr>
            </a:br>
            <a:r>
              <a:rPr lang="en-US" sz="2800">
                <a:effectLst/>
              </a:rPr>
              <a:t>per digitos umerosque plumae.</a:t>
            </a:r>
          </a:p>
          <a:p>
            <a:pPr marL="0" indent="0">
              <a:buNone/>
            </a:pPr>
            <a:r>
              <a:rPr lang="en-US" sz="2800">
                <a:effectLst/>
              </a:rPr>
              <a:t>Iam Daedaleo notior Icaro</a:t>
            </a:r>
            <a:br>
              <a:rPr lang="en-US" sz="2800">
                <a:effectLst/>
              </a:rPr>
            </a:br>
            <a:r>
              <a:rPr lang="en-US" sz="2800">
                <a:effectLst/>
              </a:rPr>
              <a:t>visam gementis litora Bosphori</a:t>
            </a:r>
            <a:br>
              <a:rPr lang="en-US" sz="2800">
                <a:effectLst/>
              </a:rPr>
            </a:br>
            <a:r>
              <a:rPr lang="en-US" sz="2800">
                <a:effectLst/>
              </a:rPr>
              <a:t>Sytrisque Gaetulas canorus</a:t>
            </a:r>
            <a:br>
              <a:rPr lang="en-US" sz="2800">
                <a:effectLst/>
              </a:rPr>
            </a:br>
            <a:r>
              <a:rPr lang="en-US" sz="2800">
                <a:effectLst/>
              </a:rPr>
              <a:t>ales Hyperboreosque campos.</a:t>
            </a:r>
            <a:br>
              <a:rPr lang="en-US" sz="2800">
                <a:effectLst/>
              </a:rPr>
            </a:br>
            <a:endParaRPr lang="en-US" sz="2800"/>
          </a:p>
        </p:txBody>
      </p:sp>
    </p:spTree>
    <p:extLst>
      <p:ext uri="{BB962C8B-B14F-4D97-AF65-F5344CB8AC3E}">
        <p14:creationId xmlns:p14="http://schemas.microsoft.com/office/powerpoint/2010/main" val="2203827864"/>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Horace 2.20</a:t>
            </a:r>
            <a:endParaRPr lang="en-US"/>
          </a:p>
        </p:txBody>
      </p:sp>
      <p:sp>
        <p:nvSpPr>
          <p:cNvPr id="3" name="Content Placeholder 2"/>
          <p:cNvSpPr>
            <a:spLocks noGrp="1"/>
          </p:cNvSpPr>
          <p:nvPr>
            <p:ph idx="1"/>
          </p:nvPr>
        </p:nvSpPr>
        <p:spPr/>
        <p:txBody>
          <a:bodyPr/>
          <a:lstStyle/>
          <a:p>
            <a:pPr marL="0" indent="0">
              <a:buNone/>
            </a:pPr>
            <a:r>
              <a:rPr lang="en-US" sz="2800">
                <a:effectLst/>
              </a:rPr>
              <a:t>Me Colchus et, qui dissimulat metum</a:t>
            </a:r>
            <a:br>
              <a:rPr lang="en-US" sz="2800">
                <a:effectLst/>
              </a:rPr>
            </a:br>
            <a:r>
              <a:rPr lang="en-US" sz="2800">
                <a:effectLst/>
              </a:rPr>
              <a:t>Marsae cohortis, Dacus et ultimi</a:t>
            </a:r>
            <a:br>
              <a:rPr lang="en-US" sz="2800">
                <a:effectLst/>
              </a:rPr>
            </a:br>
            <a:r>
              <a:rPr lang="en-US" sz="2800">
                <a:effectLst/>
              </a:rPr>
              <a:t>nosent Geloni, me peritus</a:t>
            </a:r>
            <a:br>
              <a:rPr lang="en-US" sz="2800">
                <a:effectLst/>
              </a:rPr>
            </a:br>
            <a:r>
              <a:rPr lang="en-US" sz="2800">
                <a:effectLst/>
              </a:rPr>
              <a:t>discet Hiber Rhodanique potor.</a:t>
            </a:r>
            <a:br>
              <a:rPr lang="en-US" sz="2800">
                <a:effectLst/>
              </a:rPr>
            </a:br>
            <a:r>
              <a:rPr lang="en-US" sz="2800">
                <a:effectLst/>
              </a:rPr>
              <a:t/>
            </a:r>
            <a:br>
              <a:rPr lang="en-US" sz="2800">
                <a:effectLst/>
              </a:rPr>
            </a:br>
            <a:r>
              <a:rPr lang="en-US" sz="2800">
                <a:effectLst/>
              </a:rPr>
              <a:t>Absint inani funere neniae</a:t>
            </a:r>
            <a:br>
              <a:rPr lang="en-US" sz="2800">
                <a:effectLst/>
              </a:rPr>
            </a:br>
            <a:r>
              <a:rPr lang="en-US" sz="2800">
                <a:effectLst/>
              </a:rPr>
              <a:t>luctusque turpes et querimoniae;</a:t>
            </a:r>
            <a:br>
              <a:rPr lang="en-US" sz="2800">
                <a:effectLst/>
              </a:rPr>
            </a:br>
            <a:r>
              <a:rPr lang="en-US" sz="2800">
                <a:effectLst/>
              </a:rPr>
              <a:t>compesce clamorem ac sequlcri</a:t>
            </a:r>
            <a:br>
              <a:rPr lang="en-US" sz="2800">
                <a:effectLst/>
              </a:rPr>
            </a:br>
            <a:r>
              <a:rPr lang="en-US" sz="2800">
                <a:effectLst/>
              </a:rPr>
              <a:t>mitte supervacuos honores.</a:t>
            </a:r>
          </a:p>
          <a:p>
            <a:pPr marL="0" indent="0">
              <a:buNone/>
            </a:pPr>
            <a:endParaRPr lang="en-US" sz="2800"/>
          </a:p>
        </p:txBody>
      </p:sp>
    </p:spTree>
    <p:extLst>
      <p:ext uri="{BB962C8B-B14F-4D97-AF65-F5344CB8AC3E}">
        <p14:creationId xmlns:p14="http://schemas.microsoft.com/office/powerpoint/2010/main" val="37791128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Marcus Valerius Corvus</a:t>
            </a:r>
            <a:endParaRPr lang="en-US"/>
          </a:p>
        </p:txBody>
      </p:sp>
      <p:sp>
        <p:nvSpPr>
          <p:cNvPr id="3" name="Content Placeholder 2"/>
          <p:cNvSpPr>
            <a:spLocks noGrp="1"/>
          </p:cNvSpPr>
          <p:nvPr>
            <p:ph idx="1"/>
          </p:nvPr>
        </p:nvSpPr>
        <p:spPr/>
        <p:txBody>
          <a:bodyPr/>
          <a:lstStyle/>
          <a:p>
            <a:pPr marL="0" indent="0">
              <a:buNone/>
            </a:pPr>
            <a:r>
              <a:rPr lang="en-US" sz="2800">
                <a:effectLst/>
              </a:rPr>
              <a:t>Bello Gallico cum Romani in stationibus </a:t>
            </a:r>
            <a:r>
              <a:rPr lang="en-US" sz="2800" smtClean="0">
                <a:effectLst/>
              </a:rPr>
              <a:t>quieti </a:t>
            </a:r>
            <a:r>
              <a:rPr lang="en-US" sz="2800">
                <a:effectLst/>
              </a:rPr>
              <a:t>tempus </a:t>
            </a:r>
            <a:r>
              <a:rPr lang="en-US" sz="2800" smtClean="0">
                <a:effectLst/>
              </a:rPr>
              <a:t>tererent</a:t>
            </a:r>
            <a:r>
              <a:rPr lang="en-US" sz="2800">
                <a:effectLst/>
              </a:rPr>
              <a:t>, Gallus quidam magnitudine atque armis insignis ante alios processit quatiensque scutum hastā, cum silentium fecisset, unum e Romanis per interpretem provocavit, qui secum ferro decerneret.  Erat Marcus Valerius tribunus militum, adulescens, qui prius sciscitatus consulis voluntatem in medium armatūs processit.  Tunc res visu mirabilis accidisse fertur; </a:t>
            </a:r>
            <a:endParaRPr lang="en-US" sz="2800"/>
          </a:p>
        </p:txBody>
      </p:sp>
    </p:spTree>
    <p:extLst>
      <p:ext uri="{BB962C8B-B14F-4D97-AF65-F5344CB8AC3E}">
        <p14:creationId xmlns:p14="http://schemas.microsoft.com/office/powerpoint/2010/main" val="339204018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Marcus Valerius Corvus</a:t>
            </a:r>
          </a:p>
        </p:txBody>
      </p:sp>
      <p:sp>
        <p:nvSpPr>
          <p:cNvPr id="3" name="Content Placeholder 2"/>
          <p:cNvSpPr>
            <a:spLocks noGrp="1"/>
          </p:cNvSpPr>
          <p:nvPr>
            <p:ph idx="1"/>
          </p:nvPr>
        </p:nvSpPr>
        <p:spPr/>
        <p:txBody>
          <a:bodyPr/>
          <a:lstStyle/>
          <a:p>
            <a:pPr marL="0" indent="0">
              <a:buNone/>
            </a:pPr>
            <a:r>
              <a:rPr lang="en-US" sz="2800">
                <a:effectLst/>
              </a:rPr>
              <a:t>nam cum iam manum consereret Valerius, repente in galeā eius corvus consedit in hostem versus.  Ales non solum captam semel sedem </a:t>
            </a:r>
            <a:r>
              <a:rPr lang="en-US" sz="2800" smtClean="0">
                <a:effectLst/>
              </a:rPr>
              <a:t>tenuit, </a:t>
            </a:r>
            <a:r>
              <a:rPr lang="en-US" sz="2800">
                <a:effectLst/>
              </a:rPr>
              <a:t>sed quotiescumque certamen initum est, levans se alis os oculosque Galli rostro et unguibus adpetiit.  Hostem territum talis prodigi visu oculisque simul ac mente turbatum Valerius obtruncat.  Corvus e conspectu </a:t>
            </a:r>
            <a:r>
              <a:rPr lang="en-US" sz="2800" smtClean="0">
                <a:effectLst/>
              </a:rPr>
              <a:t>elatus </a:t>
            </a:r>
            <a:r>
              <a:rPr lang="en-US" sz="2800">
                <a:effectLst/>
              </a:rPr>
              <a:t>orientem petit.  Inde Valerius Corvus dictus est. </a:t>
            </a:r>
          </a:p>
          <a:p>
            <a:pPr marL="0" indent="0">
              <a:buNone/>
            </a:pPr>
            <a:endParaRPr lang="en-US" sz="2800"/>
          </a:p>
        </p:txBody>
      </p:sp>
    </p:spTree>
    <p:extLst>
      <p:ext uri="{BB962C8B-B14F-4D97-AF65-F5344CB8AC3E}">
        <p14:creationId xmlns:p14="http://schemas.microsoft.com/office/powerpoint/2010/main" val="31612937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1</a:t>
            </a:r>
            <a:endParaRPr lang="en-US" b="0" dirty="0">
              <a:solidFill>
                <a:schemeClr val="tx2">
                  <a:lumMod val="60000"/>
                  <a:lumOff val="40000"/>
                </a:schemeClr>
              </a:solidFill>
            </a:endParaRPr>
          </a:p>
        </p:txBody>
      </p:sp>
      <p:sp>
        <p:nvSpPr>
          <p:cNvPr id="6" name="TextBox 5"/>
          <p:cNvSpPr txBox="1"/>
          <p:nvPr/>
        </p:nvSpPr>
        <p:spPr>
          <a:xfrm>
            <a:off x="1447800" y="2514600"/>
            <a:ext cx="6400800" cy="2862322"/>
          </a:xfrm>
          <a:prstGeom prst="rect">
            <a:avLst/>
          </a:prstGeom>
          <a:noFill/>
        </p:spPr>
        <p:txBody>
          <a:bodyPr wrap="square" rtlCol="0">
            <a:spAutoFit/>
          </a:bodyPr>
          <a:lstStyle/>
          <a:p>
            <a:r>
              <a:rPr lang="en-US" sz="3600" u="sng">
                <a:latin typeface="Comic Sans MS" panose="030F0702030302020204" pitchFamily="66" charset="0"/>
              </a:rPr>
              <a:t>Magistra:</a:t>
            </a:r>
            <a:r>
              <a:rPr lang="en-US" sz="3600">
                <a:latin typeface="Comic Sans MS" panose="030F0702030302020204" pitchFamily="66" charset="0"/>
              </a:rPr>
              <a:t> </a:t>
            </a:r>
            <a:r>
              <a:rPr lang="en-US" sz="3600"/>
              <a:t>Gustatis-ne fabulas de Hercule?</a:t>
            </a:r>
          </a:p>
          <a:p>
            <a:pPr algn="ctr"/>
            <a:endParaRPr lang="en-US" sz="3600">
              <a:latin typeface="Comic Sans MS" panose="030F0702030302020204" pitchFamily="66" charset="0"/>
            </a:endParaRPr>
          </a:p>
          <a:p>
            <a:r>
              <a:rPr lang="en-US" sz="3600" u="sng" smtClean="0">
                <a:latin typeface="Comic Sans MS" panose="030F0702030302020204" pitchFamily="66" charset="0"/>
              </a:rPr>
              <a:t>Omnes:</a:t>
            </a:r>
            <a:r>
              <a:rPr lang="en-US" sz="3600" smtClean="0">
                <a:latin typeface="Comic Sans MS" panose="030F0702030302020204" pitchFamily="66" charset="0"/>
              </a:rPr>
              <a:t> </a:t>
            </a:r>
            <a:r>
              <a:rPr lang="en-US" sz="3600"/>
              <a:t>Ita vero! Gratias agimus quod eas </a:t>
            </a:r>
            <a:r>
              <a:rPr lang="en-US" sz="3600" smtClean="0"/>
              <a:t>legimus.</a:t>
            </a:r>
            <a:endParaRPr lang="en-US" sz="3600" dirty="0">
              <a:latin typeface="Comic Sans MS" pitchFamily="66"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the patriot is angry with Catiline. [1]</a:t>
            </a:r>
            <a:endParaRPr lang="en-US" b="1" dirty="0">
              <a:solidFill>
                <a:schemeClr val="tx1"/>
              </a:solidFill>
            </a:endParaRPr>
          </a:p>
        </p:txBody>
      </p:sp>
      <p:sp>
        <p:nvSpPr>
          <p:cNvPr id="3" name="Content Placeholder 2"/>
          <p:cNvSpPr>
            <a:spLocks noGrp="1"/>
          </p:cNvSpPr>
          <p:nvPr>
            <p:ph idx="1"/>
          </p:nvPr>
        </p:nvSpPr>
        <p:spPr>
          <a:xfrm>
            <a:off x="1066800" y="1981200"/>
            <a:ext cx="7543800" cy="3352800"/>
          </a:xfrm>
        </p:spPr>
        <p:txBody>
          <a:bodyPr/>
          <a:lstStyle/>
          <a:p>
            <a:pPr marL="0" indent="0">
              <a:buNone/>
            </a:pPr>
            <a:r>
              <a:rPr lang="en-US" smtClean="0"/>
              <a:t>    </a:t>
            </a:r>
            <a:r>
              <a:rPr lang="en-US" sz="2800">
                <a:effectLst/>
                <a:ea typeface="MS PGothic" panose="020B0600070205080204" pitchFamily="34" charset="-128"/>
              </a:rPr>
              <a:t>Quo usque tandem abutere, Catilina, patientiā nostrā? quam diu etiam furor iste tuus nos eludet? quem ad finem sese effrenata iactabit audacia? Nihilne te nocturnum praesidium Palati, nihil urbis vigiliae, nihil timor populi, nihil concursus bonorum omnium, nihil hic munitissimus habendi senatus locus, nihil horum ora voltusque moverunt? </a:t>
            </a:r>
            <a:endParaRPr lang="en-US" sz="2800" dirty="0">
              <a:ea typeface="MS PGothic" panose="020B0600070205080204" pitchFamily="34" charset="-128"/>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[1]</a:t>
            </a:r>
            <a:endParaRPr lang="en-US"/>
          </a:p>
        </p:txBody>
      </p:sp>
      <p:sp>
        <p:nvSpPr>
          <p:cNvPr id="3" name="Content Placeholder 2"/>
          <p:cNvSpPr>
            <a:spLocks noGrp="1"/>
          </p:cNvSpPr>
          <p:nvPr>
            <p:ph idx="1"/>
          </p:nvPr>
        </p:nvSpPr>
        <p:spPr/>
        <p:txBody>
          <a:bodyPr/>
          <a:lstStyle/>
          <a:p>
            <a:pPr marL="0" indent="0">
              <a:buNone/>
            </a:pPr>
            <a:r>
              <a:rPr lang="en-US" sz="2800">
                <a:effectLst/>
              </a:rPr>
              <a:t>Patere tua consilia non sentis, constrictam iam horum omnium scientia teneri coniurationem tuam non vides? Quid proxima, quid superiore nocte egeris, ubi fueris, quos convocaveris, quid consilii ceperis, quem nostrum ignorare arbitraris?</a:t>
            </a:r>
          </a:p>
        </p:txBody>
      </p:sp>
    </p:spTree>
    <p:extLst>
      <p:ext uri="{BB962C8B-B14F-4D97-AF65-F5344CB8AC3E}">
        <p14:creationId xmlns:p14="http://schemas.microsoft.com/office/powerpoint/2010/main" val="2113550746"/>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[2]</a:t>
            </a:r>
            <a:endParaRPr lang="en-US"/>
          </a:p>
        </p:txBody>
      </p:sp>
      <p:sp>
        <p:nvSpPr>
          <p:cNvPr id="3" name="Content Placeholder 2"/>
          <p:cNvSpPr>
            <a:spLocks noGrp="1"/>
          </p:cNvSpPr>
          <p:nvPr>
            <p:ph idx="1"/>
          </p:nvPr>
        </p:nvSpPr>
        <p:spPr>
          <a:xfrm>
            <a:off x="1143000" y="1981200"/>
            <a:ext cx="7543800" cy="4114800"/>
          </a:xfrm>
        </p:spPr>
        <p:txBody>
          <a:bodyPr/>
          <a:lstStyle/>
          <a:p>
            <a:pPr marL="0" indent="0">
              <a:buNone/>
            </a:pPr>
            <a:r>
              <a:rPr lang="en-US" sz="2800">
                <a:effectLst/>
              </a:rPr>
              <a:t>O tempora, o mores! Senatus haec intellegit. Consul videt; hic tamen vivit. Vivit? immo vero etiam in senatum venit, fit publici consilii particeps, notat et designat oculis ad caedem unum quemque nostrum. Nos autem fortes viri satis facere rei publicae videmur, si istius furorem ac tela vitemus.</a:t>
            </a:r>
          </a:p>
        </p:txBody>
      </p:sp>
    </p:spTree>
    <p:extLst>
      <p:ext uri="{BB962C8B-B14F-4D97-AF65-F5344CB8AC3E}">
        <p14:creationId xmlns:p14="http://schemas.microsoft.com/office/powerpoint/2010/main" val="287625860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990600" y="228601"/>
            <a:ext cx="6959600" cy="1143000"/>
          </a:xfrm>
        </p:spPr>
        <p:txBody>
          <a:bodyPr/>
          <a:lstStyle/>
          <a:p>
            <a:r>
              <a:rPr lang="en-US" b="0" smtClean="0">
                <a:solidFill>
                  <a:schemeClr val="tx2">
                    <a:lumMod val="60000"/>
                    <a:lumOff val="40000"/>
                  </a:schemeClr>
                </a:solidFill>
              </a:rPr>
              <a:t> </a:t>
            </a:r>
            <a:r>
              <a:rPr lang="en-US" b="0" smtClean="0">
                <a:solidFill>
                  <a:srgbClr val="FFC000"/>
                </a:solidFill>
              </a:rPr>
              <a:t>Cicero [2]</a:t>
            </a:r>
            <a:endParaRPr lang="en-US" b="0" dirty="0">
              <a:solidFill>
                <a:srgbClr val="FFC000"/>
              </a:solidFill>
            </a:endParaRPr>
          </a:p>
        </p:txBody>
      </p:sp>
      <p:sp>
        <p:nvSpPr>
          <p:cNvPr id="22531" name="Rectangle 3"/>
          <p:cNvSpPr>
            <a:spLocks noGrp="1" noChangeArrowheads="1"/>
          </p:cNvSpPr>
          <p:nvPr>
            <p:ph type="subTitle" idx="1"/>
          </p:nvPr>
        </p:nvSpPr>
        <p:spPr>
          <a:xfrm>
            <a:off x="990600" y="1828800"/>
            <a:ext cx="7162800" cy="4495800"/>
          </a:xfrm>
        </p:spPr>
        <p:txBody>
          <a:bodyPr/>
          <a:lstStyle/>
          <a:p>
            <a:endParaRPr lang="en-US" sz="2800" smtClean="0">
              <a:solidFill>
                <a:schemeClr val="tx2">
                  <a:lumMod val="20000"/>
                  <a:lumOff val="80000"/>
                </a:schemeClr>
              </a:solidFill>
            </a:endParaRPr>
          </a:p>
          <a:p>
            <a:endParaRPr lang="en-US" sz="2800">
              <a:solidFill>
                <a:schemeClr val="tx2">
                  <a:lumMod val="20000"/>
                  <a:lumOff val="80000"/>
                </a:schemeClr>
              </a:solidFill>
            </a:endParaRPr>
          </a:p>
          <a:p>
            <a:endParaRPr lang="en-US" sz="2800" smtClean="0">
              <a:solidFill>
                <a:schemeClr val="tx2">
                  <a:lumMod val="20000"/>
                  <a:lumOff val="80000"/>
                </a:schemeClr>
              </a:solidFill>
            </a:endParaRPr>
          </a:p>
          <a:p>
            <a:endParaRPr lang="en-US" sz="2800">
              <a:solidFill>
                <a:schemeClr val="tx2">
                  <a:lumMod val="20000"/>
                  <a:lumOff val="80000"/>
                </a:schemeClr>
              </a:solidFill>
            </a:endParaRPr>
          </a:p>
          <a:p>
            <a:endParaRPr lang="en-US" sz="2800" smtClean="0">
              <a:solidFill>
                <a:schemeClr val="tx2">
                  <a:lumMod val="20000"/>
                  <a:lumOff val="80000"/>
                </a:schemeClr>
              </a:solidFill>
            </a:endParaRPr>
          </a:p>
          <a:p>
            <a:r>
              <a:rPr lang="en-US" sz="2800" smtClean="0">
                <a:solidFill>
                  <a:schemeClr val="tx2">
                    <a:lumMod val="20000"/>
                    <a:lumOff val="80000"/>
                  </a:schemeClr>
                </a:solidFill>
              </a:rPr>
              <a:t> </a:t>
            </a:r>
            <a:endParaRPr lang="en-US" sz="3200" i="1" dirty="0">
              <a:solidFill>
                <a:schemeClr val="tx2">
                  <a:lumMod val="20000"/>
                  <a:lumOff val="80000"/>
                </a:schemeClr>
              </a:solidFill>
            </a:endParaRPr>
          </a:p>
        </p:txBody>
      </p:sp>
      <p:sp>
        <p:nvSpPr>
          <p:cNvPr id="4" name="TextBox 3"/>
          <p:cNvSpPr txBox="1"/>
          <p:nvPr/>
        </p:nvSpPr>
        <p:spPr>
          <a:xfrm>
            <a:off x="1508760" y="6017776"/>
            <a:ext cx="5867400" cy="584775"/>
          </a:xfrm>
          <a:prstGeom prst="rect">
            <a:avLst/>
          </a:prstGeom>
          <a:noFill/>
        </p:spPr>
        <p:txBody>
          <a:bodyPr wrap="square" rtlCol="0">
            <a:spAutoFit/>
          </a:bodyPr>
          <a:lstStyle/>
          <a:p>
            <a:pPr algn="ctr"/>
            <a:r>
              <a:rPr lang="en-US" sz="3200" smtClean="0">
                <a:latin typeface="Verdana" panose="020B0604030504040204" pitchFamily="34" charset="0"/>
                <a:ea typeface="Verdana" panose="020B0604030504040204" pitchFamily="34" charset="0"/>
                <a:cs typeface="Verdana" panose="020B0604030504040204" pitchFamily="34" charset="0"/>
              </a:rPr>
              <a:t>Cicero begins to speak.</a:t>
            </a:r>
            <a:endParaRPr lang="en-US" sz="320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676400"/>
            <a:ext cx="4762500" cy="4152900"/>
          </a:xfrm>
          <a:prstGeom prst="rect">
            <a:avLst/>
          </a:prstGeom>
        </p:spPr>
      </p:pic>
    </p:spTree>
    <p:extLst>
      <p:ext uri="{BB962C8B-B14F-4D97-AF65-F5344CB8AC3E}">
        <p14:creationId xmlns:p14="http://schemas.microsoft.com/office/powerpoint/2010/main" val="387157850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 [2] </a:t>
            </a:r>
            <a:endParaRPr lang="en-US"/>
          </a:p>
        </p:txBody>
      </p:sp>
      <p:sp>
        <p:nvSpPr>
          <p:cNvPr id="3" name="Content Placeholder 2"/>
          <p:cNvSpPr>
            <a:spLocks noGrp="1"/>
          </p:cNvSpPr>
          <p:nvPr>
            <p:ph idx="1"/>
          </p:nvPr>
        </p:nvSpPr>
        <p:spPr/>
        <p:txBody>
          <a:bodyPr/>
          <a:lstStyle/>
          <a:p>
            <a:pPr marL="0" indent="0">
              <a:buNone/>
            </a:pPr>
            <a:r>
              <a:rPr lang="en-US" sz="2800">
                <a:effectLst/>
                <a:latin typeface="Comic Sans MS" panose="030F0702030302020204" pitchFamily="66" charset="0"/>
              </a:rPr>
              <a:t>nam omnis civitas Helvetia in quattuor pagos divisa est. Hic pagus unus, cum domo exisset, patrum nostrorum memoria </a:t>
            </a:r>
            <a:r>
              <a:rPr lang="en-US" sz="2800" smtClean="0">
                <a:effectLst/>
                <a:latin typeface="Comic Sans MS" panose="030F0702030302020204" pitchFamily="66" charset="0"/>
              </a:rPr>
              <a:t/>
            </a:r>
            <a:br>
              <a:rPr lang="en-US" sz="2800" smtClean="0">
                <a:effectLst/>
                <a:latin typeface="Comic Sans MS" panose="030F0702030302020204" pitchFamily="66" charset="0"/>
              </a:rPr>
            </a:br>
            <a:r>
              <a:rPr lang="en-US" sz="2800" smtClean="0">
                <a:effectLst/>
                <a:latin typeface="Comic Sans MS" panose="030F0702030302020204" pitchFamily="66" charset="0"/>
              </a:rPr>
              <a:t>L</a:t>
            </a:r>
            <a:r>
              <a:rPr lang="en-US" sz="2800">
                <a:effectLst/>
                <a:latin typeface="Comic Sans MS" panose="030F0702030302020204" pitchFamily="66" charset="0"/>
              </a:rPr>
              <a:t>. Cassium consulem interfecerat et eius exercitum sub iugum </a:t>
            </a:r>
            <a:r>
              <a:rPr lang="en-US" sz="2800" smtClean="0">
                <a:effectLst/>
                <a:latin typeface="Comic Sans MS" panose="030F0702030302020204" pitchFamily="66" charset="0"/>
              </a:rPr>
              <a:t>miserat</a:t>
            </a:r>
            <a:r>
              <a:rPr lang="en-US" sz="2800">
                <a:effectLst/>
                <a:latin typeface="Comic Sans MS" panose="030F0702030302020204" pitchFamily="66" charset="0"/>
              </a:rPr>
              <a:t>. </a:t>
            </a:r>
            <a:endParaRPr lang="en-US" sz="2800" smtClean="0">
              <a:effectLst/>
              <a:latin typeface="Comic Sans MS" panose="030F0702030302020204" pitchFamily="66" charset="0"/>
            </a:endParaRPr>
          </a:p>
          <a:p>
            <a:pPr marL="0" indent="0">
              <a:buNone/>
            </a:pPr>
            <a:r>
              <a:rPr lang="en-US" sz="2800">
                <a:effectLst/>
                <a:latin typeface="Comic Sans MS" panose="030F0702030302020204" pitchFamily="66" charset="0"/>
              </a:rPr>
              <a:t>Ita sive casu sive consilio deorum immortalium quae pars civitatis Helvetiae insignem calamitatem populo Romano intulerat,</a:t>
            </a:r>
            <a:endParaRPr lang="en-US" sz="2800">
              <a:latin typeface="Comic Sans MS" panose="030F0702030302020204" pitchFamily="66" charset="0"/>
            </a:endParaRPr>
          </a:p>
        </p:txBody>
      </p:sp>
    </p:spTree>
    <p:extLst>
      <p:ext uri="{BB962C8B-B14F-4D97-AF65-F5344CB8AC3E}">
        <p14:creationId xmlns:p14="http://schemas.microsoft.com/office/powerpoint/2010/main" val="100379711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2209800"/>
          </a:xfrm>
        </p:spPr>
        <p:txBody>
          <a:bodyPr/>
          <a:lstStyle/>
          <a:p>
            <a:r>
              <a:rPr lang="en-US" smtClean="0"/>
              <a:t>Cicero is getting angry.</a:t>
            </a:r>
            <a:endParaRPr lang="en-US"/>
          </a:p>
        </p:txBody>
      </p:sp>
      <p:sp>
        <p:nvSpPr>
          <p:cNvPr id="3" name="Content Placeholder 2"/>
          <p:cNvSpPr>
            <a:spLocks noGrp="1"/>
          </p:cNvSpPr>
          <p:nvPr>
            <p:ph idx="1"/>
          </p:nvPr>
        </p:nvSpPr>
        <p:spPr>
          <a:xfrm>
            <a:off x="1066800" y="2057400"/>
            <a:ext cx="7543800" cy="3352800"/>
          </a:xfrm>
        </p:spPr>
        <p:txBody>
          <a:bodyPr/>
          <a:lstStyle/>
          <a:p>
            <a:pPr marL="0" indent="0">
              <a:buNone/>
            </a:pPr>
            <a:r>
              <a:rPr lang="en-US" sz="2800" smtClean="0">
                <a:effectLst/>
              </a:rPr>
              <a:t>Fuit</a:t>
            </a:r>
            <a:r>
              <a:rPr lang="en-US" sz="2800">
                <a:effectLst/>
              </a:rPr>
              <a:t>, fuit </a:t>
            </a:r>
            <a:r>
              <a:rPr lang="en-US" sz="2800" smtClean="0">
                <a:effectLst/>
              </a:rPr>
              <a:t>ista </a:t>
            </a:r>
            <a:r>
              <a:rPr lang="en-US" sz="2800">
                <a:effectLst/>
              </a:rPr>
              <a:t>quondam in hac re publica virtus, ut viri fortes acrioribus suppliciis civem perniciosum quam acerbissimum hostem coercerent. Habemus senatus </a:t>
            </a:r>
            <a:r>
              <a:rPr lang="en-US" sz="2800" smtClean="0">
                <a:effectLst/>
              </a:rPr>
              <a:t>consultum </a:t>
            </a:r>
            <a:r>
              <a:rPr lang="en-US" sz="2800">
                <a:effectLst/>
              </a:rPr>
              <a:t>in te, Catilina, vehemens et grave; non deest rei publicae consilium neque auctoritas huius ordinis; nos, nos, dico aperte, consules desumus.</a:t>
            </a:r>
          </a:p>
          <a:p>
            <a:pPr>
              <a:buNone/>
            </a:pPr>
            <a:endParaRPr lang="en-US"/>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990600" y="228600"/>
            <a:ext cx="7086600" cy="1431925"/>
          </a:xfrm>
        </p:spPr>
        <p:txBody>
          <a:bodyPr/>
          <a:lstStyle/>
          <a:p>
            <a:r>
              <a:rPr lang="en-US" b="0" smtClean="0">
                <a:solidFill>
                  <a:srgbClr val="FFFF00"/>
                </a:solidFill>
              </a:rPr>
              <a:t>Cicero continues.</a:t>
            </a:r>
            <a:endParaRPr lang="en-US" b="0" dirty="0">
              <a:solidFill>
                <a:srgbClr val="FFFF00"/>
              </a:solidFill>
            </a:endParaRPr>
          </a:p>
        </p:txBody>
      </p:sp>
      <p:sp>
        <p:nvSpPr>
          <p:cNvPr id="35843" name="Rectangle 3"/>
          <p:cNvSpPr>
            <a:spLocks noGrp="1" noChangeArrowheads="1"/>
          </p:cNvSpPr>
          <p:nvPr>
            <p:ph type="subTitle" idx="1"/>
          </p:nvPr>
        </p:nvSpPr>
        <p:spPr>
          <a:xfrm>
            <a:off x="990600" y="1981200"/>
            <a:ext cx="7315200" cy="4495800"/>
          </a:xfrm>
        </p:spPr>
        <p:txBody>
          <a:bodyPr/>
          <a:lstStyle/>
          <a:p>
            <a:r>
              <a:rPr lang="en-US" sz="2800" b="1">
                <a:effectLst/>
              </a:rPr>
              <a:t>[4] II. </a:t>
            </a:r>
            <a:r>
              <a:rPr lang="en-US" sz="2800">
                <a:effectLst/>
              </a:rPr>
              <a:t>Decrevit quondam senatus, ut L. </a:t>
            </a:r>
            <a:r>
              <a:rPr lang="en-US" sz="2800" smtClean="0">
                <a:effectLst/>
              </a:rPr>
              <a:t>Opimius </a:t>
            </a:r>
            <a:r>
              <a:rPr lang="en-US" sz="2800">
                <a:effectLst/>
              </a:rPr>
              <a:t>consul videret, ne quid res publica detrimenti </a:t>
            </a:r>
            <a:r>
              <a:rPr lang="en-US" sz="2800" smtClean="0">
                <a:effectLst/>
              </a:rPr>
              <a:t>caperet</a:t>
            </a:r>
            <a:r>
              <a:rPr lang="en-US" sz="2800">
                <a:effectLst/>
              </a:rPr>
              <a:t>; nox nulla </a:t>
            </a:r>
            <a:r>
              <a:rPr lang="en-US" sz="2800" smtClean="0">
                <a:effectLst/>
              </a:rPr>
              <a:t>intercessit</a:t>
            </a:r>
            <a:r>
              <a:rPr lang="en-US" sz="2800">
                <a:effectLst/>
              </a:rPr>
              <a:t>; interfectus est propter quasdam seditionum suspiciones C. Gracchum, </a:t>
            </a:r>
            <a:r>
              <a:rPr lang="en-US" sz="2800" smtClean="0">
                <a:effectLst/>
              </a:rPr>
              <a:t>clarissimo </a:t>
            </a:r>
            <a:r>
              <a:rPr lang="en-US" sz="2800">
                <a:effectLst/>
              </a:rPr>
              <a:t>patre, avo, maioribus. Occisus est cum</a:t>
            </a:r>
          </a:p>
          <a:p>
            <a:r>
              <a:rPr lang="en-US" sz="2800">
                <a:effectLst/>
              </a:rPr>
              <a:t>liberis M. Fulvius consularis. </a:t>
            </a:r>
            <a:endParaRPr lang="en-US" sz="2800" dirty="0"/>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990600" y="228601"/>
            <a:ext cx="7086600" cy="1219200"/>
          </a:xfrm>
        </p:spPr>
        <p:txBody>
          <a:bodyPr/>
          <a:lstStyle/>
          <a:p>
            <a:r>
              <a:rPr lang="en-US" sz="3600" b="0" smtClean="0">
                <a:solidFill>
                  <a:srgbClr val="FFFF00"/>
                </a:solidFill>
              </a:rPr>
              <a:t>Cicero compares punishments.</a:t>
            </a:r>
            <a:endParaRPr lang="en-US" sz="3600" b="0" i="1" dirty="0">
              <a:solidFill>
                <a:srgbClr val="00B050"/>
              </a:solidFill>
            </a:endParaRPr>
          </a:p>
        </p:txBody>
      </p:sp>
      <p:sp>
        <p:nvSpPr>
          <p:cNvPr id="40963" name="Rectangle 3"/>
          <p:cNvSpPr>
            <a:spLocks noGrp="1" noChangeArrowheads="1"/>
          </p:cNvSpPr>
          <p:nvPr>
            <p:ph type="subTitle" idx="1"/>
          </p:nvPr>
        </p:nvSpPr>
        <p:spPr>
          <a:xfrm>
            <a:off x="685800" y="1981200"/>
            <a:ext cx="7620000" cy="4648200"/>
          </a:xfrm>
        </p:spPr>
        <p:txBody>
          <a:bodyPr/>
          <a:lstStyle/>
          <a:p>
            <a:r>
              <a:rPr lang="en-US" sz="2800">
                <a:effectLst/>
              </a:rPr>
              <a:t>Simili senatus consulto </a:t>
            </a:r>
            <a:r>
              <a:rPr lang="en-US" sz="2800" smtClean="0">
                <a:effectLst/>
              </a:rPr>
              <a:t>C</a:t>
            </a:r>
            <a:r>
              <a:rPr lang="en-US" sz="2800">
                <a:effectLst/>
              </a:rPr>
              <a:t>. Mario et L. Valerio consulibus est</a:t>
            </a:r>
          </a:p>
          <a:p>
            <a:r>
              <a:rPr lang="en-US" sz="2800">
                <a:effectLst/>
              </a:rPr>
              <a:t>permissa </a:t>
            </a:r>
            <a:r>
              <a:rPr lang="en-US" sz="2800" smtClean="0">
                <a:effectLst/>
              </a:rPr>
              <a:t>res </a:t>
            </a:r>
            <a:r>
              <a:rPr lang="en-US" sz="2800">
                <a:effectLst/>
              </a:rPr>
              <a:t>publica; num unum diem postea L. Saturninum tribunum </a:t>
            </a:r>
            <a:r>
              <a:rPr lang="en-US" sz="2800" smtClean="0">
                <a:effectLst/>
              </a:rPr>
              <a:t>pl</a:t>
            </a:r>
            <a:r>
              <a:rPr lang="en-US" sz="2800">
                <a:effectLst/>
              </a:rPr>
              <a:t>. et C. </a:t>
            </a:r>
            <a:r>
              <a:rPr lang="en-US" sz="2800" smtClean="0">
                <a:effectLst/>
              </a:rPr>
              <a:t>Servilium </a:t>
            </a:r>
            <a:r>
              <a:rPr lang="en-US" sz="2800">
                <a:effectLst/>
              </a:rPr>
              <a:t>praetorem mors ac rei publicae poena remorata </a:t>
            </a:r>
            <a:r>
              <a:rPr lang="en-US" sz="2800" smtClean="0">
                <a:effectLst/>
              </a:rPr>
              <a:t>est?</a:t>
            </a:r>
            <a:endParaRPr lang="en-US" sz="2800">
              <a:effectLst/>
            </a:endParaRPr>
          </a:p>
          <a:p>
            <a:r>
              <a:rPr lang="en-US" sz="2800">
                <a:effectLst/>
              </a:rPr>
              <a:t>At [vero] nos </a:t>
            </a:r>
            <a:r>
              <a:rPr lang="en-US" sz="2800" smtClean="0">
                <a:effectLst/>
              </a:rPr>
              <a:t>vicesimum </a:t>
            </a:r>
            <a:r>
              <a:rPr lang="en-US" sz="2800">
                <a:effectLst/>
              </a:rPr>
              <a:t>iam diem patimur hebescere aciem horum auctoritatis. </a:t>
            </a:r>
            <a:br>
              <a:rPr lang="en-US" sz="2800">
                <a:effectLst/>
              </a:rPr>
            </a:br>
            <a:endParaRPr lang="en-US" sz="2800">
              <a:effectLst/>
            </a:endParaRPr>
          </a:p>
          <a:p>
            <a:r>
              <a:rPr lang="en-US" sz="2800">
                <a:effectLst/>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Cicero’s Quote</a:t>
            </a:r>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2133600"/>
            <a:ext cx="7315200" cy="4114800"/>
          </a:xfrm>
        </p:spPr>
      </p:pic>
    </p:spTree>
    <p:extLst>
      <p:ext uri="{BB962C8B-B14F-4D97-AF65-F5344CB8AC3E}">
        <p14:creationId xmlns:p14="http://schemas.microsoft.com/office/powerpoint/2010/main" val="587346410"/>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990600" y="228601"/>
            <a:ext cx="7086600" cy="1143000"/>
          </a:xfrm>
        </p:spPr>
        <p:txBody>
          <a:bodyPr/>
          <a:lstStyle/>
          <a:p>
            <a:r>
              <a:rPr lang="en-US" sz="3600" b="0" smtClean="0">
                <a:solidFill>
                  <a:srgbClr val="FFFF00"/>
                </a:solidFill>
              </a:rPr>
              <a:t>Cicero is disgusted.</a:t>
            </a:r>
            <a:endParaRPr lang="en-US" sz="3600" b="0" i="1" dirty="0">
              <a:solidFill>
                <a:srgbClr val="00B050"/>
              </a:solidFill>
            </a:endParaRPr>
          </a:p>
        </p:txBody>
      </p:sp>
      <p:sp>
        <p:nvSpPr>
          <p:cNvPr id="44035" name="Rectangle 3"/>
          <p:cNvSpPr>
            <a:spLocks noGrp="1" noChangeArrowheads="1"/>
          </p:cNvSpPr>
          <p:nvPr>
            <p:ph type="subTitle" idx="1"/>
          </p:nvPr>
        </p:nvSpPr>
        <p:spPr>
          <a:xfrm>
            <a:off x="990600" y="1752600"/>
            <a:ext cx="7315200" cy="3886200"/>
          </a:xfrm>
        </p:spPr>
        <p:txBody>
          <a:bodyPr/>
          <a:lstStyle/>
          <a:p>
            <a:endParaRPr lang="en-US" sz="2800" smtClean="0">
              <a:effectLst/>
            </a:endParaRPr>
          </a:p>
          <a:p>
            <a:r>
              <a:rPr lang="en-US" sz="2800" smtClean="0">
                <a:effectLst/>
              </a:rPr>
              <a:t>Habemus </a:t>
            </a:r>
            <a:r>
              <a:rPr lang="en-US" sz="2800">
                <a:effectLst/>
              </a:rPr>
              <a:t>enim huiusce modi senatus consultum, verum inclusum in </a:t>
            </a:r>
            <a:r>
              <a:rPr lang="en-US" sz="2800" smtClean="0">
                <a:effectLst/>
              </a:rPr>
              <a:t>tabulis</a:t>
            </a:r>
            <a:endParaRPr lang="en-US" sz="2800">
              <a:effectLst/>
            </a:endParaRPr>
          </a:p>
          <a:p>
            <a:r>
              <a:rPr lang="en-US" sz="2800">
                <a:effectLst/>
              </a:rPr>
              <a:t>tamquam in vagina </a:t>
            </a:r>
            <a:r>
              <a:rPr lang="en-US" sz="2800" smtClean="0">
                <a:effectLst/>
              </a:rPr>
              <a:t>reconditum</a:t>
            </a:r>
            <a:r>
              <a:rPr lang="en-US" sz="2800">
                <a:effectLst/>
              </a:rPr>
              <a:t>, quo ex senatus consulto </a:t>
            </a:r>
            <a:r>
              <a:rPr lang="en-US" sz="2800" smtClean="0">
                <a:effectLst/>
              </a:rPr>
              <a:t>confestim te </a:t>
            </a:r>
            <a:r>
              <a:rPr lang="en-US" sz="2800">
                <a:effectLst/>
              </a:rPr>
              <a:t>interfectum esse, Catilina, </a:t>
            </a:r>
            <a:r>
              <a:rPr lang="en-US" sz="2800" smtClean="0">
                <a:effectLst/>
              </a:rPr>
              <a:t>convenit..</a:t>
            </a:r>
            <a:endParaRPr lang="en-US" sz="2800">
              <a:effectLst/>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2</a:t>
            </a:r>
            <a:endParaRPr lang="en-US" b="0" dirty="0">
              <a:solidFill>
                <a:schemeClr val="tx2">
                  <a:lumMod val="60000"/>
                  <a:lumOff val="40000"/>
                </a:schemeClr>
              </a:solidFill>
            </a:endParaRPr>
          </a:p>
        </p:txBody>
      </p:sp>
      <p:sp>
        <p:nvSpPr>
          <p:cNvPr id="66563" name="Rectangle 3"/>
          <p:cNvSpPr>
            <a:spLocks noGrp="1" noChangeArrowheads="1"/>
          </p:cNvSpPr>
          <p:nvPr>
            <p:ph type="subTitle" idx="1"/>
          </p:nvPr>
        </p:nvSpPr>
        <p:spPr>
          <a:xfrm>
            <a:off x="1219200" y="2057400"/>
            <a:ext cx="7162800" cy="4038600"/>
          </a:xfrm>
        </p:spPr>
        <p:txBody>
          <a:bodyPr/>
          <a:lstStyle/>
          <a:p>
            <a:pPr marL="1143000" indent="-1143000"/>
            <a:r>
              <a:rPr lang="en-US" sz="3200" smtClean="0"/>
              <a:t>     </a:t>
            </a:r>
            <a:endParaRPr lang="en-US" sz="3200" dirty="0" smtClean="0"/>
          </a:p>
          <a:p>
            <a:pPr marL="1885950" lvl="1" indent="-1143000">
              <a:buNone/>
            </a:pPr>
            <a:r>
              <a:rPr lang="en-US" sz="2000" i="1" dirty="0" smtClean="0"/>
              <a:t>        </a:t>
            </a:r>
            <a:endParaRPr lang="en-US" dirty="0">
              <a:solidFill>
                <a:schemeClr val="tx2">
                  <a:lumMod val="20000"/>
                  <a:lumOff val="80000"/>
                </a:schemeClr>
              </a:solidFill>
              <a:latin typeface="Copperplate Gothic Light" pitchFamily="34" charset="0"/>
            </a:endParaRPr>
          </a:p>
        </p:txBody>
      </p:sp>
      <p:sp>
        <p:nvSpPr>
          <p:cNvPr id="4" name="TextBox 3"/>
          <p:cNvSpPr txBox="1"/>
          <p:nvPr/>
        </p:nvSpPr>
        <p:spPr>
          <a:xfrm>
            <a:off x="1371600" y="1981200"/>
            <a:ext cx="6934200" cy="4278094"/>
          </a:xfrm>
          <a:prstGeom prst="rect">
            <a:avLst/>
          </a:prstGeom>
          <a:noFill/>
        </p:spPr>
        <p:txBody>
          <a:bodyPr wrap="square" rtlCol="0">
            <a:spAutoFit/>
          </a:bodyPr>
          <a:lstStyle/>
          <a:p>
            <a:r>
              <a:rPr lang="en-US" sz="3400" u="sng">
                <a:latin typeface="Comic Sans MS" panose="030F0702030302020204" pitchFamily="66" charset="0"/>
              </a:rPr>
              <a:t>Magister: </a:t>
            </a:r>
            <a:r>
              <a:rPr lang="en-US" sz="3400">
                <a:latin typeface="Comic Sans MS" panose="030F0702030302020204" pitchFamily="66" charset="0"/>
              </a:rPr>
              <a:t>Vos diligenter laboratis, et puto vos gustare eas.</a:t>
            </a:r>
          </a:p>
          <a:p>
            <a:r>
              <a:rPr lang="en-US" sz="3400">
                <a:latin typeface="Comic Sans MS" panose="030F0702030302020204" pitchFamily="66" charset="0"/>
              </a:rPr>
              <a:t>Legimus librum nomine </a:t>
            </a:r>
            <a:r>
              <a:rPr lang="en-US" sz="3400" i="1">
                <a:latin typeface="Comic Sans MS" panose="030F0702030302020204" pitchFamily="66" charset="0"/>
              </a:rPr>
              <a:t>Columna Ferri, </a:t>
            </a:r>
            <a:r>
              <a:rPr lang="en-US" sz="3400">
                <a:latin typeface="Comic Sans MS" panose="030F0702030302020204" pitchFamily="66" charset="0"/>
              </a:rPr>
              <a:t>sed primum legemus</a:t>
            </a:r>
          </a:p>
          <a:p>
            <a:r>
              <a:rPr lang="en-US" sz="3400" i="1">
                <a:latin typeface="Comic Sans MS" panose="030F0702030302020204" pitchFamily="66" charset="0"/>
              </a:rPr>
              <a:t>Fabula de Romanis </a:t>
            </a:r>
            <a:r>
              <a:rPr lang="en-US" sz="3400">
                <a:latin typeface="Comic Sans MS" panose="030F0702030302020204" pitchFamily="66" charset="0"/>
              </a:rPr>
              <a:t>quae H. A. Guerber scripta est. Habetis illum librum? Claudia, incipies-ne?</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little sarcasm works.</a:t>
            </a:r>
            <a:endParaRPr lang="en-US"/>
          </a:p>
        </p:txBody>
      </p:sp>
      <p:sp>
        <p:nvSpPr>
          <p:cNvPr id="3" name="Content Placeholder 2"/>
          <p:cNvSpPr>
            <a:spLocks noGrp="1"/>
          </p:cNvSpPr>
          <p:nvPr>
            <p:ph idx="1"/>
          </p:nvPr>
        </p:nvSpPr>
        <p:spPr/>
        <p:txBody>
          <a:bodyPr/>
          <a:lstStyle/>
          <a:p>
            <a:pPr marL="0" indent="0">
              <a:buNone/>
            </a:pPr>
            <a:r>
              <a:rPr lang="en-US" sz="2800">
                <a:effectLst/>
              </a:rPr>
              <a:t>Vivis, et vivis non ad deponendam, sed ad confirmandam audaciam. Cupio, patres conscripti, me esse clementem, cupio in tantis rei publicae periculis e non dissolutum videri, sed iam me ipse inertiae nequitiaeque </a:t>
            </a:r>
            <a:r>
              <a:rPr lang="en-US" sz="2800" smtClean="0">
                <a:effectLst/>
              </a:rPr>
              <a:t>condemno!</a:t>
            </a:r>
            <a:endParaRPr lang="en-US" sz="2800"/>
          </a:p>
        </p:txBody>
      </p:sp>
    </p:spTree>
    <p:extLst>
      <p:ext uri="{BB962C8B-B14F-4D97-AF65-F5344CB8AC3E}">
        <p14:creationId xmlns:p14="http://schemas.microsoft.com/office/powerpoint/2010/main" val="414613922"/>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 this quote.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257" y="2209800"/>
            <a:ext cx="7999343" cy="3886200"/>
          </a:xfrm>
        </p:spPr>
      </p:pic>
    </p:spTree>
    <p:extLst>
      <p:ext uri="{BB962C8B-B14F-4D97-AF65-F5344CB8AC3E}">
        <p14:creationId xmlns:p14="http://schemas.microsoft.com/office/powerpoint/2010/main" val="2775912361"/>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Reading Lesson Part One</a:t>
            </a:r>
            <a:endParaRPr lang="en-US" dirty="0"/>
          </a:p>
        </p:txBody>
      </p:sp>
      <p:sp>
        <p:nvSpPr>
          <p:cNvPr id="3" name="Content Placeholder 2"/>
          <p:cNvSpPr>
            <a:spLocks noGrp="1"/>
          </p:cNvSpPr>
          <p:nvPr>
            <p:ph idx="1"/>
          </p:nvPr>
        </p:nvSpPr>
        <p:spPr/>
        <p:txBody>
          <a:bodyPr/>
          <a:lstStyle/>
          <a:p>
            <a:pPr>
              <a:buNone/>
            </a:pPr>
            <a:r>
              <a:rPr lang="en-US" dirty="0" smtClean="0"/>
              <a:t>     </a:t>
            </a:r>
            <a:br>
              <a:rPr lang="en-US" dirty="0" smtClean="0"/>
            </a:br>
            <a:endParaRPr lang="en-US" dirty="0"/>
          </a:p>
        </p:txBody>
      </p:sp>
      <p:sp>
        <p:nvSpPr>
          <p:cNvPr id="4" name="TextBox 3"/>
          <p:cNvSpPr txBox="1"/>
          <p:nvPr/>
        </p:nvSpPr>
        <p:spPr>
          <a:xfrm>
            <a:off x="1295400" y="1905000"/>
            <a:ext cx="6781800" cy="4247317"/>
          </a:xfrm>
          <a:prstGeom prst="rect">
            <a:avLst/>
          </a:prstGeom>
          <a:noFill/>
        </p:spPr>
        <p:txBody>
          <a:bodyPr wrap="square" rtlCol="0">
            <a:spAutoFit/>
          </a:bodyPr>
          <a:lstStyle/>
          <a:p>
            <a:r>
              <a:rPr lang="en-US" sz="2800" dirty="0" smtClean="0"/>
              <a:t>  </a:t>
            </a:r>
            <a:r>
              <a:rPr lang="en-US" sz="2800" dirty="0" smtClean="0">
                <a:latin typeface="+mn-lt"/>
              </a:rPr>
              <a:t>Anno </a:t>
            </a:r>
            <a:r>
              <a:rPr lang="en-US" sz="2800" dirty="0" smtClean="0">
                <a:latin typeface="+mn-lt"/>
              </a:rPr>
              <a:t>Domini </a:t>
            </a:r>
            <a:r>
              <a:rPr lang="en-US" sz="2800" dirty="0">
                <a:latin typeface="+mn-lt"/>
              </a:rPr>
              <a:t>XXXV </a:t>
            </a:r>
            <a:r>
              <a:rPr lang="en-US" sz="2800" dirty="0" err="1">
                <a:latin typeface="+mn-lt"/>
              </a:rPr>
              <a:t>omnes</a:t>
            </a:r>
            <a:r>
              <a:rPr lang="en-US" sz="2800" dirty="0">
                <a:latin typeface="+mn-lt"/>
              </a:rPr>
              <a:t> </a:t>
            </a:r>
            <a:r>
              <a:rPr lang="en-US" sz="2800" dirty="0" err="1">
                <a:latin typeface="+mn-lt"/>
              </a:rPr>
              <a:t>Fideli</a:t>
            </a:r>
            <a:r>
              <a:rPr lang="en-US" sz="2800" dirty="0">
                <a:latin typeface="+mn-lt"/>
              </a:rPr>
              <a:t> amici et </a:t>
            </a:r>
            <a:r>
              <a:rPr lang="en-US" sz="2800" dirty="0" err="1">
                <a:latin typeface="+mn-lt"/>
              </a:rPr>
              <a:t>familia</a:t>
            </a:r>
            <a:r>
              <a:rPr lang="en-US" sz="2800" dirty="0">
                <a:latin typeface="+mn-lt"/>
              </a:rPr>
              <a:t> ab </a:t>
            </a:r>
            <a:r>
              <a:rPr lang="en-US" sz="2800" dirty="0" err="1">
                <a:latin typeface="+mn-lt"/>
              </a:rPr>
              <a:t>Hierusalem</a:t>
            </a:r>
            <a:r>
              <a:rPr lang="en-US" sz="2800" dirty="0">
                <a:latin typeface="+mn-lt"/>
              </a:rPr>
              <a:t> </a:t>
            </a:r>
            <a:r>
              <a:rPr lang="en-US" sz="2800" dirty="0" err="1">
                <a:latin typeface="+mn-lt"/>
              </a:rPr>
              <a:t>moverant</a:t>
            </a:r>
            <a:r>
              <a:rPr lang="en-US" sz="2800" dirty="0">
                <a:latin typeface="+mn-lt"/>
              </a:rPr>
              <a:t>. </a:t>
            </a:r>
            <a:r>
              <a:rPr lang="en-US" sz="2800" dirty="0" err="1" smtClean="0">
                <a:latin typeface="+mn-lt"/>
              </a:rPr>
              <a:t>Timuerunt</a:t>
            </a:r>
            <a:r>
              <a:rPr lang="en-US" sz="2800" dirty="0" smtClean="0">
                <a:latin typeface="+mn-lt"/>
              </a:rPr>
              <a:t> </a:t>
            </a:r>
            <a:r>
              <a:rPr lang="en-US" sz="2800" dirty="0" err="1" smtClean="0">
                <a:latin typeface="+mn-lt"/>
              </a:rPr>
              <a:t>Hierusalem</a:t>
            </a:r>
            <a:r>
              <a:rPr lang="en-US" sz="2800" dirty="0" smtClean="0">
                <a:latin typeface="+mn-lt"/>
              </a:rPr>
              <a:t> </a:t>
            </a:r>
            <a:r>
              <a:rPr lang="en-US" sz="2800" dirty="0" err="1">
                <a:latin typeface="+mn-lt"/>
              </a:rPr>
              <a:t>delendum</a:t>
            </a:r>
            <a:r>
              <a:rPr lang="en-US" sz="2800" dirty="0">
                <a:latin typeface="+mn-lt"/>
              </a:rPr>
              <a:t> </a:t>
            </a:r>
            <a:r>
              <a:rPr lang="en-US" sz="2800" dirty="0" err="1">
                <a:latin typeface="+mn-lt"/>
              </a:rPr>
              <a:t>esse</a:t>
            </a:r>
            <a:r>
              <a:rPr lang="en-US" sz="2800" dirty="0">
                <a:latin typeface="+mn-lt"/>
              </a:rPr>
              <a:t> </a:t>
            </a:r>
            <a:r>
              <a:rPr lang="en-US" sz="2800" dirty="0" err="1" smtClean="0">
                <a:latin typeface="+mn-lt"/>
              </a:rPr>
              <a:t>unā</a:t>
            </a:r>
            <a:r>
              <a:rPr lang="en-US" sz="2800" dirty="0" smtClean="0">
                <a:latin typeface="+mn-lt"/>
              </a:rPr>
              <a:t> </a:t>
            </a:r>
            <a:r>
              <a:rPr lang="en-US" sz="2800" dirty="0" err="1">
                <a:latin typeface="+mn-lt"/>
              </a:rPr>
              <a:t>generatione</a:t>
            </a:r>
            <a:r>
              <a:rPr lang="en-US" sz="2800" dirty="0">
                <a:latin typeface="+mn-lt"/>
              </a:rPr>
              <a:t> </a:t>
            </a:r>
            <a:r>
              <a:rPr lang="en-US" sz="2800" dirty="0" err="1">
                <a:latin typeface="+mn-lt"/>
              </a:rPr>
              <a:t>postquam</a:t>
            </a:r>
            <a:r>
              <a:rPr lang="en-US" sz="2800" dirty="0">
                <a:latin typeface="+mn-lt"/>
              </a:rPr>
              <a:t> </a:t>
            </a:r>
            <a:r>
              <a:rPr lang="en-US" sz="2800" dirty="0" err="1">
                <a:latin typeface="+mn-lt"/>
              </a:rPr>
              <a:t>penecostes</a:t>
            </a:r>
            <a:r>
              <a:rPr lang="en-US" sz="2800" dirty="0">
                <a:latin typeface="+mn-lt"/>
              </a:rPr>
              <a:t>. </a:t>
            </a:r>
            <a:r>
              <a:rPr lang="en-US" sz="2800" dirty="0" err="1">
                <a:latin typeface="+mn-lt"/>
              </a:rPr>
              <a:t>Omnes</a:t>
            </a:r>
            <a:r>
              <a:rPr lang="en-US" sz="2800" dirty="0">
                <a:latin typeface="+mn-lt"/>
              </a:rPr>
              <a:t> </a:t>
            </a:r>
            <a:r>
              <a:rPr lang="en-US" sz="2800" dirty="0" err="1">
                <a:latin typeface="+mn-lt"/>
              </a:rPr>
              <a:t>possessiones</a:t>
            </a:r>
            <a:r>
              <a:rPr lang="en-US" sz="2800" dirty="0">
                <a:latin typeface="+mn-lt"/>
              </a:rPr>
              <a:t> in </a:t>
            </a:r>
            <a:r>
              <a:rPr lang="en-US" sz="2800" dirty="0" err="1">
                <a:latin typeface="+mn-lt"/>
              </a:rPr>
              <a:t>Hierusalem</a:t>
            </a:r>
            <a:r>
              <a:rPr lang="en-US" sz="2800" dirty="0">
                <a:latin typeface="+mn-lt"/>
              </a:rPr>
              <a:t> </a:t>
            </a:r>
            <a:r>
              <a:rPr lang="en-US" sz="2800" dirty="0" err="1">
                <a:latin typeface="+mn-lt"/>
              </a:rPr>
              <a:t>vendiderant</a:t>
            </a:r>
            <a:r>
              <a:rPr lang="en-US" sz="2800" dirty="0">
                <a:latin typeface="+mn-lt"/>
              </a:rPr>
              <a:t> et </a:t>
            </a:r>
            <a:r>
              <a:rPr lang="en-US" sz="2800" dirty="0" err="1">
                <a:latin typeface="+mn-lt"/>
              </a:rPr>
              <a:t>procul</a:t>
            </a:r>
            <a:r>
              <a:rPr lang="en-US" sz="2800" dirty="0">
                <a:latin typeface="+mn-lt"/>
              </a:rPr>
              <a:t> </a:t>
            </a:r>
            <a:r>
              <a:rPr lang="en-US" sz="2800" dirty="0" err="1">
                <a:latin typeface="+mn-lt"/>
              </a:rPr>
              <a:t>moverant</a:t>
            </a:r>
            <a:r>
              <a:rPr lang="en-US" sz="2800" dirty="0">
                <a:latin typeface="+mn-lt"/>
              </a:rPr>
              <a:t>. Ergo de </a:t>
            </a:r>
            <a:r>
              <a:rPr lang="en-US" sz="2800" dirty="0" err="1">
                <a:latin typeface="+mn-lt"/>
              </a:rPr>
              <a:t>nuntiis</a:t>
            </a:r>
            <a:r>
              <a:rPr lang="en-US" sz="2800" dirty="0">
                <a:latin typeface="+mn-lt"/>
              </a:rPr>
              <a:t> ab </a:t>
            </a:r>
            <a:r>
              <a:rPr lang="en-US" sz="2800" dirty="0" err="1">
                <a:latin typeface="+mn-lt"/>
              </a:rPr>
              <a:t>Hierusalem</a:t>
            </a:r>
            <a:r>
              <a:rPr lang="en-US" sz="2800" dirty="0">
                <a:latin typeface="+mn-lt"/>
              </a:rPr>
              <a:t> </a:t>
            </a:r>
            <a:r>
              <a:rPr lang="en-US" sz="2800" dirty="0" err="1">
                <a:latin typeface="+mn-lt"/>
              </a:rPr>
              <a:t>statim</a:t>
            </a:r>
            <a:r>
              <a:rPr lang="en-US" sz="2800" dirty="0">
                <a:latin typeface="+mn-lt"/>
              </a:rPr>
              <a:t> non </a:t>
            </a:r>
            <a:r>
              <a:rPr lang="en-US" sz="2800" dirty="0" err="1">
                <a:latin typeface="+mn-lt"/>
              </a:rPr>
              <a:t>gnoverunt</a:t>
            </a:r>
            <a:r>
              <a:rPr lang="en-US" sz="2800" dirty="0">
                <a:latin typeface="+mn-lt"/>
              </a:rPr>
              <a:t>.</a:t>
            </a:r>
          </a:p>
          <a:p>
            <a:endParaRPr lang="en-US" dirty="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Reading Lesson Part </a:t>
            </a:r>
            <a:r>
              <a:rPr lang="en-US" smtClean="0">
                <a:solidFill>
                  <a:srgbClr val="FFFF00"/>
                </a:solidFill>
              </a:rPr>
              <a:t>Two</a:t>
            </a:r>
            <a:endParaRPr lang="en-US"/>
          </a:p>
        </p:txBody>
      </p:sp>
      <p:sp>
        <p:nvSpPr>
          <p:cNvPr id="3" name="Content Placeholder 2"/>
          <p:cNvSpPr>
            <a:spLocks noGrp="1"/>
          </p:cNvSpPr>
          <p:nvPr>
            <p:ph idx="1"/>
          </p:nvPr>
        </p:nvSpPr>
        <p:spPr>
          <a:xfrm>
            <a:off x="1066800" y="1981200"/>
            <a:ext cx="7543800" cy="4572000"/>
          </a:xfrm>
        </p:spPr>
        <p:txBody>
          <a:bodyPr/>
          <a:lstStyle/>
          <a:p>
            <a:pPr marL="0" indent="0">
              <a:buNone/>
            </a:pPr>
            <a:r>
              <a:rPr lang="en-US" sz="2800" smtClean="0">
                <a:effectLst/>
              </a:rPr>
              <a:t>  Post </a:t>
            </a:r>
            <a:r>
              <a:rPr lang="en-US" sz="2800">
                <a:effectLst/>
              </a:rPr>
              <a:t>iter faciens ad Hierusalem pro Herode Antipate, Fidelius constituit se non manere </a:t>
            </a:r>
            <a:r>
              <a:rPr lang="en-US" sz="2800" smtClean="0">
                <a:effectLst/>
              </a:rPr>
              <a:t>ibi longe</a:t>
            </a:r>
            <a:r>
              <a:rPr lang="en-US" sz="2800">
                <a:effectLst/>
              </a:rPr>
              <a:t>. Brevi tempore cum Apostolo Petro visitabat, qui omnia recentia nuntia de ecclesiā in Hierusalem ei narrabat. Ubi Capharnaum redierunt, omnes Christiani qui ibi habitabant ad Fideli domum invitabantur cum eis haec communicare posset.</a:t>
            </a:r>
          </a:p>
          <a:p>
            <a:pPr>
              <a:buNone/>
            </a:pPr>
            <a:endParaRPr lang="en-US" sz="3200"/>
          </a:p>
          <a:p>
            <a:pPr>
              <a:buNone/>
            </a:pPr>
            <a:endParaRPr lang="en-US" smtClean="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696200" cy="1431925"/>
          </a:xfrm>
        </p:spPr>
        <p:txBody>
          <a:bodyPr/>
          <a:lstStyle/>
          <a:p>
            <a:r>
              <a:rPr lang="en-US" sz="4000" dirty="0" smtClean="0"/>
              <a:t/>
            </a:r>
            <a:br>
              <a:rPr lang="en-US" sz="4000" dirty="0" smtClean="0"/>
            </a:br>
            <a:r>
              <a:rPr lang="en-US" sz="4000" smtClean="0"/>
              <a:t/>
            </a:r>
            <a:br>
              <a:rPr lang="en-US" sz="4000" smtClean="0"/>
            </a:br>
            <a:r>
              <a:rPr lang="en-US" sz="4000" smtClean="0"/>
              <a:t>Stephen is stoned.</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r>
              <a:rPr lang="en-US" sz="2400" b="1" dirty="0" smtClean="0"/>
              <a:t>   </a:t>
            </a:r>
            <a:br>
              <a:rPr lang="en-US" sz="2400" b="1" dirty="0" smtClean="0"/>
            </a:br>
            <a:r>
              <a:rPr lang="en-US" sz="2400" b="1" smtClean="0"/>
              <a:t/>
            </a:r>
            <a:br>
              <a:rPr lang="en-US" sz="2400" b="1" smtClean="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381" y="2042232"/>
            <a:ext cx="4996219" cy="3901368"/>
          </a:xfrm>
          <a:prstGeom prst="rect">
            <a:avLst/>
          </a:prstGeom>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and the Giant</a:t>
            </a:r>
            <a:endParaRPr lang="en-US" dirty="0"/>
          </a:p>
        </p:txBody>
      </p:sp>
      <p:sp>
        <p:nvSpPr>
          <p:cNvPr id="3" name="Content Placeholder 2"/>
          <p:cNvSpPr>
            <a:spLocks noGrp="1"/>
          </p:cNvSpPr>
          <p:nvPr>
            <p:ph idx="1"/>
          </p:nvPr>
        </p:nvSpPr>
        <p:spPr/>
        <p:txBody>
          <a:bodyPr/>
          <a:lstStyle/>
          <a:p>
            <a:pPr marL="0" indent="0">
              <a:buNone/>
            </a:pPr>
            <a:r>
              <a:rPr lang="en-US" sz="2400" smtClean="0"/>
              <a:t/>
            </a:r>
            <a:br>
              <a:rPr lang="en-US" sz="2400" smtClean="0"/>
            </a:br>
            <a:r>
              <a:rPr lang="en-US" sz="2800">
                <a:effectLst/>
              </a:rPr>
              <a:t> </a:t>
            </a:r>
          </a:p>
          <a:p>
            <a:pPr>
              <a:buNone/>
            </a:pPr>
            <a:endParaRPr lang="en-US" sz="2800" i="1" dirty="0" smtClean="0"/>
          </a:p>
          <a:p>
            <a:endParaRPr lang="en-US" sz="2400" dirty="0" smtClean="0"/>
          </a:p>
          <a:p>
            <a:pPr>
              <a:buNone/>
            </a:pPr>
            <a:r>
              <a:rPr lang="en-US" sz="2400" b="1" dirty="0" smtClean="0"/>
              <a:t> </a:t>
            </a:r>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286000"/>
            <a:ext cx="5486400" cy="3664916"/>
          </a:xfrm>
          <a:prstGeom prst="rect">
            <a:avLst/>
          </a:prstGeom>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and the Giant</a:t>
            </a:r>
            <a:endParaRPr lang="en-US" dirty="0"/>
          </a:p>
        </p:txBody>
      </p:sp>
      <p:sp>
        <p:nvSpPr>
          <p:cNvPr id="3" name="Content Placeholder 2"/>
          <p:cNvSpPr>
            <a:spLocks noGrp="1"/>
          </p:cNvSpPr>
          <p:nvPr>
            <p:ph idx="1"/>
          </p:nvPr>
        </p:nvSpPr>
        <p:spPr>
          <a:xfrm>
            <a:off x="1066800" y="1981200"/>
            <a:ext cx="7848600" cy="4114800"/>
          </a:xfrm>
        </p:spPr>
        <p:txBody>
          <a:bodyPr/>
          <a:lstStyle/>
          <a:p>
            <a:pPr marL="0" indent="0">
              <a:buNone/>
            </a:pPr>
            <a:endParaRPr lang="en-US" sz="2800" smtClean="0">
              <a:effectLst/>
            </a:endParaRPr>
          </a:p>
          <a:p>
            <a:pPr marL="0" indent="0">
              <a:buNone/>
            </a:pPr>
            <a:r>
              <a:rPr lang="en-US" sz="2800" smtClean="0">
                <a:effectLst/>
              </a:rPr>
              <a:t>Postero </a:t>
            </a:r>
            <a:r>
              <a:rPr lang="en-US" sz="2800">
                <a:effectLst/>
              </a:rPr>
              <a:t>die, </a:t>
            </a:r>
            <a:r>
              <a:rPr lang="en-US" sz="2800" smtClean="0">
                <a:effectLst/>
              </a:rPr>
              <a:t>simul </a:t>
            </a:r>
            <a:r>
              <a:rPr lang="en-US" sz="2800">
                <a:effectLst/>
              </a:rPr>
              <a:t>atque e somno excitatus est, Hercules furtum animadvertit. Cum boves amissos undique invenire temptavisset, eos nusquam invenire poterat, non modo quod loci</a:t>
            </a:r>
          </a:p>
          <a:p>
            <a:pPr marL="0" indent="0">
              <a:buNone/>
            </a:pPr>
            <a:r>
              <a:rPr lang="en-US" sz="2800">
                <a:effectLst/>
              </a:rPr>
              <a:t>naturam ignorabat, etiam quod vestigiis falsis deceptus est</a:t>
            </a:r>
            <a:r>
              <a:rPr lang="en-US" sz="2800" smtClean="0">
                <a:effectLst/>
              </a:rPr>
              <a:t>.</a:t>
            </a:r>
            <a:endParaRPr lang="en-US" sz="2800">
              <a:effectLst/>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a:t>
            </a:r>
            <a:br>
              <a:rPr lang="en-US" smtClean="0"/>
            </a:br>
            <a:r>
              <a:rPr lang="en-US" sz="2000" smtClean="0">
                <a:solidFill>
                  <a:srgbClr val="92D050"/>
                </a:solidFill>
              </a:rPr>
              <a:t>A Giant at Bay</a:t>
            </a:r>
            <a:endParaRPr lang="en-US" sz="2000" dirty="0">
              <a:solidFill>
                <a:srgbClr val="92D050"/>
              </a:solidFill>
            </a:endParaRPr>
          </a:p>
        </p:txBody>
      </p:sp>
      <p:sp>
        <p:nvSpPr>
          <p:cNvPr id="3" name="Content Placeholder 2"/>
          <p:cNvSpPr>
            <a:spLocks noGrp="1"/>
          </p:cNvSpPr>
          <p:nvPr>
            <p:ph idx="1"/>
          </p:nvPr>
        </p:nvSpPr>
        <p:spPr/>
        <p:txBody>
          <a:bodyPr/>
          <a:lstStyle/>
          <a:p>
            <a:pPr marL="0" indent="0">
              <a:buNone/>
            </a:pPr>
            <a:r>
              <a:rPr lang="en-US" sz="2800">
                <a:effectLst/>
              </a:rPr>
              <a:t>Tandem, ubi magnam partem diei frustra consumpsit, cum reliquis </a:t>
            </a:r>
            <a:r>
              <a:rPr lang="en-US" sz="2800" smtClean="0">
                <a:effectLst/>
              </a:rPr>
              <a:t>bobus   </a:t>
            </a:r>
            <a:r>
              <a:rPr lang="en-US" sz="2800">
                <a:effectLst/>
              </a:rPr>
              <a:t>progredi constituit. At dum profisci parabat, unus e bobus quos secum habuit mugire coepit.</a:t>
            </a:r>
          </a:p>
          <a:p>
            <a:pPr marL="0" indent="0">
              <a:buNone/>
            </a:pPr>
            <a:r>
              <a:rPr lang="en-US" sz="2800">
                <a:effectLst/>
              </a:rPr>
              <a:t>Statim ei qui in antro inclusi erant mugitum </a:t>
            </a:r>
            <a:r>
              <a:rPr lang="en-US" sz="2800" smtClean="0">
                <a:effectLst/>
              </a:rPr>
              <a:t>reddiderunt. </a:t>
            </a:r>
            <a:r>
              <a:rPr lang="en-US" sz="2800">
                <a:effectLst/>
              </a:rPr>
              <a:t>Hoc modo Hercules locum invenit.</a:t>
            </a:r>
          </a:p>
          <a:p>
            <a:pPr marL="0" indent="0">
              <a:buNone/>
            </a:pPr>
            <a:r>
              <a:rPr lang="en-US" sz="2800">
                <a:effectLst/>
              </a:rPr>
              <a:t>Tum vehementer iratus, ad speluncam quam celerrime se contulit.</a:t>
            </a: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a:t>
            </a:r>
            <a:br>
              <a:rPr lang="en-US" smtClean="0"/>
            </a:br>
            <a:r>
              <a:rPr lang="en-US" sz="2000">
                <a:solidFill>
                  <a:srgbClr val="92D050"/>
                </a:solidFill>
              </a:rPr>
              <a:t>A Giant at Bay</a:t>
            </a:r>
            <a:endParaRPr lang="en-US" sz="2000" dirty="0"/>
          </a:p>
        </p:txBody>
      </p:sp>
      <p:sp>
        <p:nvSpPr>
          <p:cNvPr id="3" name="Content Placeholder 2"/>
          <p:cNvSpPr>
            <a:spLocks noGrp="1"/>
          </p:cNvSpPr>
          <p:nvPr>
            <p:ph idx="1"/>
          </p:nvPr>
        </p:nvSpPr>
        <p:spPr/>
        <p:txBody>
          <a:bodyPr/>
          <a:lstStyle/>
          <a:p>
            <a:pPr marL="0" indent="0">
              <a:buNone/>
            </a:pPr>
            <a:r>
              <a:rPr lang="en-US" sz="2800">
                <a:effectLst/>
              </a:rPr>
              <a:t>At </a:t>
            </a:r>
            <a:r>
              <a:rPr lang="en-US" sz="2800" smtClean="0">
                <a:effectLst/>
              </a:rPr>
              <a:t>Cacus </a:t>
            </a:r>
            <a:r>
              <a:rPr lang="en-US" sz="2800">
                <a:effectLst/>
              </a:rPr>
              <a:t>saxum ingens deiecerat et aditum speluncae omnino obstruxerat. Hercules, quoniam nullum alium introitum invenire poterat, hoc saxum amovere conatus est; sed propter</a:t>
            </a:r>
          </a:p>
          <a:p>
            <a:pPr marL="0" indent="0">
              <a:buNone/>
            </a:pPr>
            <a:r>
              <a:rPr lang="en-US" sz="2800">
                <a:effectLst/>
              </a:rPr>
              <a:t>eius magnitudinem res erat difficillima. Diu laborabat, </a:t>
            </a:r>
            <a:r>
              <a:rPr lang="en-US" sz="2800" smtClean="0">
                <a:effectLst/>
              </a:rPr>
              <a:t>neque </a:t>
            </a:r>
            <a:r>
              <a:rPr lang="en-US" sz="2800">
                <a:effectLst/>
              </a:rPr>
              <a:t>quicquam efficere poterat. Tandem magno conatu saxum amovit et speluncam patefecit.</a:t>
            </a:r>
          </a:p>
          <a:p>
            <a:pPr>
              <a:buNone/>
            </a:pPr>
            <a:endParaRPr lang="en-US" dirty="0" smtClean="0"/>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a:t>
            </a:r>
            <a:br>
              <a:rPr lang="en-US" smtClean="0"/>
            </a:br>
            <a:r>
              <a:rPr lang="en-US" sz="2000">
                <a:solidFill>
                  <a:srgbClr val="92D050"/>
                </a:solidFill>
              </a:rPr>
              <a:t>A Giant at Bay</a:t>
            </a:r>
            <a:endParaRPr lang="en-US" sz="2000" dirty="0"/>
          </a:p>
        </p:txBody>
      </p:sp>
      <p:sp>
        <p:nvSpPr>
          <p:cNvPr id="3" name="Content Placeholder 2"/>
          <p:cNvSpPr>
            <a:spLocks noGrp="1"/>
          </p:cNvSpPr>
          <p:nvPr>
            <p:ph idx="1"/>
          </p:nvPr>
        </p:nvSpPr>
        <p:spPr/>
        <p:txBody>
          <a:bodyPr/>
          <a:lstStyle/>
          <a:p>
            <a:pPr marL="0" indent="0">
              <a:buNone/>
            </a:pPr>
            <a:r>
              <a:rPr lang="en-US" sz="2800" smtClean="0">
                <a:effectLst/>
              </a:rPr>
              <a:t>  Cum </a:t>
            </a:r>
            <a:r>
              <a:rPr lang="en-US" sz="2800">
                <a:effectLst/>
              </a:rPr>
              <a:t>amissos boves statim conspiceret, Cacum ipsum vix cernere potuit, quod </a:t>
            </a:r>
            <a:r>
              <a:rPr lang="en-US" sz="2800" smtClean="0">
                <a:effectLst/>
              </a:rPr>
              <a:t>spelunca repleta </a:t>
            </a:r>
            <a:r>
              <a:rPr lang="en-US" sz="2800">
                <a:effectLst/>
              </a:rPr>
              <a:t>erat </a:t>
            </a:r>
            <a:r>
              <a:rPr lang="en-US" sz="2800" smtClean="0">
                <a:effectLst/>
              </a:rPr>
              <a:t>fumo </a:t>
            </a:r>
            <a:r>
              <a:rPr lang="en-US" sz="2800">
                <a:effectLst/>
              </a:rPr>
              <a:t>quem ille more suo </a:t>
            </a:r>
            <a:r>
              <a:rPr lang="en-US" sz="2800" smtClean="0">
                <a:effectLst/>
              </a:rPr>
              <a:t>evomebat. Hercules </a:t>
            </a:r>
            <a:r>
              <a:rPr lang="en-US" sz="2800">
                <a:effectLst/>
              </a:rPr>
              <a:t>inusitata specie turbatus, breve tempus </a:t>
            </a:r>
            <a:r>
              <a:rPr lang="en-US" sz="2800" smtClean="0">
                <a:effectLst/>
              </a:rPr>
              <a:t>haesitabat. Mox </a:t>
            </a:r>
            <a:r>
              <a:rPr lang="en-US" sz="2800">
                <a:effectLst/>
              </a:rPr>
              <a:t>tamen in speluncam irrupit et collum monstri bracchiis complexus </a:t>
            </a:r>
            <a:r>
              <a:rPr lang="en-US" sz="2800" smtClean="0">
                <a:effectLst/>
              </a:rPr>
              <a:t>est.</a:t>
            </a:r>
            <a:endParaRPr lang="en-US" sz="2800">
              <a:effectLst/>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3</a:t>
            </a:r>
            <a:endParaRPr lang="en-US"/>
          </a:p>
        </p:txBody>
      </p:sp>
      <p:sp>
        <p:nvSpPr>
          <p:cNvPr id="3" name="Content Placeholder 2"/>
          <p:cNvSpPr>
            <a:spLocks noGrp="1"/>
          </p:cNvSpPr>
          <p:nvPr>
            <p:ph idx="1"/>
          </p:nvPr>
        </p:nvSpPr>
        <p:spPr/>
        <p:txBody>
          <a:bodyPr/>
          <a:lstStyle/>
          <a:p>
            <a:pPr marL="0" indent="0">
              <a:buNone/>
            </a:pPr>
            <a:r>
              <a:rPr lang="en-US" sz="3200" u="sng">
                <a:effectLst/>
                <a:latin typeface="Comic Sans MS" panose="030F0702030302020204" pitchFamily="66" charset="0"/>
              </a:rPr>
              <a:t>Claudia</a:t>
            </a:r>
            <a:r>
              <a:rPr lang="en-US" sz="3200">
                <a:effectLst/>
                <a:latin typeface="Comic Sans MS" panose="030F0702030302020204" pitchFamily="66" charset="0"/>
              </a:rPr>
              <a:t>: Pagina CLXXII. “Dum Pompey erat procul in Oriente, pauci Romani adulescentes consules occidere et leges abrogare et aerarium furari et urbem Romam incendere constituerunt. Coniurationem conceperunt, quae a Catilina, scelerato etiam senatore, ducti sunt.”  Permanebo- ne?</a:t>
            </a:r>
          </a:p>
        </p:txBody>
      </p:sp>
    </p:spTree>
    <p:extLst>
      <p:ext uri="{BB962C8B-B14F-4D97-AF65-F5344CB8AC3E}">
        <p14:creationId xmlns:p14="http://schemas.microsoft.com/office/powerpoint/2010/main" val="1251862237"/>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a:t>
            </a:r>
            <a:br>
              <a:rPr lang="en-US" smtClean="0"/>
            </a:br>
            <a:r>
              <a:rPr lang="en-US" sz="2000" smtClean="0">
                <a:solidFill>
                  <a:srgbClr val="92D050"/>
                </a:solidFill>
              </a:rPr>
              <a:t>A </a:t>
            </a:r>
            <a:r>
              <a:rPr lang="en-US" sz="2000">
                <a:solidFill>
                  <a:srgbClr val="92D050"/>
                </a:solidFill>
              </a:rPr>
              <a:t>Giant at Bay</a:t>
            </a:r>
            <a:endParaRPr lang="en-US" sz="2000" dirty="0"/>
          </a:p>
        </p:txBody>
      </p:sp>
      <p:sp>
        <p:nvSpPr>
          <p:cNvPr id="3" name="Content Placeholder 2"/>
          <p:cNvSpPr>
            <a:spLocks noGrp="1"/>
          </p:cNvSpPr>
          <p:nvPr>
            <p:ph idx="1"/>
          </p:nvPr>
        </p:nvSpPr>
        <p:spPr/>
        <p:txBody>
          <a:bodyPr/>
          <a:lstStyle/>
          <a:p>
            <a:pPr marL="0" indent="0">
              <a:buNone/>
            </a:pPr>
            <a:r>
              <a:rPr lang="en-US" sz="2800">
                <a:effectLst/>
              </a:rPr>
              <a:t>Ille multum reluctatus </a:t>
            </a:r>
            <a:r>
              <a:rPr lang="en-US" sz="2800" smtClean="0">
                <a:effectLst/>
              </a:rPr>
              <a:t>est, </a:t>
            </a:r>
            <a:r>
              <a:rPr lang="en-US" sz="2800">
                <a:effectLst/>
              </a:rPr>
              <a:t>sed nullo modo se liberare potuit; et quod nulla facultas respirandi </a:t>
            </a:r>
            <a:r>
              <a:rPr lang="en-US" sz="2800" smtClean="0">
                <a:effectLst/>
              </a:rPr>
              <a:t>dabatur</a:t>
            </a:r>
            <a:r>
              <a:rPr lang="en-US" sz="2800">
                <a:effectLst/>
              </a:rPr>
              <a:t>, mox, </a:t>
            </a:r>
            <a:r>
              <a:rPr lang="en-US" sz="2800" smtClean="0">
                <a:effectLst/>
              </a:rPr>
              <a:t>quod   </a:t>
            </a:r>
            <a:r>
              <a:rPr lang="en-US" sz="2800">
                <a:effectLst/>
              </a:rPr>
              <a:t>necesse fuit, exanimatus est.</a:t>
            </a:r>
          </a:p>
          <a:p>
            <a:pP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636" y="3886200"/>
            <a:ext cx="3566160" cy="2714916"/>
          </a:xfrm>
          <a:prstGeom prst="rect">
            <a:avLst/>
          </a:prstGeom>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92D050"/>
                </a:solidFill>
                <a:effectLst/>
              </a:rPr>
              <a:t>The Golden Apples</a:t>
            </a:r>
            <a:br>
              <a:rPr lang="en-US" sz="2000">
                <a:solidFill>
                  <a:srgbClr val="92D050"/>
                </a:solidFill>
                <a:effectLst/>
              </a:rPr>
            </a:br>
            <a:endParaRPr lang="en-US" sz="2000" dirty="0">
              <a:solidFill>
                <a:srgbClr val="92D050"/>
              </a:solidFill>
            </a:endParaRPr>
          </a:p>
        </p:txBody>
      </p:sp>
      <p:sp>
        <p:nvSpPr>
          <p:cNvPr id="3" name="Content Placeholder 2"/>
          <p:cNvSpPr>
            <a:spLocks noGrp="1"/>
          </p:cNvSpPr>
          <p:nvPr>
            <p:ph idx="1"/>
          </p:nvPr>
        </p:nvSpPr>
        <p:spPr>
          <a:xfrm>
            <a:off x="1066800" y="1981200"/>
            <a:ext cx="7543800" cy="5105400"/>
          </a:xfrm>
        </p:spPr>
        <p:txBody>
          <a:bodyPr/>
          <a:lstStyle/>
          <a:p>
            <a:pPr marL="0" indent="0">
              <a:buNone/>
            </a:pPr>
            <a:endParaRPr lang="en-US" sz="2800" smtClean="0">
              <a:effectLst/>
            </a:endParaRPr>
          </a:p>
          <a:p>
            <a:pPr marL="0" indent="0">
              <a:buNone/>
            </a:pPr>
            <a:r>
              <a:rPr lang="en-US" sz="2800">
                <a:effectLst/>
              </a:rPr>
              <a:t> </a:t>
            </a:r>
          </a:p>
          <a:p>
            <a:pPr marL="0" indent="0">
              <a:buNone/>
            </a:pPr>
            <a:r>
              <a:rPr lang="en-US" sz="2800">
                <a:effectLst/>
              </a:rPr>
              <a:t>Eurystheus, postquam boves Geryonis accepit, laborem undecimum Herculi imposuit, graviorem </a:t>
            </a:r>
            <a:r>
              <a:rPr lang="en-US" sz="2800" smtClean="0">
                <a:effectLst/>
              </a:rPr>
              <a:t>quam </a:t>
            </a:r>
            <a:r>
              <a:rPr lang="en-US" sz="2800">
                <a:effectLst/>
              </a:rPr>
              <a:t>quos supra narravimus. Iussit enim eum aurea poma ex horto Hesperidum auferre.</a:t>
            </a:r>
          </a:p>
        </p:txBody>
      </p:sp>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a:solidFill>
                  <a:srgbClr val="92D050"/>
                </a:solidFill>
                <a:effectLst/>
              </a:rPr>
              <a:t>The Golden Apples</a:t>
            </a:r>
            <a:br>
              <a:rPr lang="en-US" sz="2000">
                <a:solidFill>
                  <a:srgbClr val="92D050"/>
                </a:solidFill>
                <a:effectLst/>
              </a:rPr>
            </a:br>
            <a:endParaRPr lang="en-US" sz="2000" dirty="0"/>
          </a:p>
        </p:txBody>
      </p:sp>
      <p:sp>
        <p:nvSpPr>
          <p:cNvPr id="3" name="Content Placeholder 2"/>
          <p:cNvSpPr>
            <a:spLocks noGrp="1"/>
          </p:cNvSpPr>
          <p:nvPr>
            <p:ph idx="1"/>
          </p:nvPr>
        </p:nvSpPr>
        <p:spPr/>
        <p:txBody>
          <a:bodyPr/>
          <a:lstStyle/>
          <a:p>
            <a:pPr marL="0" indent="0">
              <a:buNone/>
            </a:pPr>
            <a:r>
              <a:rPr lang="en-US" sz="2800" smtClean="0">
                <a:effectLst/>
              </a:rPr>
              <a:t>Hesperides  </a:t>
            </a:r>
            <a:r>
              <a:rPr lang="en-US" sz="2800">
                <a:effectLst/>
              </a:rPr>
              <a:t>autem quaedam nymphae erant forma praestantissima, quae in terra </a:t>
            </a:r>
            <a:r>
              <a:rPr lang="en-US" sz="2800" smtClean="0">
                <a:effectLst/>
              </a:rPr>
              <a:t>longinqua habitabant</a:t>
            </a:r>
            <a:r>
              <a:rPr lang="en-US" sz="2800">
                <a:effectLst/>
              </a:rPr>
              <a:t>, et quibus aurea quaedam poma a Iunone commissa erant. Multi homines, auri cupiditate inducti, haec poma auferre iam antea conati erant. Res tamen difficillima erat; nam hortus in quo poma erant muro ingenti undique circumdatus est. </a:t>
            </a:r>
            <a:endParaRPr lang="en-US" sz="2800" dirty="0"/>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a:t>
            </a:r>
            <a:br>
              <a:rPr lang="en-US" smtClean="0"/>
            </a:br>
            <a:r>
              <a:rPr lang="en-US" sz="2000">
                <a:solidFill>
                  <a:srgbClr val="92D050"/>
                </a:solidFill>
                <a:effectLst/>
              </a:rPr>
              <a:t>The Golden Apples</a:t>
            </a:r>
            <a:br>
              <a:rPr lang="en-US" sz="2000">
                <a:solidFill>
                  <a:srgbClr val="92D050"/>
                </a:solidFill>
                <a:effectLst/>
              </a:rPr>
            </a:br>
            <a:endParaRPr lang="en-US" sz="2000" dirty="0"/>
          </a:p>
        </p:txBody>
      </p:sp>
      <p:sp>
        <p:nvSpPr>
          <p:cNvPr id="3" name="Content Placeholder 2"/>
          <p:cNvSpPr>
            <a:spLocks noGrp="1"/>
          </p:cNvSpPr>
          <p:nvPr>
            <p:ph idx="1"/>
          </p:nvPr>
        </p:nvSpPr>
        <p:spPr>
          <a:xfrm>
            <a:off x="1066800" y="1981200"/>
            <a:ext cx="7543800" cy="5257800"/>
          </a:xfrm>
        </p:spPr>
        <p:txBody>
          <a:bodyPr/>
          <a:lstStyle/>
          <a:p>
            <a:pPr marL="0" indent="0">
              <a:buNone/>
            </a:pPr>
            <a:r>
              <a:rPr lang="en-US" smtClean="0"/>
              <a:t> </a:t>
            </a:r>
            <a:r>
              <a:rPr lang="en-US" sz="2800">
                <a:effectLst/>
              </a:rPr>
              <a:t>Praeterea draco quidam, qui centum capita habebat, portam horti diligenter custodiebat.</a:t>
            </a:r>
          </a:p>
          <a:p>
            <a:pPr marL="0" indent="0">
              <a:buNone/>
            </a:pPr>
            <a:r>
              <a:rPr lang="en-US" sz="2800">
                <a:effectLst/>
              </a:rPr>
              <a:t> </a:t>
            </a:r>
            <a:r>
              <a:rPr lang="en-US" sz="2800" smtClean="0">
                <a:effectLst/>
              </a:rPr>
              <a:t>Opus </a:t>
            </a:r>
            <a:r>
              <a:rPr lang="en-US" sz="2800">
                <a:effectLst/>
              </a:rPr>
              <a:t>igitur quod Eurystheus Herculi imperaverat erat summae difficultatis, non modo ob eas causas quas </a:t>
            </a:r>
            <a:r>
              <a:rPr lang="en-US" sz="2800" smtClean="0">
                <a:effectLst/>
              </a:rPr>
              <a:t>memoravimus, </a:t>
            </a:r>
            <a:r>
              <a:rPr lang="en-US" sz="2800">
                <a:effectLst/>
              </a:rPr>
              <a:t>sed quod Hercules situm </a:t>
            </a:r>
            <a:r>
              <a:rPr lang="en-US" sz="2800" smtClean="0">
                <a:effectLst/>
              </a:rPr>
              <a:t>horti </a:t>
            </a:r>
            <a:r>
              <a:rPr lang="en-US" sz="2800">
                <a:effectLst/>
              </a:rPr>
              <a:t>omnino ignorabat. </a:t>
            </a:r>
            <a:endParaRPr lang="en-US" sz="2800" smtClean="0"/>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Golden Apples</a:t>
            </a: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981200"/>
            <a:ext cx="7090038" cy="4191000"/>
          </a:xfrm>
          <a:prstGeom prst="rect">
            <a:avLst/>
          </a:prstGeom>
        </p:spPr>
      </p:pic>
    </p:spTree>
    <p:extLst>
      <p:ext uri="{BB962C8B-B14F-4D97-AF65-F5344CB8AC3E}">
        <p14:creationId xmlns:p14="http://schemas.microsoft.com/office/powerpoint/2010/main" val="2592770321"/>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Vocabulary for next Fable p. 1</a:t>
            </a:r>
            <a:endParaRPr lang="en-US"/>
          </a:p>
        </p:txBody>
      </p:sp>
      <p:sp>
        <p:nvSpPr>
          <p:cNvPr id="3" name="Content Placeholder 2"/>
          <p:cNvSpPr>
            <a:spLocks noGrp="1"/>
          </p:cNvSpPr>
          <p:nvPr>
            <p:ph idx="1"/>
          </p:nvPr>
        </p:nvSpPr>
        <p:spPr/>
        <p:txBody>
          <a:bodyPr/>
          <a:lstStyle/>
          <a:p>
            <a:pPr marL="0" indent="0">
              <a:buNone/>
            </a:pPr>
            <a:r>
              <a:rPr lang="en-US" sz="2000">
                <a:effectLst/>
              </a:rPr>
              <a:t>mus - mouse</a:t>
            </a:r>
            <a:br>
              <a:rPr lang="en-US" sz="2000">
                <a:effectLst/>
              </a:rPr>
            </a:br>
            <a:r>
              <a:rPr lang="en-US" sz="2000">
                <a:effectLst/>
              </a:rPr>
              <a:t>gratia - favor, thanks</a:t>
            </a:r>
            <a:br>
              <a:rPr lang="en-US" sz="2000">
                <a:effectLst/>
              </a:rPr>
            </a:br>
            <a:r>
              <a:rPr lang="en-US" sz="2000">
                <a:effectLst/>
              </a:rPr>
              <a:t>laqueus - net, snare</a:t>
            </a:r>
            <a:br>
              <a:rPr lang="en-US" sz="2000">
                <a:effectLst/>
              </a:rPr>
            </a:br>
            <a:r>
              <a:rPr lang="en-US" sz="2000">
                <a:effectLst/>
              </a:rPr>
              <a:t>irretitus - caught, tangled in a net</a:t>
            </a:r>
            <a:br>
              <a:rPr lang="en-US" sz="2000">
                <a:effectLst/>
              </a:rPr>
            </a:br>
            <a:r>
              <a:rPr lang="en-US" sz="2000">
                <a:effectLst/>
              </a:rPr>
              <a:t>explico - untangle, disentangle</a:t>
            </a:r>
            <a:br>
              <a:rPr lang="en-US" sz="2000">
                <a:effectLst/>
              </a:rPr>
            </a:br>
            <a:r>
              <a:rPr lang="en-US" sz="2000">
                <a:effectLst/>
              </a:rPr>
              <a:t>abrodo - chew off, chew away</a:t>
            </a:r>
            <a:br>
              <a:rPr lang="en-US" sz="2000">
                <a:effectLst/>
              </a:rPr>
            </a:br>
            <a:r>
              <a:rPr lang="en-US" sz="2000">
                <a:effectLst/>
              </a:rPr>
              <a:t>ego - I, me</a:t>
            </a:r>
            <a:br>
              <a:rPr lang="en-US" sz="2000">
                <a:effectLst/>
              </a:rPr>
            </a:br>
            <a:r>
              <a:rPr lang="en-US" sz="2000">
                <a:effectLst/>
              </a:rPr>
              <a:t>beneficium - good deed</a:t>
            </a:r>
            <a:br>
              <a:rPr lang="en-US" sz="2000">
                <a:effectLst/>
              </a:rPr>
            </a:br>
            <a:r>
              <a:rPr lang="en-US" sz="2000">
                <a:effectLst/>
              </a:rPr>
              <a:t>memor - mindful, remembering</a:t>
            </a:r>
            <a:br>
              <a:rPr lang="en-US" sz="2000">
                <a:effectLst/>
              </a:rPr>
            </a:br>
            <a:r>
              <a:rPr lang="en-US" sz="2000">
                <a:effectLst/>
              </a:rPr>
              <a:t>prompte - readily, willingly</a:t>
            </a:r>
            <a:br>
              <a:rPr lang="en-US" sz="2000">
                <a:effectLst/>
              </a:rPr>
            </a:br>
            <a:r>
              <a:rPr lang="en-US" sz="2000">
                <a:effectLst/>
              </a:rPr>
              <a:t>facio - do, make</a:t>
            </a:r>
            <a:br>
              <a:rPr lang="en-US" sz="2000">
                <a:effectLst/>
              </a:rPr>
            </a:br>
            <a:r>
              <a:rPr lang="en-US" sz="2000">
                <a:effectLst/>
              </a:rPr>
              <a:t>trado - hand over, give</a:t>
            </a:r>
            <a:br>
              <a:rPr lang="en-US" sz="2000">
                <a:effectLst/>
              </a:rPr>
            </a:br>
            <a:endParaRPr lang="en-US" sz="2000"/>
          </a:p>
        </p:txBody>
      </p:sp>
    </p:spTree>
    <p:extLst>
      <p:ext uri="{BB962C8B-B14F-4D97-AF65-F5344CB8AC3E}">
        <p14:creationId xmlns:p14="http://schemas.microsoft.com/office/powerpoint/2010/main" val="2770271685"/>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Vocabulary for next Fable p. </a:t>
            </a:r>
            <a:r>
              <a:rPr lang="en-US" smtClean="0"/>
              <a:t>2</a:t>
            </a:r>
            <a:endParaRPr lang="en-US"/>
          </a:p>
        </p:txBody>
      </p:sp>
      <p:sp>
        <p:nvSpPr>
          <p:cNvPr id="3" name="Content Placeholder 2"/>
          <p:cNvSpPr>
            <a:spLocks noGrp="1"/>
          </p:cNvSpPr>
          <p:nvPr>
            <p:ph idx="1"/>
          </p:nvPr>
        </p:nvSpPr>
        <p:spPr/>
        <p:txBody>
          <a:bodyPr/>
          <a:lstStyle/>
          <a:p>
            <a:pPr marL="0" indent="0">
              <a:buNone/>
            </a:pPr>
            <a:r>
              <a:rPr lang="en-US" sz="2000">
                <a:effectLst/>
              </a:rPr>
              <a:t>abnuo - refuse, shake head "no"0</a:t>
            </a:r>
            <a:br>
              <a:rPr lang="en-US" sz="2000">
                <a:effectLst/>
              </a:rPr>
            </a:br>
            <a:r>
              <a:rPr lang="en-US" sz="2000">
                <a:effectLst/>
              </a:rPr>
              <a:t>benefactor - someone who does good</a:t>
            </a:r>
            <a:br>
              <a:rPr lang="en-US" sz="2000">
                <a:effectLst/>
              </a:rPr>
            </a:br>
            <a:r>
              <a:rPr lang="en-US" sz="2000">
                <a:effectLst/>
              </a:rPr>
              <a:t>leaena - lioness</a:t>
            </a:r>
            <a:br>
              <a:rPr lang="en-US" sz="2000">
                <a:effectLst/>
              </a:rPr>
            </a:br>
            <a:r>
              <a:rPr lang="en-US" sz="2000">
                <a:effectLst/>
              </a:rPr>
              <a:t>casu - by chance, accidentally</a:t>
            </a:r>
            <a:br>
              <a:rPr lang="en-US" sz="2000">
                <a:effectLst/>
              </a:rPr>
            </a:br>
            <a:r>
              <a:rPr lang="en-US" sz="2000">
                <a:effectLst/>
              </a:rPr>
              <a:t>pes - food, paw</a:t>
            </a:r>
            <a:br>
              <a:rPr lang="en-US" sz="2000">
                <a:effectLst/>
              </a:rPr>
            </a:br>
            <a:r>
              <a:rPr lang="en-US" sz="2000">
                <a:effectLst/>
              </a:rPr>
              <a:t>premo - press</a:t>
            </a:r>
            <a:br>
              <a:rPr lang="en-US" sz="2000">
                <a:effectLst/>
              </a:rPr>
            </a:br>
            <a:r>
              <a:rPr lang="en-US" sz="2000">
                <a:effectLst/>
              </a:rPr>
              <a:t>contero - grind, crush</a:t>
            </a:r>
            <a:br>
              <a:rPr lang="en-US" sz="2000">
                <a:effectLst/>
              </a:rPr>
            </a:br>
            <a:r>
              <a:rPr lang="en-US" sz="2000">
                <a:effectLst/>
              </a:rPr>
              <a:t>votum - prayer, wish, vow</a:t>
            </a:r>
            <a:br>
              <a:rPr lang="en-US" sz="2000">
                <a:effectLst/>
              </a:rPr>
            </a:br>
            <a:r>
              <a:rPr lang="en-US" sz="2000">
                <a:effectLst/>
              </a:rPr>
              <a:t>modero - limit, control, slow down</a:t>
            </a:r>
            <a:br>
              <a:rPr lang="en-US" sz="2000">
                <a:effectLst/>
              </a:rPr>
            </a:br>
            <a:r>
              <a:rPr lang="en-US" sz="2000">
                <a:effectLst/>
              </a:rPr>
              <a:t>plus - more, too much, too many</a:t>
            </a:r>
            <a:br>
              <a:rPr lang="en-US" sz="2000">
                <a:effectLst/>
              </a:rPr>
            </a:br>
            <a:r>
              <a:rPr lang="en-US" sz="2000">
                <a:effectLst/>
              </a:rPr>
              <a:t>quam - than</a:t>
            </a:r>
            <a:br>
              <a:rPr lang="en-US" sz="2000">
                <a:effectLst/>
              </a:rPr>
            </a:br>
            <a:r>
              <a:rPr lang="en-US" sz="2000">
                <a:effectLst/>
              </a:rPr>
              <a:t>decet - it is fitting, it is appropriate</a:t>
            </a:r>
            <a:br>
              <a:rPr lang="en-US" sz="2000">
                <a:effectLst/>
              </a:rPr>
            </a:br>
            <a:r>
              <a:rPr lang="en-US" sz="2000">
                <a:effectLst/>
              </a:rPr>
              <a:t>festino - hurry, hasten</a:t>
            </a:r>
          </a:p>
          <a:p>
            <a:pPr marL="0" indent="0">
              <a:buNone/>
            </a:pPr>
            <a:endParaRPr lang="en-US" sz="2000"/>
          </a:p>
        </p:txBody>
      </p:sp>
    </p:spTree>
    <p:extLst>
      <p:ext uri="{BB962C8B-B14F-4D97-AF65-F5344CB8AC3E}">
        <p14:creationId xmlns:p14="http://schemas.microsoft.com/office/powerpoint/2010/main" val="2049304067"/>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Mouse and the Grateful Lion</a:t>
            </a:r>
            <a:endParaRPr lang="en-US"/>
          </a:p>
        </p:txBody>
      </p:sp>
      <p:sp>
        <p:nvSpPr>
          <p:cNvPr id="3" name="Content Placeholder 2"/>
          <p:cNvSpPr>
            <a:spLocks noGrp="1"/>
          </p:cNvSpPr>
          <p:nvPr>
            <p:ph idx="1"/>
          </p:nvPr>
        </p:nvSpPr>
        <p:spPr/>
        <p:txBody>
          <a:bodyPr/>
          <a:lstStyle/>
          <a:p>
            <a:pPr marL="0" indent="0">
              <a:buNone/>
            </a:pPr>
            <a:r>
              <a:rPr lang="en-US" sz="2400">
                <a:effectLst/>
              </a:rPr>
              <a:t>Leo laqueo captus est.</a:t>
            </a:r>
          </a:p>
          <a:p>
            <a:pPr marL="0" indent="0">
              <a:buNone/>
            </a:pPr>
            <a:r>
              <a:rPr lang="en-US" sz="2400">
                <a:effectLst/>
              </a:rPr>
              <a:t>Sic irretitus, nullis viribus se explicare potest.</a:t>
            </a:r>
          </a:p>
          <a:p>
            <a:pPr marL="0" indent="0">
              <a:buNone/>
            </a:pPr>
            <a:r>
              <a:rPr lang="en-US" sz="2400">
                <a:effectLst/>
              </a:rPr>
              <a:t>Leo murem rogat,</a:t>
            </a:r>
          </a:p>
          <a:p>
            <a:pPr marL="0" indent="0">
              <a:buNone/>
            </a:pPr>
            <a:r>
              <a:rPr lang="en-US" sz="2400">
                <a:effectLst/>
              </a:rPr>
              <a:t>O mus, laqueum abrode et me libera!</a:t>
            </a:r>
          </a:p>
          <a:p>
            <a:pPr marL="0" indent="0">
              <a:buNone/>
            </a:pPr>
            <a:r>
              <a:rPr lang="en-US" sz="2400">
                <a:effectLst/>
              </a:rPr>
              <a:t>Tanti beneficii semper memor ero</a:t>
            </a:r>
            <a:r>
              <a:rPr lang="en-US" sz="2400" smtClean="0">
                <a:effectLst/>
              </a:rPr>
              <a:t>!“</a:t>
            </a:r>
            <a:br>
              <a:rPr lang="en-US" sz="2400" smtClean="0">
                <a:effectLst/>
              </a:rPr>
            </a:br>
            <a:r>
              <a:rPr lang="en-US" sz="2400">
                <a:effectLst/>
              </a:rPr>
              <a:t>Mus hoc prompte facit:</a:t>
            </a:r>
          </a:p>
          <a:p>
            <a:pPr marL="0" indent="0">
              <a:buNone/>
            </a:pPr>
            <a:r>
              <a:rPr lang="en-US" sz="2400">
                <a:effectLst/>
              </a:rPr>
              <a:t>laqueum abrodit et leonem liberat.</a:t>
            </a:r>
          </a:p>
          <a:p>
            <a:pPr marL="0" indent="0">
              <a:buNone/>
            </a:pPr>
            <a:r>
              <a:rPr lang="en-US" sz="2400">
                <a:effectLst/>
              </a:rPr>
              <a:t>Mus leonem rogat,</a:t>
            </a:r>
          </a:p>
          <a:p>
            <a:pPr marL="0" indent="0">
              <a:buNone/>
            </a:pPr>
            <a:r>
              <a:rPr lang="en-US" sz="2400">
                <a:effectLst/>
              </a:rPr>
              <a:t>"Filiam tuam mihi trade in uxorem!"</a:t>
            </a:r>
          </a:p>
          <a:p>
            <a:endParaRPr lang="en-US" sz="2400">
              <a:effectLst/>
            </a:endParaRPr>
          </a:p>
        </p:txBody>
      </p:sp>
    </p:spTree>
    <p:extLst>
      <p:ext uri="{BB962C8B-B14F-4D97-AF65-F5344CB8AC3E}">
        <p14:creationId xmlns:p14="http://schemas.microsoft.com/office/powerpoint/2010/main" val="3424339194"/>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Mouse and the Grateful Lion</a:t>
            </a:r>
          </a:p>
        </p:txBody>
      </p:sp>
      <p:sp>
        <p:nvSpPr>
          <p:cNvPr id="3" name="Content Placeholder 2"/>
          <p:cNvSpPr>
            <a:spLocks noGrp="1"/>
          </p:cNvSpPr>
          <p:nvPr>
            <p:ph idx="1"/>
          </p:nvPr>
        </p:nvSpPr>
        <p:spPr/>
        <p:txBody>
          <a:bodyPr/>
          <a:lstStyle/>
          <a:p>
            <a:pPr marL="0" indent="0">
              <a:buNone/>
            </a:pPr>
            <a:r>
              <a:rPr lang="en-US" sz="2400">
                <a:effectLst/>
              </a:rPr>
              <a:t>Leo non abnuit.</a:t>
            </a:r>
          </a:p>
          <a:p>
            <a:pPr marL="0" indent="0">
              <a:buNone/>
            </a:pPr>
            <a:r>
              <a:rPr lang="en-US" sz="2400">
                <a:effectLst/>
              </a:rPr>
              <a:t>Hanc rem gratam benefactori suo facit.</a:t>
            </a:r>
          </a:p>
          <a:p>
            <a:pPr marL="0" indent="0">
              <a:buNone/>
            </a:pPr>
            <a:r>
              <a:rPr lang="en-US" sz="2400">
                <a:effectLst/>
              </a:rPr>
              <a:t>Leaena, nova nupta, ad virum venit.</a:t>
            </a:r>
          </a:p>
          <a:p>
            <a:pPr marL="0" indent="0">
              <a:buNone/>
            </a:pPr>
            <a:r>
              <a:rPr lang="en-US" sz="2400">
                <a:effectLst/>
              </a:rPr>
              <a:t>Sed leaena murem non videt!</a:t>
            </a:r>
          </a:p>
          <a:p>
            <a:pPr marL="0" indent="0">
              <a:buNone/>
            </a:pPr>
            <a:r>
              <a:rPr lang="en-US" sz="2400">
                <a:effectLst/>
              </a:rPr>
              <a:t>Casu murem pede premit et conterit.</a:t>
            </a:r>
          </a:p>
          <a:p>
            <a:pPr marL="0" indent="0">
              <a:buNone/>
            </a:pPr>
            <a:r>
              <a:rPr lang="en-US" sz="2400">
                <a:effectLst/>
              </a:rPr>
              <a:t>Fabula docet:</a:t>
            </a:r>
          </a:p>
          <a:p>
            <a:pPr marL="0" indent="0">
              <a:buNone/>
            </a:pPr>
            <a:r>
              <a:rPr lang="en-US" sz="2400">
                <a:effectLst/>
              </a:rPr>
              <a:t>Vota moderanda sunt!</a:t>
            </a:r>
          </a:p>
          <a:p>
            <a:pPr marL="0" indent="0">
              <a:buNone/>
            </a:pPr>
            <a:r>
              <a:rPr lang="en-US" sz="2400">
                <a:effectLst/>
              </a:rPr>
              <a:t>Si quaeris plura quam decet,</a:t>
            </a:r>
          </a:p>
          <a:p>
            <a:pPr marL="0" indent="0">
              <a:buNone/>
            </a:pPr>
            <a:r>
              <a:rPr lang="en-US" sz="2400">
                <a:effectLst/>
              </a:rPr>
              <a:t>mortem tuam festinas.</a:t>
            </a:r>
          </a:p>
          <a:p>
            <a:pPr marL="0" indent="0">
              <a:buNone/>
            </a:pPr>
            <a:endParaRPr lang="en-US" sz="2400">
              <a:latin typeface="Comic Sans MS" panose="030F0702030302020204" pitchFamily="66" charset="0"/>
            </a:endParaRPr>
          </a:p>
        </p:txBody>
      </p:sp>
    </p:spTree>
    <p:extLst>
      <p:ext uri="{BB962C8B-B14F-4D97-AF65-F5344CB8AC3E}">
        <p14:creationId xmlns:p14="http://schemas.microsoft.com/office/powerpoint/2010/main" val="1643040977"/>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Poor Lion!</a:t>
            </a:r>
            <a:endParaRPr lang="en-US"/>
          </a:p>
        </p:txBody>
      </p:sp>
      <p:sp>
        <p:nvSpPr>
          <p:cNvPr id="5" name="Rectangle 4"/>
          <p:cNvSpPr/>
          <p:nvPr/>
        </p:nvSpPr>
        <p:spPr>
          <a:xfrm>
            <a:off x="3559001" y="6172200"/>
            <a:ext cx="2034852" cy="369332"/>
          </a:xfrm>
          <a:prstGeom prst="rect">
            <a:avLst/>
          </a:prstGeom>
        </p:spPr>
        <p:txBody>
          <a:bodyPr wrap="none">
            <a:spAutoFit/>
          </a:bodyPr>
          <a:lstStyle/>
          <a:p>
            <a:r>
              <a:rPr lang="en-US" smtClean="0">
                <a:hlinkClick r:id="rId2"/>
              </a:rPr>
              <a:t>www.kidsgen.com</a:t>
            </a:r>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3827" y="2057400"/>
            <a:ext cx="3505200" cy="3838195"/>
          </a:xfrm>
        </p:spPr>
      </p:pic>
    </p:spTree>
    <p:extLst>
      <p:ext uri="{BB962C8B-B14F-4D97-AF65-F5344CB8AC3E}">
        <p14:creationId xmlns:p14="http://schemas.microsoft.com/office/powerpoint/2010/main" val="208814912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4</a:t>
            </a:r>
            <a:endParaRPr lang="en-US"/>
          </a:p>
        </p:txBody>
      </p:sp>
      <p:sp>
        <p:nvSpPr>
          <p:cNvPr id="3" name="Content Placeholder 2"/>
          <p:cNvSpPr>
            <a:spLocks noGrp="1"/>
          </p:cNvSpPr>
          <p:nvPr>
            <p:ph idx="1"/>
          </p:nvPr>
        </p:nvSpPr>
        <p:spPr/>
        <p:txBody>
          <a:bodyPr/>
          <a:lstStyle/>
          <a:p>
            <a:pPr marL="0" indent="0">
              <a:buNone/>
            </a:pPr>
            <a:r>
              <a:rPr lang="en-US" sz="3200" u="sng">
                <a:effectLst/>
                <a:latin typeface="Comic Sans MS" panose="030F0702030302020204" pitchFamily="66" charset="0"/>
              </a:rPr>
              <a:t>Magister:</a:t>
            </a:r>
            <a:r>
              <a:rPr lang="en-US" sz="3200">
                <a:effectLst/>
                <a:latin typeface="Comic Sans MS" panose="030F0702030302020204" pitchFamily="66" charset="0"/>
              </a:rPr>
              <a:t> Cicero, senator Romanus, de insidia reperiebat, et Senatui narravit. Haec erit nostra lectio hodie.</a:t>
            </a:r>
          </a:p>
          <a:p>
            <a:pPr marL="0" indent="0">
              <a:buNone/>
            </a:pPr>
            <a:r>
              <a:rPr lang="en-US" sz="3200" u="sng">
                <a:effectLst/>
                <a:latin typeface="Comic Sans MS" panose="030F0702030302020204" pitchFamily="66" charset="0"/>
              </a:rPr>
              <a:t>Marcus:</a:t>
            </a:r>
            <a:r>
              <a:rPr lang="en-US" sz="3200">
                <a:effectLst/>
                <a:latin typeface="Comic Sans MS" panose="030F0702030302020204" pitchFamily="66" charset="0"/>
              </a:rPr>
              <a:t> Plura de Cicerone gnoscere volo! Nonne maximus orator erat? Qualis homo erat is? </a:t>
            </a:r>
            <a:endParaRPr lang="en-US" sz="3200" smtClean="0">
              <a:effectLst/>
              <a:latin typeface="Comic Sans MS" panose="030F0702030302020204" pitchFamily="66" charset="0"/>
            </a:endParaRPr>
          </a:p>
          <a:p>
            <a:pPr marL="0" indent="0">
              <a:buNone/>
            </a:pPr>
            <a:r>
              <a:rPr lang="en-US" sz="3200" u="sng">
                <a:effectLst/>
                <a:latin typeface="Comic Sans MS" panose="030F0702030302020204" pitchFamily="66" charset="0"/>
              </a:rPr>
              <a:t>Magister:</a:t>
            </a:r>
            <a:r>
              <a:rPr lang="en-US" sz="3200">
                <a:effectLst/>
                <a:latin typeface="Comic Sans MS" panose="030F0702030302020204" pitchFamily="66" charset="0"/>
              </a:rPr>
              <a:t> Erat bonus, qui rem publicam magnopere diligebat et eam servare </a:t>
            </a:r>
            <a:r>
              <a:rPr lang="en-US" sz="3200" smtClean="0">
                <a:effectLst/>
                <a:latin typeface="Comic Sans MS" panose="030F0702030302020204" pitchFamily="66" charset="0"/>
              </a:rPr>
              <a:t>temptavit.  Maximus </a:t>
            </a:r>
            <a:r>
              <a:rPr lang="en-US" sz="3200">
                <a:effectLst/>
                <a:latin typeface="Comic Sans MS" panose="030F0702030302020204" pitchFamily="66" charset="0"/>
              </a:rPr>
              <a:t>homo!</a:t>
            </a:r>
          </a:p>
          <a:p>
            <a:pPr marL="0" indent="0">
              <a:buNone/>
            </a:pPr>
            <a:endParaRPr lang="en-US" sz="2800">
              <a:latin typeface="Comic Sans MS" panose="030F0702030302020204" pitchFamily="66" charset="0"/>
            </a:endParaRPr>
          </a:p>
        </p:txBody>
      </p:sp>
    </p:spTree>
    <p:extLst>
      <p:ext uri="{BB962C8B-B14F-4D97-AF65-F5344CB8AC3E}">
        <p14:creationId xmlns:p14="http://schemas.microsoft.com/office/powerpoint/2010/main" val="138643969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James Chapter 4: 1, 2</a:t>
            </a:r>
            <a:endParaRPr lang="en-US"/>
          </a:p>
        </p:txBody>
      </p:sp>
      <p:sp>
        <p:nvSpPr>
          <p:cNvPr id="3" name="Content Placeholder 2"/>
          <p:cNvSpPr>
            <a:spLocks noGrp="1"/>
          </p:cNvSpPr>
          <p:nvPr>
            <p:ph idx="1"/>
          </p:nvPr>
        </p:nvSpPr>
        <p:spPr>
          <a:xfrm>
            <a:off x="1066800" y="1981200"/>
            <a:ext cx="7848600" cy="4114800"/>
          </a:xfrm>
        </p:spPr>
        <p:txBody>
          <a:bodyPr/>
          <a:lstStyle/>
          <a:p>
            <a:pPr marL="0" indent="0">
              <a:buNone/>
            </a:pPr>
            <a:r>
              <a:rPr lang="en-US" sz="3200" smtClean="0">
                <a:effectLst/>
              </a:rPr>
              <a:t>   Unde </a:t>
            </a:r>
            <a:r>
              <a:rPr lang="en-US" sz="3200">
                <a:effectLst/>
              </a:rPr>
              <a:t>bella et lites </a:t>
            </a:r>
            <a:r>
              <a:rPr lang="en-US" sz="3200" smtClean="0">
                <a:effectLst/>
              </a:rPr>
              <a:t>in </a:t>
            </a:r>
            <a:r>
              <a:rPr lang="en-US" sz="3200">
                <a:effectLst/>
              </a:rPr>
              <a:t>vobis? Nonne ex concupiscentiis vestris quae militant </a:t>
            </a:r>
            <a:r>
              <a:rPr lang="en-US" sz="3200" smtClean="0">
                <a:effectLst/>
              </a:rPr>
              <a:t>in </a:t>
            </a:r>
            <a:r>
              <a:rPr lang="en-US" sz="3200">
                <a:effectLst/>
              </a:rPr>
              <a:t>membris vestris</a:t>
            </a:r>
            <a:r>
              <a:rPr lang="en-US" sz="3200" smtClean="0">
                <a:effectLst/>
              </a:rPr>
              <a:t>?</a:t>
            </a:r>
          </a:p>
          <a:p>
            <a:pPr marL="0" indent="0">
              <a:buNone/>
            </a:pPr>
            <a:r>
              <a:rPr lang="en-US" sz="3200" smtClean="0">
                <a:effectLst/>
              </a:rPr>
              <a:t>   Concupiscitis </a:t>
            </a:r>
            <a:r>
              <a:rPr lang="en-US" sz="3200">
                <a:effectLst/>
              </a:rPr>
              <a:t>et non habetis [itaque] occiditis. Et zelatis et non potestis adipisci</a:t>
            </a:r>
          </a:p>
          <a:p>
            <a:pPr marL="0" indent="0">
              <a:buNone/>
            </a:pPr>
            <a:r>
              <a:rPr lang="en-US" sz="3200">
                <a:effectLst/>
              </a:rPr>
              <a:t>[itaque] litigatis et belligeratis. Non habetis propter quod non </a:t>
            </a:r>
            <a:r>
              <a:rPr lang="en-US" sz="3200" smtClean="0">
                <a:effectLst/>
              </a:rPr>
              <a:t>postulatis</a:t>
            </a:r>
            <a:r>
              <a:rPr lang="en-US" sz="3200">
                <a:effectLst/>
              </a:rPr>
              <a:t>.</a:t>
            </a:r>
          </a:p>
          <a:p>
            <a:pPr marL="0" indent="0">
              <a:buNone/>
            </a:pPr>
            <a:endParaRPr lang="en-US"/>
          </a:p>
        </p:txBody>
      </p:sp>
    </p:spTree>
    <p:extLst>
      <p:ext uri="{BB962C8B-B14F-4D97-AF65-F5344CB8AC3E}">
        <p14:creationId xmlns:p14="http://schemas.microsoft.com/office/powerpoint/2010/main" val="135390260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chemeClr val="tx2">
                    <a:lumMod val="60000"/>
                    <a:lumOff val="40000"/>
                  </a:schemeClr>
                </a:solidFill>
              </a:rPr>
              <a:t>Question</a:t>
            </a:r>
            <a:endParaRPr lang="en-US"/>
          </a:p>
        </p:txBody>
      </p:sp>
      <p:sp>
        <p:nvSpPr>
          <p:cNvPr id="3" name="Content Placeholder 2"/>
          <p:cNvSpPr>
            <a:spLocks noGrp="1"/>
          </p:cNvSpPr>
          <p:nvPr>
            <p:ph idx="1"/>
          </p:nvPr>
        </p:nvSpPr>
        <p:spPr/>
        <p:txBody>
          <a:bodyPr/>
          <a:lstStyle/>
          <a:p>
            <a:pPr marL="0" indent="0">
              <a:buNone/>
            </a:pPr>
            <a:r>
              <a:rPr lang="en-US" sz="3600" smtClean="0">
                <a:effectLst/>
                <a:latin typeface="Comic Sans MS" panose="030F0702030302020204" pitchFamily="66" charset="0"/>
              </a:rPr>
              <a:t>Where does sin begin in our hearts?</a:t>
            </a:r>
          </a:p>
          <a:p>
            <a:pPr marL="0" indent="0">
              <a:buNone/>
            </a:pPr>
            <a:endParaRPr lang="en-US" sz="3600">
              <a:effectLst/>
              <a:latin typeface="Comic Sans MS" panose="030F0702030302020204" pitchFamily="66" charset="0"/>
            </a:endParaRPr>
          </a:p>
          <a:p>
            <a:pPr marL="0" indent="0">
              <a:buNone/>
            </a:pPr>
            <a:r>
              <a:rPr lang="en-US" sz="3600" smtClean="0">
                <a:effectLst/>
                <a:latin typeface="Comic Sans MS" panose="030F0702030302020204" pitchFamily="66" charset="0"/>
              </a:rPr>
              <a:t>Do you think James was strict?</a:t>
            </a:r>
            <a:endParaRPr lang="en-US" sz="3600">
              <a:effectLst/>
              <a:latin typeface="Comic Sans MS" panose="030F0702030302020204" pitchFamily="66" charset="0"/>
            </a:endParaRPr>
          </a:p>
          <a:p>
            <a:pPr marL="0" indent="0">
              <a:buNone/>
            </a:pPr>
            <a:endParaRPr lang="en-US"/>
          </a:p>
        </p:txBody>
      </p:sp>
    </p:spTree>
    <p:extLst>
      <p:ext uri="{BB962C8B-B14F-4D97-AF65-F5344CB8AC3E}">
        <p14:creationId xmlns:p14="http://schemas.microsoft.com/office/powerpoint/2010/main" val="239121104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James Chapter 4:3</a:t>
            </a:r>
            <a:endParaRPr lang="en-US"/>
          </a:p>
        </p:txBody>
      </p:sp>
      <p:sp>
        <p:nvSpPr>
          <p:cNvPr id="3" name="Content Placeholder 2"/>
          <p:cNvSpPr>
            <a:spLocks noGrp="1"/>
          </p:cNvSpPr>
          <p:nvPr>
            <p:ph idx="1"/>
          </p:nvPr>
        </p:nvSpPr>
        <p:spPr/>
        <p:txBody>
          <a:bodyPr/>
          <a:lstStyle/>
          <a:p>
            <a:pPr marL="0" indent="0">
              <a:buNone/>
            </a:pPr>
            <a:r>
              <a:rPr lang="en-US" sz="3200">
                <a:effectLst/>
              </a:rPr>
              <a:t>Petitis et non accipitis, eo quod male petatis ut in concupiscentiis vestris insumatis</a:t>
            </a:r>
            <a:r>
              <a:rPr lang="en-US" sz="3200" smtClean="0">
                <a:effectLst/>
              </a:rPr>
              <a:t>.</a:t>
            </a:r>
            <a:br>
              <a:rPr lang="en-US" sz="3200" smtClean="0">
                <a:effectLst/>
              </a:rPr>
            </a:br>
            <a:r>
              <a:rPr lang="en-US" sz="3200" smtClean="0">
                <a:effectLst/>
              </a:rPr>
              <a:t/>
            </a:r>
            <a:br>
              <a:rPr lang="en-US" sz="3200" smtClean="0">
                <a:effectLst/>
              </a:rPr>
            </a:br>
            <a:r>
              <a:rPr lang="en-US" sz="2800" smtClean="0">
                <a:effectLst/>
              </a:rPr>
              <a:t>Scriptura </a:t>
            </a:r>
            <a:r>
              <a:rPr lang="en-US" sz="2800">
                <a:effectLst/>
              </a:rPr>
              <a:t>dicat: </a:t>
            </a:r>
            <a:r>
              <a:rPr lang="en-US" sz="2800" smtClean="0">
                <a:effectLst/>
              </a:rPr>
              <a:t>Ad </a:t>
            </a:r>
            <a:r>
              <a:rPr lang="en-US" sz="2800">
                <a:effectLst/>
              </a:rPr>
              <a:t>invidiam concupiscit Spiritus qui inhabitat in nobis.</a:t>
            </a:r>
          </a:p>
          <a:p>
            <a:pPr marL="0" indent="0">
              <a:buNone/>
            </a:pPr>
            <a:endParaRPr lang="en-US" sz="2800">
              <a:latin typeface="Comic Sans MS" panose="030F0702030302020204" pitchFamily="66" charset="0"/>
            </a:endParaRPr>
          </a:p>
        </p:txBody>
      </p:sp>
    </p:spTree>
    <p:extLst>
      <p:ext uri="{BB962C8B-B14F-4D97-AF65-F5344CB8AC3E}">
        <p14:creationId xmlns:p14="http://schemas.microsoft.com/office/powerpoint/2010/main" val="380932176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Avoid sin to have a good life.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362200"/>
            <a:ext cx="5029200" cy="3470148"/>
          </a:xfrm>
        </p:spPr>
      </p:pic>
    </p:spTree>
    <p:extLst>
      <p:ext uri="{BB962C8B-B14F-4D97-AF65-F5344CB8AC3E}">
        <p14:creationId xmlns:p14="http://schemas.microsoft.com/office/powerpoint/2010/main" val="1868065179"/>
      </p:ext>
    </p:extLst>
  </p:cSld>
  <p:clrMapOvr>
    <a:masterClrMapping/>
  </p:clrMapOvr>
  <p:transition spd="med">
    <p:fade/>
  </p:transition>
</p:sld>
</file>

<file path=ppt/theme/theme1.xml><?xml version="1.0" encoding="utf-8"?>
<a:theme xmlns:a="http://schemas.openxmlformats.org/drawingml/2006/main" name="Shimmer">
  <a:themeElements>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fontScheme name="Shimmer">
      <a:majorFont>
        <a:latin typeface="Verdana"/>
        <a:ea typeface=""/>
        <a:cs typeface=""/>
      </a:majorFont>
      <a:minorFont>
        <a:latin typeface="Verdan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5586</TotalTime>
  <Words>1565</Words>
  <Application>Microsoft Office PowerPoint</Application>
  <PresentationFormat>On-screen Show (4:3)</PresentationFormat>
  <Paragraphs>189</Paragraphs>
  <Slides>49</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Wingdings</vt:lpstr>
      <vt:lpstr>Comic Sans MS</vt:lpstr>
      <vt:lpstr>Tahoma</vt:lpstr>
      <vt:lpstr>Verdana</vt:lpstr>
      <vt:lpstr>Calibri</vt:lpstr>
      <vt:lpstr>Copperplate Gothic Light</vt:lpstr>
      <vt:lpstr>MS PGothic</vt:lpstr>
      <vt:lpstr>Garamond</vt:lpstr>
      <vt:lpstr>Shimmer</vt:lpstr>
      <vt:lpstr>Chapter Ten</vt:lpstr>
      <vt:lpstr>Conversation 1</vt:lpstr>
      <vt:lpstr>Conversation 2</vt:lpstr>
      <vt:lpstr>Conversation 3</vt:lpstr>
      <vt:lpstr>Conversation 4</vt:lpstr>
      <vt:lpstr>James Chapter 4: 1, 2</vt:lpstr>
      <vt:lpstr>Question</vt:lpstr>
      <vt:lpstr>James Chapter 4:3</vt:lpstr>
      <vt:lpstr>Avoid sin to have a good life.</vt:lpstr>
      <vt:lpstr>A great verse to memorize</vt:lpstr>
      <vt:lpstr>Bernard of Clairvaux</vt:lpstr>
      <vt:lpstr>Sheet Music</vt:lpstr>
      <vt:lpstr>Jesus the Very Thought of Thee</vt:lpstr>
      <vt:lpstr>Bernard of Clairvaux</vt:lpstr>
      <vt:lpstr>Horace 2.20</vt:lpstr>
      <vt:lpstr>Horace 2.20</vt:lpstr>
      <vt:lpstr>Horace 2.20</vt:lpstr>
      <vt:lpstr>Marcus Valerius Corvus</vt:lpstr>
      <vt:lpstr>Marcus Valerius Corvus</vt:lpstr>
      <vt:lpstr>Cicero the patriot is angry with Catiline. [1]</vt:lpstr>
      <vt:lpstr>Cicero [1]</vt:lpstr>
      <vt:lpstr>Cicero [2]</vt:lpstr>
      <vt:lpstr> Cicero [2]</vt:lpstr>
      <vt:lpstr>Cicero [2] </vt:lpstr>
      <vt:lpstr>Cicero is getting angry.</vt:lpstr>
      <vt:lpstr>Cicero continues.</vt:lpstr>
      <vt:lpstr>Cicero compares punishments.</vt:lpstr>
      <vt:lpstr>Cicero’s Quote</vt:lpstr>
      <vt:lpstr>Cicero is disgusted.</vt:lpstr>
      <vt:lpstr>A little sarcasm works.</vt:lpstr>
      <vt:lpstr>Discuss this quote.</vt:lpstr>
      <vt:lpstr>Reading Lesson Part One</vt:lpstr>
      <vt:lpstr>Reading Lesson Part Two</vt:lpstr>
      <vt:lpstr>  Stephen is stoned. </vt:lpstr>
      <vt:lpstr>Hercules and the Giant</vt:lpstr>
      <vt:lpstr>Hercules and the Giant</vt:lpstr>
      <vt:lpstr>Hercules  A Giant at Bay</vt:lpstr>
      <vt:lpstr>Hercules  A Giant at Bay</vt:lpstr>
      <vt:lpstr>Hercules  A Giant at Bay</vt:lpstr>
      <vt:lpstr>Hercules  A Giant at Bay</vt:lpstr>
      <vt:lpstr>Hercules The Golden Apples </vt:lpstr>
      <vt:lpstr>Hercules The Golden Apples </vt:lpstr>
      <vt:lpstr>Hercules  The Golden Apples </vt:lpstr>
      <vt:lpstr>The Golden Apples</vt:lpstr>
      <vt:lpstr>Vocabulary for next Fable p. 1</vt:lpstr>
      <vt:lpstr>Vocabulary for next Fable p. 2</vt:lpstr>
      <vt:lpstr>The Mouse and the Grateful Lion</vt:lpstr>
      <vt:lpstr>The Mouse and the Grateful Lion</vt:lpstr>
      <vt:lpstr>Poor Lion!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Owner</cp:lastModifiedBy>
  <cp:revision>259</cp:revision>
  <dcterms:created xsi:type="dcterms:W3CDTF">2007-09-27T23:24:41Z</dcterms:created>
  <dcterms:modified xsi:type="dcterms:W3CDTF">2018-05-27T18:10:17Z</dcterms:modified>
</cp:coreProperties>
</file>