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30"/>
  </p:notesMasterIdLst>
  <p:sldIdLst>
    <p:sldId id="297" r:id="rId2"/>
    <p:sldId id="299" r:id="rId3"/>
    <p:sldId id="298" r:id="rId4"/>
    <p:sldId id="352" r:id="rId5"/>
    <p:sldId id="353" r:id="rId6"/>
    <p:sldId id="388" r:id="rId7"/>
    <p:sldId id="354" r:id="rId8"/>
    <p:sldId id="383" r:id="rId9"/>
    <p:sldId id="355" r:id="rId10"/>
    <p:sldId id="363" r:id="rId11"/>
    <p:sldId id="365" r:id="rId12"/>
    <p:sldId id="366" r:id="rId13"/>
    <p:sldId id="386" r:id="rId14"/>
    <p:sldId id="356" r:id="rId15"/>
    <p:sldId id="387" r:id="rId16"/>
    <p:sldId id="367" r:id="rId17"/>
    <p:sldId id="357" r:id="rId18"/>
    <p:sldId id="358" r:id="rId19"/>
    <p:sldId id="371" r:id="rId20"/>
    <p:sldId id="372" r:id="rId21"/>
    <p:sldId id="373" r:id="rId22"/>
    <p:sldId id="374" r:id="rId23"/>
    <p:sldId id="301" r:id="rId24"/>
    <p:sldId id="344" r:id="rId25"/>
    <p:sldId id="384" r:id="rId26"/>
    <p:sldId id="362" r:id="rId27"/>
    <p:sldId id="345" r:id="rId28"/>
    <p:sldId id="385" r:id="rId29"/>
  </p:sldIdLst>
  <p:sldSz cx="9144000" cy="6858000" type="screen4x3"/>
  <p:notesSz cx="7315200" cy="9601200"/>
  <p:embeddedFontLst>
    <p:embeddedFont>
      <p:font typeface="Calibri" panose="020F0502020204030204" pitchFamily="34" charset="0"/>
      <p:regular r:id="rId31"/>
      <p:bold r:id="rId32"/>
      <p:italic r:id="rId33"/>
      <p:boldItalic r:id="rId34"/>
    </p:embeddedFont>
    <p:embeddedFont>
      <p:font typeface="Copperplate Gothic Light" panose="020E0507020206020404" pitchFamily="34" charset="0"/>
      <p:regular r:id="rId35"/>
    </p:embeddedFont>
    <p:embeddedFont>
      <p:font typeface="MS PGothic" panose="020B0600070205080204" pitchFamily="34" charset="-128"/>
      <p:regular r:id="rId36"/>
    </p:embeddedFont>
    <p:embeddedFont>
      <p:font typeface="Tahoma" panose="020B0604030504040204" pitchFamily="34" charset="0"/>
      <p:regular r:id="rId37"/>
      <p:bold r:id="rId38"/>
    </p:embeddedFont>
    <p:embeddedFont>
      <p:font typeface="Baskerville Old Face" panose="02020602080505020303" pitchFamily="18" charset="0"/>
      <p:regular r:id="rId39"/>
    </p:embeddedFont>
    <p:embeddedFont>
      <p:font typeface="Comic Sans MS" panose="030F0702030302020204" pitchFamily="66" charset="0"/>
      <p:regular r:id="rId40"/>
      <p:bold r:id="rId41"/>
    </p:embeddedFont>
    <p:embeddedFont>
      <p:font typeface="Verdana" panose="020B0604030504040204" pitchFamily="34" charset="0"/>
      <p:regular r:id="rId42"/>
      <p:bold r:id="rId43"/>
      <p:italic r:id="rId44"/>
      <p:boldItalic r:id="rId45"/>
    </p:embeddedFont>
  </p:embeddedFont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FF"/>
    <a:srgbClr val="FFFF00"/>
    <a:srgbClr val="FFFF99"/>
    <a:srgbClr val="3366FF"/>
    <a:srgbClr val="4C4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3" autoAdjust="0"/>
    <p:restoredTop sz="94660"/>
  </p:normalViewPr>
  <p:slideViewPr>
    <p:cSldViewPr>
      <p:cViewPr varScale="1">
        <p:scale>
          <a:sx n="90" d="100"/>
          <a:sy n="90" d="100"/>
        </p:scale>
        <p:origin x="-60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5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A87446-2D5C-4938-A24D-3277BD182919}" type="datetimeFigureOut">
              <a:rPr lang="en-US" smtClean="0"/>
              <a:t>6/7/2018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2A228F3-75FF-40B2-88F4-B19F5592499D}" type="slidenum">
              <a:rPr lang="en-US" smtClean="0"/>
              <a:t>‹#›</a:t>
            </a:fld>
            <a:endParaRPr lang="en-US"/>
          </a:p>
        </p:txBody>
      </p:sp>
    </p:spTree>
    <p:extLst>
      <p:ext uri="{BB962C8B-B14F-4D97-AF65-F5344CB8AC3E}">
        <p14:creationId xmlns:p14="http://schemas.microsoft.com/office/powerpoint/2010/main" val="4086913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a:t>
            </a:fld>
            <a:endParaRPr lang="en-US"/>
          </a:p>
        </p:txBody>
      </p:sp>
    </p:spTree>
    <p:extLst>
      <p:ext uri="{BB962C8B-B14F-4D97-AF65-F5344CB8AC3E}">
        <p14:creationId xmlns:p14="http://schemas.microsoft.com/office/powerpoint/2010/main" val="1663372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18</a:t>
            </a:fld>
            <a:endParaRPr lang="en-US"/>
          </a:p>
        </p:txBody>
      </p:sp>
    </p:spTree>
    <p:extLst>
      <p:ext uri="{BB962C8B-B14F-4D97-AF65-F5344CB8AC3E}">
        <p14:creationId xmlns:p14="http://schemas.microsoft.com/office/powerpoint/2010/main" val="2281626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23</a:t>
            </a:fld>
            <a:endParaRPr lang="en-US"/>
          </a:p>
        </p:txBody>
      </p:sp>
    </p:spTree>
    <p:extLst>
      <p:ext uri="{BB962C8B-B14F-4D97-AF65-F5344CB8AC3E}">
        <p14:creationId xmlns:p14="http://schemas.microsoft.com/office/powerpoint/2010/main" val="3706963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24</a:t>
            </a:fld>
            <a:endParaRPr lang="en-US"/>
          </a:p>
        </p:txBody>
      </p:sp>
    </p:spTree>
    <p:extLst>
      <p:ext uri="{BB962C8B-B14F-4D97-AF65-F5344CB8AC3E}">
        <p14:creationId xmlns:p14="http://schemas.microsoft.com/office/powerpoint/2010/main" val="532320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26</a:t>
            </a:fld>
            <a:endParaRPr lang="en-US"/>
          </a:p>
        </p:txBody>
      </p:sp>
    </p:spTree>
    <p:extLst>
      <p:ext uri="{BB962C8B-B14F-4D97-AF65-F5344CB8AC3E}">
        <p14:creationId xmlns:p14="http://schemas.microsoft.com/office/powerpoint/2010/main" val="150932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27</a:t>
            </a:fld>
            <a:endParaRPr lang="en-US"/>
          </a:p>
        </p:txBody>
      </p:sp>
    </p:spTree>
    <p:extLst>
      <p:ext uri="{BB962C8B-B14F-4D97-AF65-F5344CB8AC3E}">
        <p14:creationId xmlns:p14="http://schemas.microsoft.com/office/powerpoint/2010/main" val="474601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a:t>
            </a:fld>
            <a:endParaRPr lang="en-US"/>
          </a:p>
        </p:txBody>
      </p:sp>
    </p:spTree>
    <p:extLst>
      <p:ext uri="{BB962C8B-B14F-4D97-AF65-F5344CB8AC3E}">
        <p14:creationId xmlns:p14="http://schemas.microsoft.com/office/powerpoint/2010/main" val="797372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a:t>
            </a:fld>
            <a:endParaRPr lang="en-US"/>
          </a:p>
        </p:txBody>
      </p:sp>
    </p:spTree>
    <p:extLst>
      <p:ext uri="{BB962C8B-B14F-4D97-AF65-F5344CB8AC3E}">
        <p14:creationId xmlns:p14="http://schemas.microsoft.com/office/powerpoint/2010/main" val="823383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4</a:t>
            </a:fld>
            <a:endParaRPr lang="en-US"/>
          </a:p>
        </p:txBody>
      </p:sp>
    </p:spTree>
    <p:extLst>
      <p:ext uri="{BB962C8B-B14F-4D97-AF65-F5344CB8AC3E}">
        <p14:creationId xmlns:p14="http://schemas.microsoft.com/office/powerpoint/2010/main" val="58039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5</a:t>
            </a:fld>
            <a:endParaRPr lang="en-US"/>
          </a:p>
        </p:txBody>
      </p:sp>
    </p:spTree>
    <p:extLst>
      <p:ext uri="{BB962C8B-B14F-4D97-AF65-F5344CB8AC3E}">
        <p14:creationId xmlns:p14="http://schemas.microsoft.com/office/powerpoint/2010/main" val="321171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7</a:t>
            </a:fld>
            <a:endParaRPr lang="en-US"/>
          </a:p>
        </p:txBody>
      </p:sp>
    </p:spTree>
    <p:extLst>
      <p:ext uri="{BB962C8B-B14F-4D97-AF65-F5344CB8AC3E}">
        <p14:creationId xmlns:p14="http://schemas.microsoft.com/office/powerpoint/2010/main" val="116247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9</a:t>
            </a:fld>
            <a:endParaRPr lang="en-US"/>
          </a:p>
        </p:txBody>
      </p:sp>
    </p:spTree>
    <p:extLst>
      <p:ext uri="{BB962C8B-B14F-4D97-AF65-F5344CB8AC3E}">
        <p14:creationId xmlns:p14="http://schemas.microsoft.com/office/powerpoint/2010/main" val="4167886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14</a:t>
            </a:fld>
            <a:endParaRPr lang="en-US"/>
          </a:p>
        </p:txBody>
      </p:sp>
    </p:spTree>
    <p:extLst>
      <p:ext uri="{BB962C8B-B14F-4D97-AF65-F5344CB8AC3E}">
        <p14:creationId xmlns:p14="http://schemas.microsoft.com/office/powerpoint/2010/main" val="3102845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17</a:t>
            </a:fld>
            <a:endParaRPr lang="en-US"/>
          </a:p>
        </p:txBody>
      </p:sp>
    </p:spTree>
    <p:extLst>
      <p:ext uri="{BB962C8B-B14F-4D97-AF65-F5344CB8AC3E}">
        <p14:creationId xmlns:p14="http://schemas.microsoft.com/office/powerpoint/2010/main" val="1938235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6350"/>
            <a:ext cx="9140825" cy="6851650"/>
            <a:chOff x="0" y="4"/>
            <a:chExt cx="5758" cy="4316"/>
          </a:xfrm>
        </p:grpSpPr>
        <p:grpSp>
          <p:nvGrpSpPr>
            <p:cNvPr id="5123" name="Group 3"/>
            <p:cNvGrpSpPr>
              <a:grpSpLocks/>
            </p:cNvGrpSpPr>
            <p:nvPr/>
          </p:nvGrpSpPr>
          <p:grpSpPr bwMode="auto">
            <a:xfrm>
              <a:off x="0" y="1161"/>
              <a:ext cx="5758" cy="3159"/>
              <a:chOff x="0" y="1161"/>
              <a:chExt cx="5758" cy="3159"/>
            </a:xfrm>
          </p:grpSpPr>
          <p:sp>
            <p:nvSpPr>
              <p:cNvPr id="5124"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5125"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sp>
          <p:nvSpPr>
            <p:cNvPr id="512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512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512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grpSp>
          <p:nvGrpSpPr>
            <p:cNvPr id="5129" name="Group 9"/>
            <p:cNvGrpSpPr>
              <a:grpSpLocks/>
            </p:cNvGrpSpPr>
            <p:nvPr/>
          </p:nvGrpSpPr>
          <p:grpSpPr bwMode="auto">
            <a:xfrm>
              <a:off x="348" y="4"/>
              <a:ext cx="5410" cy="4316"/>
              <a:chOff x="348" y="4"/>
              <a:chExt cx="5410" cy="4316"/>
            </a:xfrm>
          </p:grpSpPr>
          <p:sp>
            <p:nvSpPr>
              <p:cNvPr id="513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513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513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513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513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513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5136" name="Rectangle 16"/>
          <p:cNvSpPr>
            <a:spLocks noGrp="1" noChangeArrowheads="1"/>
          </p:cNvSpPr>
          <p:nvPr>
            <p:ph type="ctrTitle" sz="quarter"/>
          </p:nvPr>
        </p:nvSpPr>
        <p:spPr>
          <a:xfrm>
            <a:off x="990600" y="152400"/>
            <a:ext cx="7086600" cy="1431925"/>
          </a:xfrm>
        </p:spPr>
        <p:txBody>
          <a:bodyPr anchor="b"/>
          <a:lstStyle>
            <a:lvl1pPr>
              <a:defRPr b="1">
                <a:solidFill>
                  <a:schemeClr val="tx1"/>
                </a:solidFill>
              </a:defRPr>
            </a:lvl1pPr>
          </a:lstStyle>
          <a:p>
            <a:r>
              <a:rPr lang="en-US"/>
              <a:t>Click to edit Master title style</a:t>
            </a:r>
          </a:p>
        </p:txBody>
      </p:sp>
      <p:sp>
        <p:nvSpPr>
          <p:cNvPr id="5137" name="Rectangle 17"/>
          <p:cNvSpPr>
            <a:spLocks noGrp="1" noChangeArrowheads="1"/>
          </p:cNvSpPr>
          <p:nvPr>
            <p:ph type="subTitle" sz="quarter" idx="1"/>
          </p:nvPr>
        </p:nvSpPr>
        <p:spPr>
          <a:xfrm>
            <a:off x="990600" y="2362200"/>
            <a:ext cx="7086600" cy="1752600"/>
          </a:xfrm>
        </p:spPr>
        <p:txBody>
          <a:bodyPr/>
          <a:lstStyle>
            <a:lvl1pPr marL="0" indent="0">
              <a:buFont typeface="Wingdings" pitchFamily="2" charset="2"/>
              <a:buNone/>
              <a:defRPr/>
            </a:lvl1pPr>
          </a:lstStyle>
          <a:p>
            <a:r>
              <a:rPr lang="en-US"/>
              <a:t>Click to edit Master subtitle style</a:t>
            </a:r>
          </a:p>
        </p:txBody>
      </p:sp>
      <p:sp>
        <p:nvSpPr>
          <p:cNvPr id="5138" name="Rectangle 18"/>
          <p:cNvSpPr>
            <a:spLocks noGrp="1" noChangeArrowheads="1"/>
          </p:cNvSpPr>
          <p:nvPr>
            <p:ph type="dt" sz="quarter" idx="2"/>
          </p:nvPr>
        </p:nvSpPr>
        <p:spPr/>
        <p:txBody>
          <a:bodyPr/>
          <a:lstStyle>
            <a:lvl1pPr>
              <a:defRPr/>
            </a:lvl1pPr>
          </a:lstStyle>
          <a:p>
            <a:endParaRPr lang="en-US"/>
          </a:p>
        </p:txBody>
      </p:sp>
      <p:sp>
        <p:nvSpPr>
          <p:cNvPr id="5139" name="Rectangle 19"/>
          <p:cNvSpPr>
            <a:spLocks noGrp="1" noChangeArrowheads="1"/>
          </p:cNvSpPr>
          <p:nvPr>
            <p:ph type="ftr" sz="quarter" idx="3"/>
          </p:nvPr>
        </p:nvSpPr>
        <p:spPr>
          <a:xfrm>
            <a:off x="3352800" y="6248400"/>
            <a:ext cx="2895600" cy="457200"/>
          </a:xfrm>
        </p:spPr>
        <p:txBody>
          <a:bodyPr/>
          <a:lstStyle>
            <a:lvl1pPr>
              <a:defRPr/>
            </a:lvl1pPr>
          </a:lstStyle>
          <a:p>
            <a:endParaRPr lang="en-US"/>
          </a:p>
        </p:txBody>
      </p:sp>
      <p:sp>
        <p:nvSpPr>
          <p:cNvPr id="5140" name="Rectangle 20"/>
          <p:cNvSpPr>
            <a:spLocks noGrp="1" noChangeArrowheads="1"/>
          </p:cNvSpPr>
          <p:nvPr>
            <p:ph type="sldNum" sz="quarter" idx="4"/>
          </p:nvPr>
        </p:nvSpPr>
        <p:spPr/>
        <p:txBody>
          <a:bodyPr/>
          <a:lstStyle>
            <a:lvl1pPr>
              <a:defRPr/>
            </a:lvl1pPr>
          </a:lstStyle>
          <a:p>
            <a:fld id="{8D26904D-3DCA-4DED-BCD5-EA5121913C6D}" type="slidenum">
              <a:rPr lang="en-US"/>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635C77-0648-42D6-8FB5-0C77368F5D10}" type="slidenum">
              <a:rPr lang="en-US"/>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A72443-A704-4C3F-9353-556B7199E211}" type="slidenum">
              <a:rPr lang="en-US"/>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BB09CA-7BED-4458-9A25-B13CD4B7D231}" type="slidenum">
              <a:rPr lang="en-US"/>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9F1DE9-AFDF-46E8-B359-84C8E2CD3E3A}" type="slidenum">
              <a:rPr lang="en-US"/>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46FE9B-A511-4BE4-AAE2-86712564401B}" type="slidenum">
              <a:rPr lang="en-US"/>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072F798-B903-456E-97F8-BDC2C838CF1E}" type="slidenum">
              <a:rPr lang="en-US"/>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26D167F-E632-401B-901A-C573DF350842}" type="slidenum">
              <a:rPr lang="en-US"/>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8540966-C5EA-4E84-A464-F1C5DF9818D4}" type="slidenum">
              <a:rPr lang="en-US"/>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D1C3A0-A60D-428F-89BF-99E06B509917}" type="slidenum">
              <a:rPr lang="en-US"/>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5D3AE0-4A82-4CFE-9D31-1F839B24A362}" type="slidenum">
              <a:rPr lang="en-US"/>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6350"/>
            <a:ext cx="9140825" cy="6851650"/>
            <a:chOff x="0" y="4"/>
            <a:chExt cx="5758" cy="4316"/>
          </a:xfrm>
        </p:grpSpPr>
        <p:sp>
          <p:nvSpPr>
            <p:cNvPr id="4099"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4100"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nvGrpSpPr>
            <p:cNvPr id="4101" name="Group 5"/>
            <p:cNvGrpSpPr>
              <a:grpSpLocks/>
            </p:cNvGrpSpPr>
            <p:nvPr userDrawn="1"/>
          </p:nvGrpSpPr>
          <p:grpSpPr bwMode="auto">
            <a:xfrm>
              <a:off x="0" y="4"/>
              <a:ext cx="5758" cy="4316"/>
              <a:chOff x="0" y="4"/>
              <a:chExt cx="5758" cy="4316"/>
            </a:xfrm>
          </p:grpSpPr>
          <p:sp>
            <p:nvSpPr>
              <p:cNvPr id="4102"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4103"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4104"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105"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4106"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410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4108"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sp>
            <p:nvSpPr>
              <p:cNvPr id="4109"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411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411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p>
        </p:txBody>
      </p:sp>
      <p:sp>
        <p:nvSpPr>
          <p:cNvPr id="411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n-US"/>
          </a:p>
        </p:txBody>
      </p:sp>
      <p:sp>
        <p:nvSpPr>
          <p:cNvPr id="411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80441FC2-77E7-4232-822D-72B434011D4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fade/>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calarchives.com/web/ricerca_risultati.asp?nRisPag=24&amp;prmset=on&amp;SC_PROV=COLL&amp;IdCollection=82635&amp;SC_Lang=eng&amp;Sort=9&amp;luce="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ldmark.com/MedGeog.htm"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flickr.com/photos/jiuguangw/4982447823"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990600" y="228600"/>
            <a:ext cx="7086600" cy="1431925"/>
          </a:xfrm>
        </p:spPr>
        <p:txBody>
          <a:bodyPr/>
          <a:lstStyle/>
          <a:p>
            <a:r>
              <a:rPr lang="en-US" smtClean="0">
                <a:solidFill>
                  <a:srgbClr val="FFC000"/>
                </a:solidFill>
              </a:rPr>
              <a:t>Chapter One</a:t>
            </a:r>
            <a:endParaRPr lang="en-US" dirty="0">
              <a:solidFill>
                <a:srgbClr val="FFC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057400"/>
            <a:ext cx="3238500" cy="4318000"/>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Ennius, the Poet</a:t>
            </a:r>
            <a:endParaRPr lang="en-US"/>
          </a:p>
        </p:txBody>
      </p:sp>
      <p:sp>
        <p:nvSpPr>
          <p:cNvPr id="3" name="Content Placeholder 2"/>
          <p:cNvSpPr>
            <a:spLocks noGrp="1"/>
          </p:cNvSpPr>
          <p:nvPr>
            <p:ph idx="1"/>
          </p:nvPr>
        </p:nvSpPr>
        <p:spPr/>
        <p:txBody>
          <a:bodyPr/>
          <a:lstStyle/>
          <a:p>
            <a:pPr marL="0" indent="0">
              <a:buNone/>
            </a:pPr>
            <a:r>
              <a:rPr lang="en-US" sz="3200" b="1">
                <a:effectLst/>
              </a:rPr>
              <a:t>Gods Careless of </a:t>
            </a:r>
            <a:r>
              <a:rPr lang="en-US" sz="3200" b="1" smtClean="0">
                <a:effectLst/>
              </a:rPr>
              <a:t>Mankind</a:t>
            </a:r>
            <a:br>
              <a:rPr lang="en-US" sz="3200" b="1" smtClean="0">
                <a:effectLst/>
              </a:rPr>
            </a:br>
            <a:endParaRPr lang="en-US" sz="3200">
              <a:effectLst/>
            </a:endParaRPr>
          </a:p>
          <a:p>
            <a:pPr marL="0" indent="0">
              <a:buNone/>
            </a:pPr>
            <a:r>
              <a:rPr lang="en-US" sz="2800">
                <a:effectLst/>
              </a:rPr>
              <a:t>Ego deum genus esse semper dixi et dicam caelitum,</a:t>
            </a:r>
          </a:p>
          <a:p>
            <a:pPr marL="0" indent="0">
              <a:buNone/>
            </a:pPr>
            <a:r>
              <a:rPr lang="en-US" sz="2800">
                <a:effectLst/>
              </a:rPr>
              <a:t>Sed eos non curare opinor, quid agat humanum genus; nam si current, bene bonis sit, male malis; quod nunc abest.</a:t>
            </a:r>
          </a:p>
        </p:txBody>
      </p:sp>
    </p:spTree>
    <p:extLst>
      <p:ext uri="{BB962C8B-B14F-4D97-AF65-F5344CB8AC3E}">
        <p14:creationId xmlns:p14="http://schemas.microsoft.com/office/powerpoint/2010/main" val="380932176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Caesar Book I [1]</a:t>
            </a:r>
            <a:endParaRPr lang="en-US"/>
          </a:p>
        </p:txBody>
      </p:sp>
      <p:sp>
        <p:nvSpPr>
          <p:cNvPr id="3" name="Content Placeholder 2"/>
          <p:cNvSpPr>
            <a:spLocks noGrp="1"/>
          </p:cNvSpPr>
          <p:nvPr>
            <p:ph idx="1"/>
          </p:nvPr>
        </p:nvSpPr>
        <p:spPr/>
        <p:txBody>
          <a:bodyPr/>
          <a:lstStyle/>
          <a:p>
            <a:pPr marL="0" indent="0">
              <a:buNone/>
            </a:pPr>
            <a:r>
              <a:rPr lang="en-US" sz="2800" smtClean="0">
                <a:effectLst/>
              </a:rPr>
              <a:t>  Gallia </a:t>
            </a:r>
            <a:r>
              <a:rPr lang="en-US" sz="2800">
                <a:effectLst/>
              </a:rPr>
              <a:t>est omnis divisa in partes tres, quarum unam incolunt  Belgae, aliam Aquitani, tertiam, qui ipsorum lingua Celtae, nostrā (linguā) Galli appellantur. Hi omnes linguā, institutis, legibus inter se differunt. Gallos ab Aquitanis Garumna flumen, a Belgis</a:t>
            </a:r>
          </a:p>
          <a:p>
            <a:pPr marL="0" indent="0">
              <a:buNone/>
            </a:pPr>
            <a:r>
              <a:rPr lang="en-US" sz="2800">
                <a:effectLst/>
              </a:rPr>
              <a:t>Matrona et  Sequana dividunt. </a:t>
            </a:r>
            <a:endParaRPr lang="en-US" sz="2800"/>
          </a:p>
        </p:txBody>
      </p:sp>
    </p:spTree>
    <p:extLst>
      <p:ext uri="{BB962C8B-B14F-4D97-AF65-F5344CB8AC3E}">
        <p14:creationId xmlns:p14="http://schemas.microsoft.com/office/powerpoint/2010/main" val="186806517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Caesar I [1]</a:t>
            </a:r>
            <a:endParaRPr lang="en-US"/>
          </a:p>
        </p:txBody>
      </p:sp>
      <p:sp>
        <p:nvSpPr>
          <p:cNvPr id="3" name="Content Placeholder 2"/>
          <p:cNvSpPr>
            <a:spLocks noGrp="1"/>
          </p:cNvSpPr>
          <p:nvPr>
            <p:ph idx="1"/>
          </p:nvPr>
        </p:nvSpPr>
        <p:spPr/>
        <p:txBody>
          <a:bodyPr/>
          <a:lstStyle/>
          <a:p>
            <a:pPr marL="0" indent="0">
              <a:buNone/>
            </a:pPr>
            <a:r>
              <a:rPr lang="en-US" sz="2800" smtClean="0">
                <a:effectLst/>
              </a:rPr>
              <a:t>   Horum </a:t>
            </a:r>
            <a:r>
              <a:rPr lang="en-US" sz="2800">
                <a:effectLst/>
              </a:rPr>
              <a:t>omnium fortissimi sunt Belgae, propterea quod a cultu atque humanitate Provinciae longissime absunt, minimeque ad eos mercatores saepe </a:t>
            </a:r>
            <a:r>
              <a:rPr lang="en-US" sz="2800" smtClean="0">
                <a:effectLst/>
              </a:rPr>
              <a:t>commeant atque </a:t>
            </a:r>
            <a:r>
              <a:rPr lang="en-US" sz="2800">
                <a:effectLst/>
              </a:rPr>
              <a:t>ea quae ad effeminandos animos pertinent important, proximique sunt Germanis, qui trans Rhenum incolunt, quibuscum continenter bellum gerunt. </a:t>
            </a:r>
            <a:endParaRPr lang="en-US" sz="2800"/>
          </a:p>
        </p:txBody>
      </p:sp>
    </p:spTree>
    <p:extLst>
      <p:ext uri="{BB962C8B-B14F-4D97-AF65-F5344CB8AC3E}">
        <p14:creationId xmlns:p14="http://schemas.microsoft.com/office/powerpoint/2010/main" val="1313494508"/>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Caesar writing </a:t>
            </a:r>
            <a:r>
              <a:rPr lang="en-US" i="1" smtClean="0"/>
              <a:t>Commentaries</a:t>
            </a:r>
            <a:endParaRPr lang="en-US" i="1"/>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438399"/>
            <a:ext cx="2133600" cy="3160889"/>
          </a:xfrm>
        </p:spPr>
      </p:pic>
      <p:sp>
        <p:nvSpPr>
          <p:cNvPr id="5" name="Rectangle 4"/>
          <p:cNvSpPr/>
          <p:nvPr/>
        </p:nvSpPr>
        <p:spPr>
          <a:xfrm>
            <a:off x="4572000" y="2815695"/>
            <a:ext cx="3886200" cy="923330"/>
          </a:xfrm>
          <a:prstGeom prst="rect">
            <a:avLst/>
          </a:prstGeom>
        </p:spPr>
        <p:txBody>
          <a:bodyPr wrap="square">
            <a:spAutoFit/>
          </a:bodyPr>
          <a:lstStyle/>
          <a:p>
            <a:r>
              <a:rPr lang="en-US">
                <a:solidFill>
                  <a:srgbClr val="92D050"/>
                </a:solidFill>
                <a:latin typeface="arial"/>
              </a:rPr>
              <a:t>Vasari, Giorgio (1511-1574) Caesar in the Act of Writing the Commentaries</a:t>
            </a:r>
            <a:endParaRPr lang="en-US">
              <a:solidFill>
                <a:srgbClr val="92D050"/>
              </a:solidFill>
            </a:endParaRPr>
          </a:p>
        </p:txBody>
      </p:sp>
      <p:sp>
        <p:nvSpPr>
          <p:cNvPr id="6" name="Rectangle 5"/>
          <p:cNvSpPr/>
          <p:nvPr/>
        </p:nvSpPr>
        <p:spPr>
          <a:xfrm>
            <a:off x="2083842" y="5867400"/>
            <a:ext cx="2505879" cy="369332"/>
          </a:xfrm>
          <a:prstGeom prst="rect">
            <a:avLst/>
          </a:prstGeom>
        </p:spPr>
        <p:txBody>
          <a:bodyPr wrap="none">
            <a:spAutoFit/>
          </a:bodyPr>
          <a:lstStyle/>
          <a:p>
            <a:r>
              <a:rPr lang="en-US">
                <a:solidFill>
                  <a:srgbClr val="7D7D7D"/>
                </a:solidFill>
                <a:latin typeface="arial"/>
                <a:hlinkClick r:id="rId3"/>
              </a:rPr>
              <a:t>www.scalarchives.com</a:t>
            </a:r>
            <a:endParaRPr lang="en-US"/>
          </a:p>
        </p:txBody>
      </p:sp>
    </p:spTree>
    <p:extLst>
      <p:ext uri="{BB962C8B-B14F-4D97-AF65-F5344CB8AC3E}">
        <p14:creationId xmlns:p14="http://schemas.microsoft.com/office/powerpoint/2010/main" val="147601038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Caesar I [1]</a:t>
            </a:r>
          </a:p>
        </p:txBody>
      </p:sp>
      <p:sp>
        <p:nvSpPr>
          <p:cNvPr id="3" name="Content Placeholder 2"/>
          <p:cNvSpPr>
            <a:spLocks noGrp="1"/>
          </p:cNvSpPr>
          <p:nvPr>
            <p:ph idx="1"/>
          </p:nvPr>
        </p:nvSpPr>
        <p:spPr/>
        <p:txBody>
          <a:bodyPr/>
          <a:lstStyle/>
          <a:p>
            <a:pPr marL="0" indent="0">
              <a:buNone/>
            </a:pPr>
            <a:r>
              <a:rPr lang="en-US" sz="2800" smtClean="0">
                <a:effectLst/>
              </a:rPr>
              <a:t>  Quā </a:t>
            </a:r>
            <a:r>
              <a:rPr lang="en-US" sz="2800">
                <a:effectLst/>
              </a:rPr>
              <a:t>de causā Helvetii quoque reliquos Gallos virtute praecedunt, cum aut suis finibus eos prohibent aut ipsi</a:t>
            </a:r>
          </a:p>
          <a:p>
            <a:pPr marL="0" indent="0">
              <a:buNone/>
            </a:pPr>
            <a:r>
              <a:rPr lang="en-US" sz="2800">
                <a:effectLst/>
              </a:rPr>
              <a:t>in eorum finibus bellum gerunt. Eorum una pars, quam Gallos obtinere dictum est, initium capit a flumine Rhodano, continetur Garumna flumine, Oceano, finibus Belgarum; attingit etiam</a:t>
            </a:r>
          </a:p>
          <a:p>
            <a:pPr marL="0" indent="0">
              <a:buNone/>
            </a:pPr>
            <a:r>
              <a:rPr lang="en-US" sz="2800">
                <a:effectLst/>
              </a:rPr>
              <a:t>ab Sequanis et Helvetiis flumen Rhenum; vergit ad septentriones. </a:t>
            </a:r>
            <a:endParaRPr lang="en-US" sz="2800" smtClean="0"/>
          </a:p>
        </p:txBody>
      </p:sp>
    </p:spTree>
    <p:extLst>
      <p:ext uri="{BB962C8B-B14F-4D97-AF65-F5344CB8AC3E}">
        <p14:creationId xmlns:p14="http://schemas.microsoft.com/office/powerpoint/2010/main" val="1042081493"/>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Helvetian Warriors</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8097" y="1981200"/>
            <a:ext cx="7421205" cy="4114800"/>
          </a:xfrm>
        </p:spPr>
      </p:pic>
      <p:sp>
        <p:nvSpPr>
          <p:cNvPr id="5" name="Rectangle 4"/>
          <p:cNvSpPr/>
          <p:nvPr/>
        </p:nvSpPr>
        <p:spPr>
          <a:xfrm>
            <a:off x="3886200" y="6172200"/>
            <a:ext cx="1928798" cy="369332"/>
          </a:xfrm>
          <a:prstGeom prst="rect">
            <a:avLst/>
          </a:prstGeom>
        </p:spPr>
        <p:txBody>
          <a:bodyPr wrap="none">
            <a:spAutoFit/>
          </a:bodyPr>
          <a:lstStyle/>
          <a:p>
            <a:r>
              <a:rPr lang="en-US">
                <a:solidFill>
                  <a:srgbClr val="7D7D7D"/>
                </a:solidFill>
                <a:latin typeface="arial"/>
                <a:hlinkClick r:id="rId3"/>
              </a:rPr>
              <a:t>www.ldmark.com</a:t>
            </a:r>
            <a:endParaRPr lang="en-US"/>
          </a:p>
        </p:txBody>
      </p:sp>
    </p:spTree>
    <p:extLst>
      <p:ext uri="{BB962C8B-B14F-4D97-AF65-F5344CB8AC3E}">
        <p14:creationId xmlns:p14="http://schemas.microsoft.com/office/powerpoint/2010/main" val="83857937"/>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Can  you try English to Latin?</a:t>
            </a:r>
            <a:endParaRPr lang="en-US"/>
          </a:p>
        </p:txBody>
      </p:sp>
      <p:sp>
        <p:nvSpPr>
          <p:cNvPr id="3" name="Content Placeholder 2"/>
          <p:cNvSpPr>
            <a:spLocks noGrp="1"/>
          </p:cNvSpPr>
          <p:nvPr>
            <p:ph idx="1"/>
          </p:nvPr>
        </p:nvSpPr>
        <p:spPr/>
        <p:txBody>
          <a:bodyPr/>
          <a:lstStyle/>
          <a:p>
            <a:pPr marL="0" indent="0">
              <a:buNone/>
            </a:pPr>
            <a:r>
              <a:rPr lang="en-US" sz="2800">
                <a:effectLst/>
              </a:rPr>
              <a:t>1. There are three rivers in Gaul. 2. The Belgae inhabit one part of Gaul. 3. In our </a:t>
            </a:r>
            <a:r>
              <a:rPr lang="en-US" sz="2800" smtClean="0">
                <a:effectLst/>
              </a:rPr>
              <a:t>language </a:t>
            </a:r>
            <a:r>
              <a:rPr lang="en-US" sz="2800">
                <a:effectLst/>
              </a:rPr>
              <a:t>they were called Gauls. </a:t>
            </a:r>
            <a:r>
              <a:rPr lang="en-US" sz="2800" smtClean="0">
                <a:effectLst/>
              </a:rPr>
              <a:t/>
            </a:r>
            <a:br>
              <a:rPr lang="en-US" sz="2800" smtClean="0">
                <a:effectLst/>
              </a:rPr>
            </a:br>
            <a:r>
              <a:rPr lang="en-US" sz="2800" smtClean="0">
                <a:effectLst/>
              </a:rPr>
              <a:t>4</a:t>
            </a:r>
            <a:r>
              <a:rPr lang="en-US" sz="2800">
                <a:effectLst/>
              </a:rPr>
              <a:t>. We call them Gauls. 5. They differ from each other. 6. We differ from each</a:t>
            </a:r>
          </a:p>
          <a:p>
            <a:pPr marL="0" indent="0">
              <a:buNone/>
            </a:pPr>
            <a:r>
              <a:rPr lang="en-US" sz="2800">
                <a:effectLst/>
              </a:rPr>
              <a:t>other. 7. Of all the Gauls the Belgae are </a:t>
            </a:r>
            <a:r>
              <a:rPr lang="en-US" sz="2800" smtClean="0">
                <a:effectLst/>
              </a:rPr>
              <a:t>farthest </a:t>
            </a:r>
            <a:r>
              <a:rPr lang="en-US" sz="2800">
                <a:effectLst/>
              </a:rPr>
              <a:t>away from the province. </a:t>
            </a:r>
            <a:endParaRPr lang="en-US" sz="2800">
              <a:latin typeface="Comic Sans MS" panose="030F0702030302020204" pitchFamily="66" charset="0"/>
            </a:endParaRPr>
          </a:p>
        </p:txBody>
      </p:sp>
    </p:spTree>
    <p:extLst>
      <p:ext uri="{BB962C8B-B14F-4D97-AF65-F5344CB8AC3E}">
        <p14:creationId xmlns:p14="http://schemas.microsoft.com/office/powerpoint/2010/main" val="414178585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Caesar I [2] </a:t>
            </a:r>
            <a:endParaRPr lang="en-US" sz="4000"/>
          </a:p>
        </p:txBody>
      </p:sp>
      <p:sp>
        <p:nvSpPr>
          <p:cNvPr id="3" name="Content Placeholder 2"/>
          <p:cNvSpPr>
            <a:spLocks noGrp="1"/>
          </p:cNvSpPr>
          <p:nvPr>
            <p:ph idx="1"/>
          </p:nvPr>
        </p:nvSpPr>
        <p:spPr/>
        <p:txBody>
          <a:bodyPr/>
          <a:lstStyle/>
          <a:p>
            <a:pPr marL="0" indent="0">
              <a:buNone/>
            </a:pPr>
            <a:r>
              <a:rPr lang="en-US" sz="2800" smtClean="0">
                <a:effectLst/>
              </a:rPr>
              <a:t>  Apud </a:t>
            </a:r>
            <a:r>
              <a:rPr lang="en-US" sz="2800">
                <a:effectLst/>
              </a:rPr>
              <a:t>Helvetios longe nobilissimus fuit et ditissimus Orgetorix. Is M. Messala, [et P.] M. Pisone consulibus regni cupiditate inductus coniurationem nobilitatis fecit et civitati persuasit ut de finibus suis cum omnibus copiis exirent: </a:t>
            </a:r>
            <a:r>
              <a:rPr lang="en-US" sz="2800" smtClean="0">
                <a:effectLst/>
              </a:rPr>
              <a:t>perfacile </a:t>
            </a:r>
            <a:r>
              <a:rPr lang="en-US" sz="2800">
                <a:effectLst/>
              </a:rPr>
              <a:t>esse, cum </a:t>
            </a:r>
            <a:r>
              <a:rPr lang="en-US" sz="2800" smtClean="0">
                <a:effectLst/>
              </a:rPr>
              <a:t>virtute   </a:t>
            </a:r>
            <a:r>
              <a:rPr lang="en-US" sz="2800">
                <a:effectLst/>
              </a:rPr>
              <a:t>omnibus </a:t>
            </a:r>
            <a:r>
              <a:rPr lang="en-US" sz="2800" smtClean="0">
                <a:effectLst/>
              </a:rPr>
              <a:t>praestarent, </a:t>
            </a:r>
            <a:r>
              <a:rPr lang="en-US" sz="2800">
                <a:effectLst/>
              </a:rPr>
              <a:t>totius Galliae imperio potiri. </a:t>
            </a:r>
            <a:endParaRPr lang="en-US" sz="2800"/>
          </a:p>
        </p:txBody>
      </p:sp>
    </p:spTree>
    <p:extLst>
      <p:ext uri="{BB962C8B-B14F-4D97-AF65-F5344CB8AC3E}">
        <p14:creationId xmlns:p14="http://schemas.microsoft.com/office/powerpoint/2010/main" val="295160539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Caesar I [2] </a:t>
            </a:r>
          </a:p>
        </p:txBody>
      </p:sp>
      <p:sp>
        <p:nvSpPr>
          <p:cNvPr id="4" name="TextBox 3"/>
          <p:cNvSpPr txBox="1"/>
          <p:nvPr/>
        </p:nvSpPr>
        <p:spPr>
          <a:xfrm>
            <a:off x="1447800" y="2057400"/>
            <a:ext cx="6781800" cy="3539430"/>
          </a:xfrm>
          <a:prstGeom prst="rect">
            <a:avLst/>
          </a:prstGeom>
          <a:noFill/>
        </p:spPr>
        <p:txBody>
          <a:bodyPr wrap="square" rtlCol="0">
            <a:spAutoFit/>
          </a:bodyPr>
          <a:lstStyle/>
          <a:p>
            <a:r>
              <a:rPr lang="en-US" sz="2800">
                <a:latin typeface="Verdana" panose="020B0604030504040204" pitchFamily="34" charset="0"/>
                <a:ea typeface="Verdana" panose="020B0604030504040204" pitchFamily="34" charset="0"/>
                <a:cs typeface="Verdana" panose="020B0604030504040204" pitchFamily="34" charset="0"/>
              </a:rPr>
              <a:t>Id hoc facilius eis persuasit, quod undique </a:t>
            </a:r>
            <a:r>
              <a:rPr lang="en-US" sz="2800" smtClean="0">
                <a:latin typeface="Verdana" panose="020B0604030504040204" pitchFamily="34" charset="0"/>
                <a:ea typeface="Verdana" panose="020B0604030504040204" pitchFamily="34" charset="0"/>
                <a:cs typeface="Verdana" panose="020B0604030504040204" pitchFamily="34" charset="0"/>
              </a:rPr>
              <a:t>loci </a:t>
            </a:r>
            <a:r>
              <a:rPr lang="en-US" sz="2800">
                <a:latin typeface="Verdana" panose="020B0604030504040204" pitchFamily="34" charset="0"/>
                <a:ea typeface="Verdana" panose="020B0604030504040204" pitchFamily="34" charset="0"/>
                <a:cs typeface="Verdana" panose="020B0604030504040204" pitchFamily="34" charset="0"/>
              </a:rPr>
              <a:t>naturā Helvetii continentur: unā ex parte flumine Rheno latissimo atque altissimo, qui agrum Helvetium a Germanis dividit; altera ex parte monte Iura altissimo, qui est inter Sequanos et Helvetios</a:t>
            </a:r>
            <a:r>
              <a:rPr lang="en-US"/>
              <a:t>;</a:t>
            </a:r>
          </a:p>
        </p:txBody>
      </p:sp>
    </p:spTree>
    <p:extLst>
      <p:ext uri="{BB962C8B-B14F-4D97-AF65-F5344CB8AC3E}">
        <p14:creationId xmlns:p14="http://schemas.microsoft.com/office/powerpoint/2010/main" val="1211672036"/>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Caesar I [2] </a:t>
            </a:r>
          </a:p>
        </p:txBody>
      </p:sp>
      <p:sp>
        <p:nvSpPr>
          <p:cNvPr id="3" name="Content Placeholder 2"/>
          <p:cNvSpPr>
            <a:spLocks noGrp="1"/>
          </p:cNvSpPr>
          <p:nvPr>
            <p:ph idx="1"/>
          </p:nvPr>
        </p:nvSpPr>
        <p:spPr/>
        <p:txBody>
          <a:bodyPr/>
          <a:lstStyle/>
          <a:p>
            <a:pPr marL="0" indent="0">
              <a:buNone/>
            </a:pPr>
            <a:r>
              <a:rPr lang="en-US" sz="2800">
                <a:effectLst/>
              </a:rPr>
              <a:t>tertia </a:t>
            </a:r>
            <a:r>
              <a:rPr lang="en-US" sz="2800" smtClean="0">
                <a:effectLst/>
              </a:rPr>
              <a:t>lacu </a:t>
            </a:r>
            <a:r>
              <a:rPr lang="en-US" sz="2800">
                <a:effectLst/>
              </a:rPr>
              <a:t>Lemanno et flumine Rhodano, qui provinciam nostram ab Helvetiis dividit. His </a:t>
            </a:r>
            <a:r>
              <a:rPr lang="en-US" sz="2800" smtClean="0">
                <a:effectLst/>
              </a:rPr>
              <a:t>rebus </a:t>
            </a:r>
            <a:r>
              <a:rPr lang="en-US" sz="2800">
                <a:effectLst/>
              </a:rPr>
              <a:t>fiebat ut et minus late vagarentur et minus facile finitimis bellum inferre possent; quā ex </a:t>
            </a:r>
            <a:r>
              <a:rPr lang="en-US" sz="2800" smtClean="0">
                <a:effectLst/>
              </a:rPr>
              <a:t>parte </a:t>
            </a:r>
            <a:r>
              <a:rPr lang="en-US" sz="2800">
                <a:effectLst/>
              </a:rPr>
              <a:t>homines bellandi cupidi magno dolore adficiebantur. Pro multitudine autem hominum et </a:t>
            </a:r>
            <a:r>
              <a:rPr lang="en-US" sz="2800" smtClean="0">
                <a:effectLst/>
              </a:rPr>
              <a:t>pro </a:t>
            </a:r>
            <a:r>
              <a:rPr lang="en-US" sz="2800">
                <a:effectLst/>
              </a:rPr>
              <a:t>gloriā belli </a:t>
            </a:r>
          </a:p>
          <a:p>
            <a:pPr marL="0" indent="0">
              <a:buNone/>
            </a:pPr>
            <a:endParaRPr lang="en-US" sz="2800"/>
          </a:p>
        </p:txBody>
      </p:sp>
    </p:spTree>
    <p:extLst>
      <p:ext uri="{BB962C8B-B14F-4D97-AF65-F5344CB8AC3E}">
        <p14:creationId xmlns:p14="http://schemas.microsoft.com/office/powerpoint/2010/main" val="2203827864"/>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990600" y="228600"/>
            <a:ext cx="7086600" cy="1431925"/>
          </a:xfrm>
        </p:spPr>
        <p:txBody>
          <a:bodyPr/>
          <a:lstStyle/>
          <a:p>
            <a:r>
              <a:rPr lang="en-US" b="0" smtClean="0">
                <a:solidFill>
                  <a:schemeClr val="tx2">
                    <a:lumMod val="60000"/>
                    <a:lumOff val="40000"/>
                  </a:schemeClr>
                </a:solidFill>
              </a:rPr>
              <a:t>Conversation 1</a:t>
            </a:r>
            <a:endParaRPr lang="en-US" b="0" dirty="0">
              <a:solidFill>
                <a:schemeClr val="tx2">
                  <a:lumMod val="60000"/>
                  <a:lumOff val="40000"/>
                </a:schemeClr>
              </a:solidFill>
            </a:endParaRPr>
          </a:p>
        </p:txBody>
      </p:sp>
      <p:sp>
        <p:nvSpPr>
          <p:cNvPr id="6" name="TextBox 5"/>
          <p:cNvSpPr txBox="1"/>
          <p:nvPr/>
        </p:nvSpPr>
        <p:spPr>
          <a:xfrm>
            <a:off x="1447800" y="2514600"/>
            <a:ext cx="6400800" cy="2246769"/>
          </a:xfrm>
          <a:prstGeom prst="rect">
            <a:avLst/>
          </a:prstGeom>
          <a:noFill/>
        </p:spPr>
        <p:txBody>
          <a:bodyPr wrap="square" rtlCol="0">
            <a:spAutoFit/>
          </a:bodyPr>
          <a:lstStyle/>
          <a:p>
            <a:r>
              <a:rPr lang="en-US" sz="2800" u="sng"/>
              <a:t>Magistra</a:t>
            </a:r>
            <a:r>
              <a:rPr lang="en-US" sz="2800"/>
              <a:t>: Salvete, Discipuli</a:t>
            </a:r>
            <a:r>
              <a:rPr lang="en-US" sz="2800" smtClean="0"/>
              <a:t>!</a:t>
            </a:r>
          </a:p>
          <a:p>
            <a:endParaRPr lang="en-US" sz="2800"/>
          </a:p>
          <a:p>
            <a:r>
              <a:rPr lang="en-US" sz="2800" u="sng"/>
              <a:t>Discipuli</a:t>
            </a:r>
            <a:r>
              <a:rPr lang="en-US" sz="2800"/>
              <a:t>: Salve, Magistra (or Magister</a:t>
            </a:r>
            <a:r>
              <a:rPr lang="en-US" sz="2800" smtClean="0"/>
              <a:t>)!</a:t>
            </a:r>
          </a:p>
          <a:p>
            <a:r>
              <a:rPr lang="en-US" sz="2800" smtClean="0"/>
              <a:t> </a:t>
            </a:r>
          </a:p>
          <a:p>
            <a:r>
              <a:rPr lang="en-US" sz="2800" u="sng" smtClean="0"/>
              <a:t>Magistra</a:t>
            </a:r>
            <a:r>
              <a:rPr lang="en-US" sz="2800"/>
              <a:t>: Estisne beati hodie</a:t>
            </a:r>
            <a:r>
              <a:rPr lang="en-US" sz="2800" smtClean="0"/>
              <a:t>?</a:t>
            </a:r>
            <a:endParaRPr lang="en-US" sz="280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Caesar I [2] </a:t>
            </a:r>
          </a:p>
        </p:txBody>
      </p:sp>
      <p:sp>
        <p:nvSpPr>
          <p:cNvPr id="3" name="Content Placeholder 2"/>
          <p:cNvSpPr>
            <a:spLocks noGrp="1"/>
          </p:cNvSpPr>
          <p:nvPr>
            <p:ph idx="1"/>
          </p:nvPr>
        </p:nvSpPr>
        <p:spPr/>
        <p:txBody>
          <a:bodyPr/>
          <a:lstStyle/>
          <a:p>
            <a:pPr marL="0" indent="0">
              <a:buNone/>
            </a:pPr>
            <a:r>
              <a:rPr lang="en-US" sz="2800">
                <a:effectLst/>
              </a:rPr>
              <a:t>atque fortitudinis angustos se fines habere arbitrabantur, qui in longitudinem milia passuum</a:t>
            </a:r>
          </a:p>
          <a:p>
            <a:pPr marL="0" indent="0">
              <a:buNone/>
            </a:pPr>
            <a:r>
              <a:rPr lang="en-US" sz="2800">
                <a:effectLst/>
              </a:rPr>
              <a:t>CCXL, in latitudinem CLXXX patebant.</a:t>
            </a:r>
          </a:p>
          <a:p>
            <a:pPr marL="0" indent="0">
              <a:buNone/>
            </a:pPr>
            <a:endParaRPr lang="en-US" sz="280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962400"/>
            <a:ext cx="2743200" cy="2743200"/>
          </a:xfrm>
          <a:prstGeom prst="rect">
            <a:avLst/>
          </a:prstGeom>
        </p:spPr>
      </p:pic>
    </p:spTree>
    <p:extLst>
      <p:ext uri="{BB962C8B-B14F-4D97-AF65-F5344CB8AC3E}">
        <p14:creationId xmlns:p14="http://schemas.microsoft.com/office/powerpoint/2010/main" val="377911286"/>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Lions Gate in Jerusalem</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8340" y="2438400"/>
            <a:ext cx="5897880" cy="3276600"/>
          </a:xfrm>
        </p:spPr>
      </p:pic>
    </p:spTree>
    <p:extLst>
      <p:ext uri="{BB962C8B-B14F-4D97-AF65-F5344CB8AC3E}">
        <p14:creationId xmlns:p14="http://schemas.microsoft.com/office/powerpoint/2010/main" val="3392040186"/>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rPr>
              <a:t>Negotium in </a:t>
            </a:r>
            <a:r>
              <a:rPr lang="en-US" smtClean="0">
                <a:effectLst/>
              </a:rPr>
              <a:t>Caesarea part 1</a:t>
            </a:r>
            <a:endParaRPr lang="en-US">
              <a:effectLst/>
            </a:endParaRPr>
          </a:p>
        </p:txBody>
      </p:sp>
      <p:sp>
        <p:nvSpPr>
          <p:cNvPr id="3" name="Content Placeholder 2"/>
          <p:cNvSpPr>
            <a:spLocks noGrp="1"/>
          </p:cNvSpPr>
          <p:nvPr>
            <p:ph idx="1"/>
          </p:nvPr>
        </p:nvSpPr>
        <p:spPr/>
        <p:txBody>
          <a:bodyPr/>
          <a:lstStyle/>
          <a:p>
            <a:pPr marL="0" indent="0">
              <a:buNone/>
            </a:pPr>
            <a:r>
              <a:rPr lang="en-US" sz="2800" dirty="0" smtClean="0">
                <a:effectLst/>
              </a:rPr>
              <a:t>  </a:t>
            </a:r>
            <a:r>
              <a:rPr lang="en-US" sz="2800" dirty="0" err="1" smtClean="0">
                <a:effectLst/>
              </a:rPr>
              <a:t>Eadem</a:t>
            </a:r>
            <a:r>
              <a:rPr lang="en-US" sz="2800" dirty="0" smtClean="0">
                <a:effectLst/>
              </a:rPr>
              <a:t> </a:t>
            </a:r>
            <a:r>
              <a:rPr lang="en-US" sz="2800" dirty="0" err="1">
                <a:effectLst/>
              </a:rPr>
              <a:t>postmeridie</a:t>
            </a:r>
            <a:r>
              <a:rPr lang="en-US" sz="2800" dirty="0">
                <a:effectLst/>
              </a:rPr>
              <a:t> </a:t>
            </a:r>
            <a:r>
              <a:rPr lang="en-US" sz="2800" dirty="0" err="1">
                <a:effectLst/>
              </a:rPr>
              <a:t>ubi</a:t>
            </a:r>
            <a:r>
              <a:rPr lang="en-US" sz="2800" dirty="0">
                <a:effectLst/>
              </a:rPr>
              <a:t> </a:t>
            </a:r>
            <a:r>
              <a:rPr lang="en-US" sz="2800" dirty="0" err="1">
                <a:effectLst/>
              </a:rPr>
              <a:t>omnes</a:t>
            </a:r>
            <a:r>
              <a:rPr lang="en-US" sz="2800" dirty="0">
                <a:effectLst/>
              </a:rPr>
              <a:t> a Monte </a:t>
            </a:r>
            <a:r>
              <a:rPr lang="en-US" sz="2800" dirty="0" err="1">
                <a:effectLst/>
              </a:rPr>
              <a:t>Olivarum</a:t>
            </a:r>
            <a:r>
              <a:rPr lang="en-US" sz="2800" dirty="0">
                <a:effectLst/>
              </a:rPr>
              <a:t> </a:t>
            </a:r>
            <a:r>
              <a:rPr lang="en-US" sz="2800" dirty="0" err="1" smtClean="0">
                <a:effectLst/>
              </a:rPr>
              <a:t>rediverunt</a:t>
            </a:r>
            <a:r>
              <a:rPr lang="en-US" sz="2800" dirty="0">
                <a:effectLst/>
              </a:rPr>
              <a:t>, Linus, </a:t>
            </a:r>
            <a:r>
              <a:rPr lang="en-US" sz="2800" dirty="0" err="1">
                <a:effectLst/>
              </a:rPr>
              <a:t>eius</a:t>
            </a:r>
            <a:r>
              <a:rPr lang="en-US" sz="2800" dirty="0">
                <a:effectLst/>
              </a:rPr>
              <a:t> </a:t>
            </a:r>
            <a:r>
              <a:rPr lang="en-US" sz="2800" dirty="0" err="1">
                <a:effectLst/>
              </a:rPr>
              <a:t>signifer</a:t>
            </a:r>
            <a:r>
              <a:rPr lang="en-US" sz="2800" dirty="0">
                <a:effectLst/>
              </a:rPr>
              <a:t>, </a:t>
            </a:r>
            <a:r>
              <a:rPr lang="en-US" sz="2800" dirty="0" err="1" smtClean="0">
                <a:effectLst/>
              </a:rPr>
              <a:t>domi</a:t>
            </a:r>
            <a:r>
              <a:rPr lang="en-US" sz="2800" dirty="0" smtClean="0">
                <a:effectLst/>
              </a:rPr>
              <a:t> in </a:t>
            </a:r>
            <a:r>
              <a:rPr lang="en-US" sz="2800" dirty="0" err="1">
                <a:effectLst/>
              </a:rPr>
              <a:t>Bethaniā</a:t>
            </a:r>
            <a:r>
              <a:rPr lang="en-US" sz="2800" dirty="0">
                <a:effectLst/>
              </a:rPr>
              <a:t> </a:t>
            </a:r>
            <a:r>
              <a:rPr lang="en-US" sz="2800" dirty="0" err="1">
                <a:effectLst/>
              </a:rPr>
              <a:t>eum</a:t>
            </a:r>
            <a:r>
              <a:rPr lang="en-US" sz="2800" dirty="0">
                <a:effectLst/>
              </a:rPr>
              <a:t> </a:t>
            </a:r>
            <a:r>
              <a:rPr lang="en-US" sz="2800" dirty="0" err="1">
                <a:effectLst/>
              </a:rPr>
              <a:t>exspectabat</a:t>
            </a:r>
            <a:r>
              <a:rPr lang="en-US" sz="2800" dirty="0">
                <a:effectLst/>
              </a:rPr>
              <a:t> </a:t>
            </a:r>
            <a:r>
              <a:rPr lang="en-US" sz="2800" dirty="0" err="1">
                <a:effectLst/>
              </a:rPr>
              <a:t>ut</a:t>
            </a:r>
            <a:r>
              <a:rPr lang="en-US" sz="2800" dirty="0">
                <a:effectLst/>
              </a:rPr>
              <a:t> </a:t>
            </a:r>
            <a:r>
              <a:rPr lang="en-US" sz="2800" dirty="0" err="1">
                <a:effectLst/>
              </a:rPr>
              <a:t>nuntium</a:t>
            </a:r>
            <a:r>
              <a:rPr lang="en-US" sz="2800" dirty="0">
                <a:effectLst/>
              </a:rPr>
              <a:t> </a:t>
            </a:r>
            <a:r>
              <a:rPr lang="en-US" sz="2800" dirty="0" err="1">
                <a:effectLst/>
              </a:rPr>
              <a:t>ei</a:t>
            </a:r>
            <a:r>
              <a:rPr lang="en-US" sz="2800" dirty="0">
                <a:effectLst/>
              </a:rPr>
              <a:t> </a:t>
            </a:r>
            <a:r>
              <a:rPr lang="en-US" sz="2800" dirty="0" err="1">
                <a:effectLst/>
              </a:rPr>
              <a:t>daret</a:t>
            </a:r>
            <a:r>
              <a:rPr lang="en-US" sz="2800" dirty="0">
                <a:effectLst/>
              </a:rPr>
              <a:t>.</a:t>
            </a:r>
          </a:p>
          <a:p>
            <a:pPr marL="0" indent="0">
              <a:buNone/>
            </a:pPr>
            <a:r>
              <a:rPr lang="en-US" sz="2800" dirty="0">
                <a:effectLst/>
              </a:rPr>
              <a:t>"Sum hic, </a:t>
            </a:r>
            <a:r>
              <a:rPr lang="en-US" sz="2800" dirty="0" err="1">
                <a:effectLst/>
              </a:rPr>
              <a:t>vir</a:t>
            </a:r>
            <a:r>
              <a:rPr lang="en-US" sz="2800" dirty="0">
                <a:effectLst/>
              </a:rPr>
              <a:t> </a:t>
            </a:r>
            <a:r>
              <a:rPr lang="en-US" sz="2800" dirty="0" err="1">
                <a:effectLst/>
              </a:rPr>
              <a:t>optime</a:t>
            </a:r>
            <a:r>
              <a:rPr lang="en-US" sz="2800" dirty="0">
                <a:effectLst/>
              </a:rPr>
              <a:t> (</a:t>
            </a:r>
            <a:r>
              <a:rPr lang="en-US" sz="2800" i="1" dirty="0">
                <a:effectLst/>
              </a:rPr>
              <a:t>sir</a:t>
            </a:r>
            <a:r>
              <a:rPr lang="en-US" sz="2800" dirty="0">
                <a:effectLst/>
              </a:rPr>
              <a:t>), </a:t>
            </a:r>
            <a:r>
              <a:rPr lang="en-US" sz="2800" dirty="0" err="1">
                <a:effectLst/>
              </a:rPr>
              <a:t>portans</a:t>
            </a:r>
            <a:r>
              <a:rPr lang="en-US" sz="2800" dirty="0">
                <a:effectLst/>
              </a:rPr>
              <a:t> </a:t>
            </a:r>
            <a:r>
              <a:rPr lang="en-US" sz="2800" dirty="0" err="1">
                <a:effectLst/>
              </a:rPr>
              <a:t>nuntium</a:t>
            </a:r>
            <a:r>
              <a:rPr lang="en-US" sz="2800" dirty="0">
                <a:effectLst/>
              </a:rPr>
              <a:t> ad </a:t>
            </a:r>
            <a:r>
              <a:rPr lang="en-US" sz="2800" dirty="0" err="1">
                <a:effectLst/>
              </a:rPr>
              <a:t>te</a:t>
            </a:r>
            <a:r>
              <a:rPr lang="en-US" sz="2800" dirty="0">
                <a:effectLst/>
              </a:rPr>
              <a:t> et </a:t>
            </a:r>
            <a:r>
              <a:rPr lang="en-US" sz="2800" dirty="0" err="1">
                <a:effectLst/>
              </a:rPr>
              <a:t>Procuratorem</a:t>
            </a:r>
            <a:r>
              <a:rPr lang="en-US" sz="2800" dirty="0">
                <a:effectLst/>
              </a:rPr>
              <a:t> </a:t>
            </a:r>
            <a:r>
              <a:rPr lang="en-US" sz="2800" dirty="0" err="1">
                <a:effectLst/>
              </a:rPr>
              <a:t>Chuzam</a:t>
            </a:r>
            <a:r>
              <a:rPr lang="en-US" sz="2800" dirty="0">
                <a:effectLst/>
              </a:rPr>
              <a:t> a </a:t>
            </a:r>
            <a:r>
              <a:rPr lang="en-US" sz="2800" dirty="0" err="1">
                <a:effectLst/>
              </a:rPr>
              <a:t>Herode</a:t>
            </a:r>
            <a:r>
              <a:rPr lang="en-US" sz="2800" dirty="0">
                <a:effectLst/>
              </a:rPr>
              <a:t>," </a:t>
            </a:r>
            <a:r>
              <a:rPr lang="en-US" sz="2800" dirty="0" err="1">
                <a:effectLst/>
              </a:rPr>
              <a:t>nuntiavit</a:t>
            </a:r>
            <a:r>
              <a:rPr lang="en-US" sz="2800" dirty="0">
                <a:effectLst/>
              </a:rPr>
              <a:t> Lino.  Fidelio </a:t>
            </a:r>
            <a:r>
              <a:rPr lang="en-US" sz="2800" dirty="0" err="1">
                <a:effectLst/>
              </a:rPr>
              <a:t>nuntium</a:t>
            </a:r>
            <a:r>
              <a:rPr lang="en-US" sz="2800" dirty="0">
                <a:effectLst/>
              </a:rPr>
              <a:t> </a:t>
            </a:r>
            <a:r>
              <a:rPr lang="en-US" sz="2800" dirty="0" err="1">
                <a:effectLst/>
              </a:rPr>
              <a:t>tradidit</a:t>
            </a:r>
            <a:r>
              <a:rPr lang="en-US" sz="2800" dirty="0">
                <a:effectLst/>
              </a:rPr>
              <a:t>. </a:t>
            </a:r>
            <a:endParaRPr lang="en-US" sz="2800" dirty="0"/>
          </a:p>
        </p:txBody>
      </p:sp>
    </p:spTree>
    <p:extLst>
      <p:ext uri="{BB962C8B-B14F-4D97-AF65-F5344CB8AC3E}">
        <p14:creationId xmlns:p14="http://schemas.microsoft.com/office/powerpoint/2010/main" val="31612937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rPr>
              <a:t>Negotium in Caesarea part </a:t>
            </a:r>
            <a:r>
              <a:rPr lang="en-US" smtClean="0">
                <a:effectLst/>
              </a:rPr>
              <a:t>2</a:t>
            </a:r>
            <a:endParaRPr lang="en-US" b="1" dirty="0">
              <a:solidFill>
                <a:schemeClr val="tx1"/>
              </a:solidFill>
            </a:endParaRPr>
          </a:p>
        </p:txBody>
      </p:sp>
      <p:sp>
        <p:nvSpPr>
          <p:cNvPr id="3" name="Content Placeholder 2"/>
          <p:cNvSpPr>
            <a:spLocks noGrp="1"/>
          </p:cNvSpPr>
          <p:nvPr>
            <p:ph idx="1"/>
          </p:nvPr>
        </p:nvSpPr>
        <p:spPr>
          <a:xfrm>
            <a:off x="1066800" y="1981200"/>
            <a:ext cx="7543800" cy="3352800"/>
          </a:xfrm>
        </p:spPr>
        <p:txBody>
          <a:bodyPr/>
          <a:lstStyle/>
          <a:p>
            <a:pPr marL="0" indent="0">
              <a:buNone/>
            </a:pPr>
            <a:r>
              <a:rPr lang="en-US" smtClean="0"/>
              <a:t>    </a:t>
            </a:r>
            <a:r>
              <a:rPr lang="en-US" sz="2800">
                <a:effectLst/>
              </a:rPr>
              <a:t>Propter res in Hierusalem , et sciens de odio Antipatis ad Iesum et Suos sectatores, Fidelius sollicite signum aperuit, et legit nuntium dum sua familia et Quintus anxie spectaverunt</a:t>
            </a:r>
            <a:r>
              <a:rPr lang="en-US" sz="2800" smtClean="0">
                <a:effectLst/>
              </a:rPr>
              <a:t>.</a:t>
            </a:r>
            <a:br>
              <a:rPr lang="en-US" sz="2800" smtClean="0">
                <a:effectLst/>
              </a:rPr>
            </a:br>
            <a:r>
              <a:rPr lang="en-US" sz="2800">
                <a:effectLst/>
              </a:rPr>
              <a:t>Is suspiravit et tum dixit, "Eheu, videtur sicut nihil umquam mutat. Herodes</a:t>
            </a:r>
          </a:p>
          <a:p>
            <a:pPr marL="0" indent="0">
              <a:buNone/>
            </a:pPr>
            <a:r>
              <a:rPr lang="en-US" sz="2800">
                <a:effectLst/>
              </a:rPr>
              <a:t>Antipas nobis imperavit ut ad eum reportemus ut nonnullas tabulas obtineamus. </a:t>
            </a:r>
          </a:p>
          <a:p>
            <a:pPr marL="0" indent="0">
              <a:buNone/>
            </a:pPr>
            <a:r>
              <a:rPr lang="en-US" sz="2800" smtClean="0">
                <a:effectLst/>
                <a:ea typeface="MS PGothic" panose="020B0600070205080204" pitchFamily="34" charset="-128"/>
              </a:rPr>
              <a:t> </a:t>
            </a:r>
            <a:endParaRPr lang="en-US" sz="2800" dirty="0">
              <a:ea typeface="MS PGothic" panose="020B0600070205080204" pitchFamily="34" charset="-128"/>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a:solidFill>
                  <a:srgbClr val="00B050"/>
                </a:solidFill>
                <a:effectLst/>
              </a:rPr>
              <a:t>An Infant Prodigy</a:t>
            </a:r>
            <a:br>
              <a:rPr lang="en-US" sz="2000">
                <a:solidFill>
                  <a:srgbClr val="00B050"/>
                </a:solidFill>
                <a:effectLst/>
              </a:rPr>
            </a:br>
            <a:endParaRPr lang="en-US" sz="2000">
              <a:solidFill>
                <a:srgbClr val="00B050"/>
              </a:solidFill>
            </a:endParaRPr>
          </a:p>
        </p:txBody>
      </p:sp>
      <p:sp>
        <p:nvSpPr>
          <p:cNvPr id="3" name="Content Placeholder 2"/>
          <p:cNvSpPr>
            <a:spLocks noGrp="1"/>
          </p:cNvSpPr>
          <p:nvPr>
            <p:ph idx="1"/>
          </p:nvPr>
        </p:nvSpPr>
        <p:spPr>
          <a:xfrm>
            <a:off x="1143000" y="1981200"/>
            <a:ext cx="7543800" cy="4114800"/>
          </a:xfrm>
        </p:spPr>
        <p:txBody>
          <a:bodyPr/>
          <a:lstStyle/>
          <a:p>
            <a:pPr marL="0" indent="0">
              <a:buNone/>
            </a:pPr>
            <a:r>
              <a:rPr lang="en-US" sz="2800" smtClean="0">
                <a:effectLst/>
              </a:rPr>
              <a:t>  Hercules</a:t>
            </a:r>
            <a:r>
              <a:rPr lang="en-US" sz="2800">
                <a:effectLst/>
              </a:rPr>
              <a:t>, Alcmenae filius, olim in Graecia habitabat. </a:t>
            </a:r>
            <a:r>
              <a:rPr lang="en-US" sz="2800" smtClean="0">
                <a:effectLst/>
              </a:rPr>
              <a:t>Hic </a:t>
            </a:r>
            <a:r>
              <a:rPr lang="en-US" sz="2800">
                <a:effectLst/>
              </a:rPr>
              <a:t>dicitur omnium hominum validissimus fuisse. At Iuno, regina deorum, Alcmenam </a:t>
            </a:r>
            <a:r>
              <a:rPr lang="en-US" sz="2800" smtClean="0">
                <a:effectLst/>
              </a:rPr>
              <a:t>oderat, </a:t>
            </a:r>
            <a:r>
              <a:rPr lang="en-US" sz="2800">
                <a:effectLst/>
              </a:rPr>
              <a:t>et Herculem adhuc infantem necare voluit. Misit igitur duas serpentes saevissimas.</a:t>
            </a:r>
          </a:p>
          <a:p>
            <a:pPr marL="0" indent="0">
              <a:buNone/>
            </a:pPr>
            <a:r>
              <a:rPr lang="en-US" sz="2800">
                <a:effectLst/>
              </a:rPr>
              <a:t>Hae mediā nocte in cubiculum Alcmenae venerunt, </a:t>
            </a:r>
          </a:p>
        </p:txBody>
      </p:sp>
    </p:spTree>
    <p:extLst>
      <p:ext uri="{BB962C8B-B14F-4D97-AF65-F5344CB8AC3E}">
        <p14:creationId xmlns:p14="http://schemas.microsoft.com/office/powerpoint/2010/main" val="2876258607"/>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Hercules</a:t>
            </a:r>
            <a:br>
              <a:rPr lang="en-US"/>
            </a:br>
            <a:r>
              <a:rPr lang="en-US" sz="2000">
                <a:solidFill>
                  <a:srgbClr val="00B050"/>
                </a:solidFill>
                <a:effectLst/>
              </a:rPr>
              <a:t>An Infant Prodigy</a:t>
            </a:r>
            <a:br>
              <a:rPr lang="en-US" sz="2000">
                <a:solidFill>
                  <a:srgbClr val="00B050"/>
                </a:solidFill>
                <a:effectLst/>
              </a:rPr>
            </a:br>
            <a:endParaRPr lang="en-US" sz="2000">
              <a:solidFill>
                <a:srgbClr val="00B050"/>
              </a:solidFill>
            </a:endParaRPr>
          </a:p>
        </p:txBody>
      </p:sp>
      <p:sp>
        <p:nvSpPr>
          <p:cNvPr id="3" name="Content Placeholder 2"/>
          <p:cNvSpPr>
            <a:spLocks noGrp="1"/>
          </p:cNvSpPr>
          <p:nvPr>
            <p:ph idx="1"/>
          </p:nvPr>
        </p:nvSpPr>
        <p:spPr/>
        <p:txBody>
          <a:bodyPr/>
          <a:lstStyle/>
          <a:p>
            <a:pPr marL="0" indent="0">
              <a:buNone/>
            </a:pPr>
            <a:r>
              <a:rPr lang="en-US" sz="2800">
                <a:effectLst/>
              </a:rPr>
              <a:t>ubi Hercules cum fratre suo dormiebat. Nec tamen in </a:t>
            </a:r>
            <a:r>
              <a:rPr lang="en-US" sz="2800" smtClean="0">
                <a:effectLst/>
              </a:rPr>
              <a:t>cunis</a:t>
            </a:r>
            <a:r>
              <a:rPr lang="en-US" sz="2800" i="1" smtClean="0">
                <a:effectLst/>
              </a:rPr>
              <a:t> </a:t>
            </a:r>
            <a:r>
              <a:rPr lang="en-US" sz="2800">
                <a:effectLst/>
              </a:rPr>
              <a:t>sed in scuto magno </a:t>
            </a:r>
            <a:r>
              <a:rPr lang="en-US" sz="2800" smtClean="0">
                <a:effectLst/>
              </a:rPr>
              <a:t>cubabant. </a:t>
            </a:r>
            <a:r>
              <a:rPr lang="en-US" sz="2800">
                <a:effectLst/>
              </a:rPr>
              <a:t>Serpentes iam appropinquaverunt et scutum movebant; itaque pueri e somno excitati sunt.</a:t>
            </a:r>
          </a:p>
          <a:p>
            <a:pPr marL="0" indent="0">
              <a:buNone/>
            </a:pPr>
            <a:endParaRPr lang="en-US" sz="280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4343400"/>
            <a:ext cx="3894667" cy="2190750"/>
          </a:xfrm>
          <a:prstGeom prst="rect">
            <a:avLst/>
          </a:prstGeom>
        </p:spPr>
      </p:pic>
    </p:spTree>
    <p:extLst>
      <p:ext uri="{BB962C8B-B14F-4D97-AF65-F5344CB8AC3E}">
        <p14:creationId xmlns:p14="http://schemas.microsoft.com/office/powerpoint/2010/main" val="3202237567"/>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1295400" y="381000"/>
            <a:ext cx="6959600" cy="1143000"/>
          </a:xfrm>
        </p:spPr>
        <p:txBody>
          <a:bodyPr/>
          <a:lstStyle/>
          <a:p>
            <a:r>
              <a:rPr lang="en-US" sz="3600" smtClean="0">
                <a:effectLst/>
              </a:rPr>
              <a:t/>
            </a:r>
            <a:br>
              <a:rPr lang="en-US" sz="3600" smtClean="0">
                <a:effectLst/>
              </a:rPr>
            </a:br>
            <a:r>
              <a:rPr lang="en-US" sz="3600">
                <a:effectLst/>
              </a:rPr>
              <a:t/>
            </a:r>
            <a:br>
              <a:rPr lang="en-US" sz="3600">
                <a:effectLst/>
              </a:rPr>
            </a:br>
            <a:endParaRPr lang="en-US" b="0" dirty="0">
              <a:solidFill>
                <a:srgbClr val="FFC000"/>
              </a:solidFill>
            </a:endParaRPr>
          </a:p>
        </p:txBody>
      </p:sp>
      <p:sp>
        <p:nvSpPr>
          <p:cNvPr id="22531" name="Rectangle 3"/>
          <p:cNvSpPr>
            <a:spLocks noGrp="1" noChangeArrowheads="1"/>
          </p:cNvSpPr>
          <p:nvPr>
            <p:ph type="subTitle" idx="1"/>
          </p:nvPr>
        </p:nvSpPr>
        <p:spPr>
          <a:xfrm>
            <a:off x="990600" y="1828800"/>
            <a:ext cx="7162800" cy="4495800"/>
          </a:xfrm>
        </p:spPr>
        <p:txBody>
          <a:bodyPr/>
          <a:lstStyle/>
          <a:p>
            <a:endParaRPr lang="en-US" sz="2800" smtClean="0">
              <a:solidFill>
                <a:schemeClr val="tx2">
                  <a:lumMod val="20000"/>
                  <a:lumOff val="80000"/>
                </a:schemeClr>
              </a:solidFill>
            </a:endParaRPr>
          </a:p>
          <a:p>
            <a:endParaRPr lang="en-US" sz="2800">
              <a:solidFill>
                <a:schemeClr val="tx2">
                  <a:lumMod val="20000"/>
                  <a:lumOff val="80000"/>
                </a:schemeClr>
              </a:solidFill>
            </a:endParaRPr>
          </a:p>
          <a:p>
            <a:endParaRPr lang="en-US" sz="2800" smtClean="0">
              <a:solidFill>
                <a:schemeClr val="tx2">
                  <a:lumMod val="20000"/>
                  <a:lumOff val="80000"/>
                </a:schemeClr>
              </a:solidFill>
            </a:endParaRPr>
          </a:p>
          <a:p>
            <a:endParaRPr lang="en-US" sz="2800">
              <a:solidFill>
                <a:schemeClr val="tx2">
                  <a:lumMod val="20000"/>
                  <a:lumOff val="80000"/>
                </a:schemeClr>
              </a:solidFill>
            </a:endParaRPr>
          </a:p>
          <a:p>
            <a:endParaRPr lang="en-US" sz="2800" smtClean="0">
              <a:solidFill>
                <a:schemeClr val="tx2">
                  <a:lumMod val="20000"/>
                  <a:lumOff val="80000"/>
                </a:schemeClr>
              </a:solidFill>
            </a:endParaRPr>
          </a:p>
          <a:p>
            <a:r>
              <a:rPr lang="en-US" sz="2800" smtClean="0">
                <a:solidFill>
                  <a:schemeClr val="tx2">
                    <a:lumMod val="20000"/>
                    <a:lumOff val="80000"/>
                  </a:schemeClr>
                </a:solidFill>
              </a:rPr>
              <a:t> </a:t>
            </a:r>
            <a:endParaRPr lang="en-US" sz="3200" i="1" dirty="0">
              <a:solidFill>
                <a:schemeClr val="tx2">
                  <a:lumMod val="20000"/>
                  <a:lumOff val="80000"/>
                </a:schemeClr>
              </a:solidFill>
            </a:endParaRPr>
          </a:p>
        </p:txBody>
      </p:sp>
      <p:sp>
        <p:nvSpPr>
          <p:cNvPr id="3" name="Rectangle 2"/>
          <p:cNvSpPr/>
          <p:nvPr/>
        </p:nvSpPr>
        <p:spPr>
          <a:xfrm>
            <a:off x="1295400" y="1981200"/>
            <a:ext cx="7010400" cy="3108543"/>
          </a:xfrm>
          <a:prstGeom prst="rect">
            <a:avLst/>
          </a:prstGeom>
        </p:spPr>
        <p:txBody>
          <a:bodyPr wrap="square">
            <a:spAutoFit/>
          </a:bodyPr>
          <a:lstStyle/>
          <a:p>
            <a:r>
              <a:rPr lang="en-US" sz="2800" smtClean="0">
                <a:latin typeface="Verdana" panose="020B0604030504040204" pitchFamily="34" charset="0"/>
                <a:ea typeface="Verdana" panose="020B0604030504040204" pitchFamily="34" charset="0"/>
                <a:cs typeface="Verdana" panose="020B0604030504040204" pitchFamily="34" charset="0"/>
              </a:rPr>
              <a:t>  Frater </a:t>
            </a:r>
            <a:r>
              <a:rPr lang="en-US" sz="2800">
                <a:latin typeface="Verdana" panose="020B0604030504040204" pitchFamily="34" charset="0"/>
                <a:ea typeface="Verdana" panose="020B0604030504040204" pitchFamily="34" charset="0"/>
                <a:cs typeface="Verdana" panose="020B0604030504040204" pitchFamily="34" charset="0"/>
              </a:rPr>
              <a:t>Herculis magnā voce exclamavit; at Hercules ipse, puer </a:t>
            </a:r>
            <a:r>
              <a:rPr lang="en-US" sz="2800" smtClean="0">
                <a:latin typeface="Verdana" panose="020B0604030504040204" pitchFamily="34" charset="0"/>
                <a:ea typeface="Verdana" panose="020B0604030504040204" pitchFamily="34" charset="0"/>
                <a:cs typeface="Verdana" panose="020B0604030504040204" pitchFamily="34" charset="0"/>
              </a:rPr>
              <a:t>fortissimus, haudquaquam territus </a:t>
            </a:r>
            <a:r>
              <a:rPr lang="en-US" sz="2800">
                <a:latin typeface="Verdana" panose="020B0604030504040204" pitchFamily="34" charset="0"/>
                <a:ea typeface="Verdana" panose="020B0604030504040204" pitchFamily="34" charset="0"/>
                <a:cs typeface="Verdana" panose="020B0604030504040204" pitchFamily="34" charset="0"/>
              </a:rPr>
              <a:t>est. Parvis manibus serpentes statim prehendit et </a:t>
            </a:r>
            <a:r>
              <a:rPr lang="en-US" sz="2800" smtClean="0">
                <a:latin typeface="Verdana" panose="020B0604030504040204" pitchFamily="34" charset="0"/>
                <a:ea typeface="Verdana" panose="020B0604030504040204" pitchFamily="34" charset="0"/>
                <a:cs typeface="Verdana" panose="020B0604030504040204" pitchFamily="34" charset="0"/>
              </a:rPr>
              <a:t>colla earum </a:t>
            </a:r>
            <a:r>
              <a:rPr lang="en-US" sz="2800">
                <a:latin typeface="Verdana" panose="020B0604030504040204" pitchFamily="34" charset="0"/>
                <a:ea typeface="Verdana" panose="020B0604030504040204" pitchFamily="34" charset="0"/>
                <a:cs typeface="Verdana" panose="020B0604030504040204" pitchFamily="34" charset="0"/>
              </a:rPr>
              <a:t>magnā </a:t>
            </a:r>
            <a:r>
              <a:rPr lang="en-US" sz="2800" smtClean="0">
                <a:latin typeface="Verdana" panose="020B0604030504040204" pitchFamily="34" charset="0"/>
                <a:ea typeface="Verdana" panose="020B0604030504040204" pitchFamily="34" charset="0"/>
                <a:cs typeface="Verdana" panose="020B0604030504040204" pitchFamily="34" charset="0"/>
              </a:rPr>
              <a:t>vi </a:t>
            </a:r>
            <a:r>
              <a:rPr lang="en-US" sz="2800">
                <a:latin typeface="Verdana" panose="020B0604030504040204" pitchFamily="34" charset="0"/>
                <a:ea typeface="Verdana" panose="020B0604030504040204" pitchFamily="34" charset="0"/>
                <a:cs typeface="Verdana" panose="020B0604030504040204" pitchFamily="34" charset="0"/>
              </a:rPr>
              <a:t>compressit. Tali modo serpentes a puero interfectae sunt. </a:t>
            </a:r>
          </a:p>
        </p:txBody>
      </p:sp>
      <p:sp>
        <p:nvSpPr>
          <p:cNvPr id="6" name="TextBox 5"/>
          <p:cNvSpPr txBox="1"/>
          <p:nvPr/>
        </p:nvSpPr>
        <p:spPr>
          <a:xfrm>
            <a:off x="1447800" y="457200"/>
            <a:ext cx="6553200" cy="1384995"/>
          </a:xfrm>
          <a:prstGeom prst="rect">
            <a:avLst/>
          </a:prstGeom>
          <a:noFill/>
        </p:spPr>
        <p:txBody>
          <a:bodyPr wrap="square" rtlCol="0">
            <a:spAutoFit/>
          </a:bodyPr>
          <a:lstStyle/>
          <a:p>
            <a:pPr algn="ctr"/>
            <a:r>
              <a:rPr lang="en-US" sz="4400">
                <a:solidFill>
                  <a:srgbClr val="FFC000"/>
                </a:solidFill>
                <a:latin typeface="Verdana" panose="020B0604030504040204" pitchFamily="34" charset="0"/>
                <a:ea typeface="Verdana" panose="020B0604030504040204" pitchFamily="34" charset="0"/>
                <a:cs typeface="Verdana" panose="020B0604030504040204" pitchFamily="34" charset="0"/>
              </a:rPr>
              <a:t>Hercules</a:t>
            </a:r>
            <a:br>
              <a:rPr lang="en-US" sz="4400">
                <a:solidFill>
                  <a:srgbClr val="FFC000"/>
                </a:solidFill>
                <a:latin typeface="Verdana" panose="020B0604030504040204" pitchFamily="34" charset="0"/>
                <a:ea typeface="Verdana" panose="020B0604030504040204" pitchFamily="34" charset="0"/>
                <a:cs typeface="Verdana" panose="020B0604030504040204" pitchFamily="34" charset="0"/>
              </a:rPr>
            </a:br>
            <a:r>
              <a:rPr lang="en-US" sz="2000" smtClean="0">
                <a:solidFill>
                  <a:srgbClr val="00B050"/>
                </a:solidFill>
                <a:latin typeface="Verdana" panose="020B0604030504040204" pitchFamily="34" charset="0"/>
                <a:ea typeface="Verdana" panose="020B0604030504040204" pitchFamily="34" charset="0"/>
                <a:cs typeface="Verdana" panose="020B0604030504040204" pitchFamily="34" charset="0"/>
              </a:rPr>
              <a:t>and the Serpents</a:t>
            </a:r>
            <a:r>
              <a:rPr lang="en-US" sz="2000">
                <a:solidFill>
                  <a:srgbClr val="00B050"/>
                </a:solidFill>
                <a:latin typeface="Verdana" panose="020B0604030504040204" pitchFamily="34" charset="0"/>
                <a:ea typeface="Verdana" panose="020B0604030504040204" pitchFamily="34" charset="0"/>
                <a:cs typeface="Verdana" panose="020B0604030504040204" pitchFamily="34" charset="0"/>
              </a:rPr>
              <a:t/>
            </a:r>
            <a:br>
              <a:rPr lang="en-US" sz="2000">
                <a:solidFill>
                  <a:srgbClr val="00B050"/>
                </a:solidFill>
                <a:latin typeface="Verdana" panose="020B0604030504040204" pitchFamily="34" charset="0"/>
                <a:ea typeface="Verdana" panose="020B0604030504040204" pitchFamily="34" charset="0"/>
                <a:cs typeface="Verdana" panose="020B0604030504040204" pitchFamily="34" charset="0"/>
              </a:rPr>
            </a:br>
            <a:endParaRPr lang="en-US" sz="200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71578505"/>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543800" cy="1676400"/>
          </a:xfrm>
        </p:spPr>
        <p:txBody>
          <a:bodyPr/>
          <a:lstStyle/>
          <a:p>
            <a:r>
              <a:rPr lang="en-US" smtClean="0">
                <a:solidFill>
                  <a:srgbClr val="FFC000"/>
                </a:solidFill>
                <a:latin typeface="Verdana" panose="020B0604030504040204" pitchFamily="34" charset="0"/>
                <a:ea typeface="Verdana" panose="020B0604030504040204" pitchFamily="34" charset="0"/>
                <a:cs typeface="Verdana" panose="020B0604030504040204" pitchFamily="34" charset="0"/>
              </a:rPr>
              <a:t/>
            </a:r>
            <a:br>
              <a:rPr lang="en-US" smtClean="0">
                <a:solidFill>
                  <a:srgbClr val="FFC000"/>
                </a:solidFill>
                <a:latin typeface="Verdana" panose="020B0604030504040204" pitchFamily="34" charset="0"/>
                <a:ea typeface="Verdana" panose="020B0604030504040204" pitchFamily="34" charset="0"/>
                <a:cs typeface="Verdana" panose="020B0604030504040204" pitchFamily="34" charset="0"/>
              </a:rPr>
            </a:br>
            <a:r>
              <a:rPr lang="en-US">
                <a:solidFill>
                  <a:srgbClr val="FFC000"/>
                </a:solidFill>
                <a:latin typeface="Verdana" panose="020B0604030504040204" pitchFamily="34" charset="0"/>
                <a:ea typeface="Verdana" panose="020B0604030504040204" pitchFamily="34" charset="0"/>
                <a:cs typeface="Verdana" panose="020B0604030504040204" pitchFamily="34" charset="0"/>
              </a:rPr>
              <a:t/>
            </a:r>
            <a:br>
              <a:rPr lang="en-US">
                <a:solidFill>
                  <a:srgbClr val="FFC000"/>
                </a:solidFill>
                <a:latin typeface="Verdana" panose="020B0604030504040204" pitchFamily="34" charset="0"/>
                <a:ea typeface="Verdana" panose="020B0604030504040204" pitchFamily="34" charset="0"/>
                <a:cs typeface="Verdana" panose="020B0604030504040204" pitchFamily="34" charset="0"/>
              </a:rPr>
            </a:br>
            <a:r>
              <a:rPr lang="en-US" smtClean="0">
                <a:solidFill>
                  <a:srgbClr val="FFC000"/>
                </a:solidFill>
                <a:latin typeface="Verdana" panose="020B0604030504040204" pitchFamily="34" charset="0"/>
                <a:ea typeface="Verdana" panose="020B0604030504040204" pitchFamily="34" charset="0"/>
                <a:cs typeface="Verdana" panose="020B0604030504040204" pitchFamily="34" charset="0"/>
              </a:rPr>
              <a:t>Hercules</a:t>
            </a:r>
            <a:r>
              <a:rPr lang="en-US">
                <a:solidFill>
                  <a:srgbClr val="FFC000"/>
                </a:solidFill>
                <a:latin typeface="Verdana" panose="020B0604030504040204" pitchFamily="34" charset="0"/>
                <a:ea typeface="Verdana" panose="020B0604030504040204" pitchFamily="34" charset="0"/>
                <a:cs typeface="Verdana" panose="020B0604030504040204" pitchFamily="34" charset="0"/>
              </a:rPr>
              <a:t/>
            </a:r>
            <a:br>
              <a:rPr lang="en-US">
                <a:solidFill>
                  <a:srgbClr val="FFC000"/>
                </a:solidFill>
                <a:latin typeface="Verdana" panose="020B0604030504040204" pitchFamily="34" charset="0"/>
                <a:ea typeface="Verdana" panose="020B0604030504040204" pitchFamily="34" charset="0"/>
                <a:cs typeface="Verdana" panose="020B0604030504040204" pitchFamily="34" charset="0"/>
              </a:rPr>
            </a:br>
            <a:r>
              <a:rPr lang="en-US" sz="2000">
                <a:solidFill>
                  <a:srgbClr val="00B050"/>
                </a:solidFill>
                <a:latin typeface="Verdana" panose="020B0604030504040204" pitchFamily="34" charset="0"/>
                <a:ea typeface="Verdana" panose="020B0604030504040204" pitchFamily="34" charset="0"/>
                <a:cs typeface="Verdana" panose="020B0604030504040204" pitchFamily="34" charset="0"/>
              </a:rPr>
              <a:t>and the Serpents</a:t>
            </a:r>
            <a:br>
              <a:rPr lang="en-US" sz="2000">
                <a:solidFill>
                  <a:srgbClr val="00B050"/>
                </a:solidFill>
                <a:latin typeface="Verdana" panose="020B0604030504040204" pitchFamily="34" charset="0"/>
                <a:ea typeface="Verdana" panose="020B0604030504040204" pitchFamily="34" charset="0"/>
                <a:cs typeface="Verdana" panose="020B0604030504040204" pitchFamily="34" charset="0"/>
              </a:rPr>
            </a:br>
            <a:r>
              <a:rPr lang="en-US" sz="2000">
                <a:solidFill>
                  <a:srgbClr val="00B050"/>
                </a:solidFill>
                <a:latin typeface="Verdana" panose="020B0604030504040204" pitchFamily="34" charset="0"/>
                <a:ea typeface="Verdana" panose="020B0604030504040204" pitchFamily="34" charset="0"/>
                <a:cs typeface="Verdana" panose="020B0604030504040204" pitchFamily="34" charset="0"/>
              </a:rPr>
              <a:t/>
            </a:r>
            <a:br>
              <a:rPr lang="en-US" sz="2000">
                <a:solidFill>
                  <a:srgbClr val="00B050"/>
                </a:solidFill>
                <a:latin typeface="Verdana" panose="020B0604030504040204" pitchFamily="34" charset="0"/>
                <a:ea typeface="Verdana" panose="020B0604030504040204" pitchFamily="34" charset="0"/>
                <a:cs typeface="Verdana" panose="020B0604030504040204" pitchFamily="34" charset="0"/>
              </a:rPr>
            </a:br>
            <a:endParaRPr lang="en-US" sz="2000">
              <a:solidFill>
                <a:srgbClr val="00B050"/>
              </a:solidFill>
            </a:endParaRPr>
          </a:p>
        </p:txBody>
      </p:sp>
      <p:sp>
        <p:nvSpPr>
          <p:cNvPr id="3" name="Content Placeholder 2"/>
          <p:cNvSpPr>
            <a:spLocks noGrp="1"/>
          </p:cNvSpPr>
          <p:nvPr>
            <p:ph idx="1"/>
          </p:nvPr>
        </p:nvSpPr>
        <p:spPr/>
        <p:txBody>
          <a:bodyPr/>
          <a:lstStyle/>
          <a:p>
            <a:pPr marL="0" indent="0">
              <a:buNone/>
            </a:pPr>
            <a:r>
              <a:rPr lang="en-US" sz="2800" smtClean="0">
                <a:effectLst/>
              </a:rPr>
              <a:t>    Alcmena </a:t>
            </a:r>
            <a:r>
              <a:rPr lang="en-US" sz="2800">
                <a:effectLst/>
              </a:rPr>
              <a:t>autem, mater puerorum, clamorem audiverat et maritum suum e somno statim excitaverat.</a:t>
            </a:r>
          </a:p>
          <a:p>
            <a:pPr marL="0" indent="0">
              <a:buNone/>
            </a:pPr>
            <a:r>
              <a:rPr lang="en-US" sz="2800" smtClean="0">
                <a:effectLst/>
              </a:rPr>
              <a:t>  Ille </a:t>
            </a:r>
            <a:r>
              <a:rPr lang="en-US" sz="2800">
                <a:effectLst/>
              </a:rPr>
              <a:t>lumen accendit et gladium suum rapuit; tum ad pueros properabat. Sed ubi ad locum venit, rem miram vidit; Hercules enim ridebat </a:t>
            </a:r>
            <a:r>
              <a:rPr lang="en-US" sz="2800" smtClean="0">
                <a:effectLst/>
              </a:rPr>
              <a:t>et </a:t>
            </a:r>
            <a:r>
              <a:rPr lang="en-US" sz="2800">
                <a:effectLst/>
              </a:rPr>
              <a:t>serpentes mortuas monstrabat.</a:t>
            </a:r>
          </a:p>
          <a:p>
            <a:pPr marL="0" indent="0">
              <a:buNone/>
            </a:pPr>
            <a:r>
              <a:rPr lang="en-US" sz="2800">
                <a:effectLst/>
              </a:rPr>
              <a:t> </a:t>
            </a:r>
          </a:p>
        </p:txBody>
      </p:sp>
    </p:spTree>
    <p:extLst>
      <p:ext uri="{BB962C8B-B14F-4D97-AF65-F5344CB8AC3E}">
        <p14:creationId xmlns:p14="http://schemas.microsoft.com/office/powerpoint/2010/main" val="100379711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 and the Serpent</a:t>
            </a:r>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66430" y="1981200"/>
            <a:ext cx="2744539" cy="4114800"/>
          </a:xfrm>
        </p:spPr>
      </p:pic>
      <p:sp>
        <p:nvSpPr>
          <p:cNvPr id="5" name="Rectangle 4"/>
          <p:cNvSpPr/>
          <p:nvPr/>
        </p:nvSpPr>
        <p:spPr>
          <a:xfrm>
            <a:off x="3749566" y="6324600"/>
            <a:ext cx="1698029" cy="369332"/>
          </a:xfrm>
          <a:prstGeom prst="rect">
            <a:avLst/>
          </a:prstGeom>
        </p:spPr>
        <p:txBody>
          <a:bodyPr wrap="none">
            <a:spAutoFit/>
          </a:bodyPr>
          <a:lstStyle/>
          <a:p>
            <a:r>
              <a:rPr lang="en-US">
                <a:solidFill>
                  <a:srgbClr val="7D7D7D"/>
                </a:solidFill>
                <a:latin typeface="arial"/>
                <a:hlinkClick r:id="rId3"/>
              </a:rPr>
              <a:t>www.flickr.com</a:t>
            </a:r>
            <a:endParaRPr lang="en-US"/>
          </a:p>
        </p:txBody>
      </p:sp>
    </p:spTree>
    <p:extLst>
      <p:ext uri="{BB962C8B-B14F-4D97-AF65-F5344CB8AC3E}">
        <p14:creationId xmlns:p14="http://schemas.microsoft.com/office/powerpoint/2010/main" val="126712927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990600" y="228600"/>
            <a:ext cx="7086600" cy="1431925"/>
          </a:xfrm>
        </p:spPr>
        <p:txBody>
          <a:bodyPr/>
          <a:lstStyle/>
          <a:p>
            <a:r>
              <a:rPr lang="en-US" b="0" smtClean="0">
                <a:solidFill>
                  <a:schemeClr val="tx2">
                    <a:lumMod val="60000"/>
                    <a:lumOff val="40000"/>
                  </a:schemeClr>
                </a:solidFill>
              </a:rPr>
              <a:t>Conversation 2</a:t>
            </a:r>
            <a:endParaRPr lang="en-US" b="0" dirty="0">
              <a:solidFill>
                <a:schemeClr val="tx2">
                  <a:lumMod val="60000"/>
                  <a:lumOff val="40000"/>
                </a:schemeClr>
              </a:solidFill>
            </a:endParaRPr>
          </a:p>
        </p:txBody>
      </p:sp>
      <p:sp>
        <p:nvSpPr>
          <p:cNvPr id="66563" name="Rectangle 3"/>
          <p:cNvSpPr>
            <a:spLocks noGrp="1" noChangeArrowheads="1"/>
          </p:cNvSpPr>
          <p:nvPr>
            <p:ph type="subTitle" idx="1"/>
          </p:nvPr>
        </p:nvSpPr>
        <p:spPr>
          <a:xfrm>
            <a:off x="1219200" y="2057400"/>
            <a:ext cx="7162800" cy="4038600"/>
          </a:xfrm>
        </p:spPr>
        <p:txBody>
          <a:bodyPr/>
          <a:lstStyle/>
          <a:p>
            <a:pPr marL="1143000" indent="-1143000"/>
            <a:r>
              <a:rPr lang="en-US" sz="3200" smtClean="0"/>
              <a:t>     </a:t>
            </a:r>
            <a:endParaRPr lang="en-US" sz="3200" dirty="0" smtClean="0"/>
          </a:p>
          <a:p>
            <a:pPr marL="1885950" lvl="1" indent="-1143000">
              <a:buNone/>
            </a:pPr>
            <a:r>
              <a:rPr lang="en-US" sz="2000" i="1" dirty="0" smtClean="0"/>
              <a:t>        </a:t>
            </a:r>
            <a:endParaRPr lang="en-US" dirty="0">
              <a:solidFill>
                <a:schemeClr val="tx2">
                  <a:lumMod val="20000"/>
                  <a:lumOff val="80000"/>
                </a:schemeClr>
              </a:solidFill>
              <a:latin typeface="Copperplate Gothic Light" pitchFamily="34" charset="0"/>
            </a:endParaRPr>
          </a:p>
        </p:txBody>
      </p:sp>
      <p:sp>
        <p:nvSpPr>
          <p:cNvPr id="4" name="TextBox 3"/>
          <p:cNvSpPr txBox="1"/>
          <p:nvPr/>
        </p:nvSpPr>
        <p:spPr>
          <a:xfrm>
            <a:off x="1371600" y="1981200"/>
            <a:ext cx="6934200" cy="3539430"/>
          </a:xfrm>
          <a:prstGeom prst="rect">
            <a:avLst/>
          </a:prstGeom>
          <a:noFill/>
        </p:spPr>
        <p:txBody>
          <a:bodyPr wrap="square" rtlCol="0">
            <a:spAutoFit/>
          </a:bodyPr>
          <a:lstStyle/>
          <a:p>
            <a:r>
              <a:rPr lang="en-US" sz="2800" u="sng" dirty="0" err="1"/>
              <a:t>Discipuli</a:t>
            </a:r>
            <a:r>
              <a:rPr lang="en-US" sz="2800" u="sng" dirty="0"/>
              <a:t>:</a:t>
            </a:r>
            <a:r>
              <a:rPr lang="en-US" sz="2800" dirty="0"/>
              <a:t> </a:t>
            </a:r>
            <a:r>
              <a:rPr lang="en-US" sz="2800" dirty="0" err="1"/>
              <a:t>Sumus</a:t>
            </a:r>
            <a:r>
              <a:rPr lang="en-US" sz="2800" dirty="0"/>
              <a:t> </a:t>
            </a:r>
            <a:r>
              <a:rPr lang="en-US" sz="2800" dirty="0" err="1"/>
              <a:t>beati</a:t>
            </a:r>
            <a:r>
              <a:rPr lang="en-US" sz="2800" dirty="0"/>
              <a:t> et </a:t>
            </a:r>
            <a:r>
              <a:rPr lang="en-US" sz="2800" dirty="0" err="1"/>
              <a:t>parati</a:t>
            </a:r>
            <a:r>
              <a:rPr lang="en-US" sz="2800" dirty="0"/>
              <a:t> </a:t>
            </a:r>
            <a:r>
              <a:rPr lang="en-US" sz="2800" dirty="0" err="1"/>
              <a:t>ut</a:t>
            </a:r>
            <a:r>
              <a:rPr lang="en-US" sz="2800" dirty="0"/>
              <a:t> opus nostrum </a:t>
            </a:r>
            <a:r>
              <a:rPr lang="en-US" sz="2800" dirty="0" err="1" smtClean="0"/>
              <a:t>faciamus</a:t>
            </a:r>
            <a:r>
              <a:rPr lang="en-US" sz="2800" dirty="0"/>
              <a:t>. </a:t>
            </a:r>
            <a:endParaRPr lang="en-US" sz="2800" dirty="0" smtClean="0"/>
          </a:p>
          <a:p>
            <a:r>
              <a:rPr lang="en-US" sz="2800" u="sng" dirty="0" err="1" smtClean="0"/>
              <a:t>Magistra</a:t>
            </a:r>
            <a:r>
              <a:rPr lang="en-US" sz="2800" u="sng" dirty="0"/>
              <a:t>:</a:t>
            </a:r>
            <a:r>
              <a:rPr lang="en-US" sz="2800" dirty="0"/>
              <a:t> </a:t>
            </a:r>
            <a:r>
              <a:rPr lang="en-US" sz="2800" dirty="0" err="1"/>
              <a:t>Nonne</a:t>
            </a:r>
            <a:r>
              <a:rPr lang="en-US" sz="2800" dirty="0"/>
              <a:t> </a:t>
            </a:r>
            <a:r>
              <a:rPr lang="en-US" sz="2800" dirty="0" err="1"/>
              <a:t>omnes</a:t>
            </a:r>
            <a:r>
              <a:rPr lang="en-US" sz="2800" dirty="0"/>
              <a:t> </a:t>
            </a:r>
            <a:r>
              <a:rPr lang="en-US" sz="2800" dirty="0" err="1"/>
              <a:t>habent</a:t>
            </a:r>
            <a:r>
              <a:rPr lang="en-US" sz="2800" dirty="0"/>
              <a:t> </a:t>
            </a:r>
            <a:r>
              <a:rPr lang="en-US" sz="2800" dirty="0" err="1"/>
              <a:t>pennam</a:t>
            </a:r>
            <a:r>
              <a:rPr lang="en-US" sz="2800" dirty="0"/>
              <a:t> (pen)?</a:t>
            </a:r>
          </a:p>
          <a:p>
            <a:r>
              <a:rPr lang="en-US" sz="2800" u="sng" dirty="0"/>
              <a:t>Iulia:</a:t>
            </a:r>
            <a:r>
              <a:rPr lang="en-US" sz="2800" dirty="0"/>
              <a:t> Non </a:t>
            </a:r>
            <a:r>
              <a:rPr lang="en-US" sz="2800" dirty="0" err="1"/>
              <a:t>habeo</a:t>
            </a:r>
            <a:r>
              <a:rPr lang="en-US" sz="2800" dirty="0"/>
              <a:t> </a:t>
            </a:r>
            <a:r>
              <a:rPr lang="en-US" sz="2800" dirty="0" err="1"/>
              <a:t>pennam</a:t>
            </a:r>
            <a:r>
              <a:rPr lang="en-US" sz="2800" dirty="0" smtClean="0"/>
              <a:t>.</a:t>
            </a:r>
          </a:p>
          <a:p>
            <a:endParaRPr lang="en-US" sz="2800" dirty="0"/>
          </a:p>
          <a:p>
            <a:r>
              <a:rPr lang="en-US" sz="2800" u="sng" dirty="0"/>
              <a:t>Cornelius</a:t>
            </a:r>
            <a:r>
              <a:rPr lang="en-US" sz="2800" dirty="0"/>
              <a:t>: </a:t>
            </a:r>
            <a:r>
              <a:rPr lang="en-US" sz="2800" dirty="0" err="1"/>
              <a:t>Duas</a:t>
            </a:r>
            <a:r>
              <a:rPr lang="en-US" sz="2800" dirty="0"/>
              <a:t> </a:t>
            </a:r>
            <a:r>
              <a:rPr lang="en-US" sz="2800" dirty="0" err="1"/>
              <a:t>pennas</a:t>
            </a:r>
            <a:r>
              <a:rPr lang="en-US" sz="2800" dirty="0"/>
              <a:t> </a:t>
            </a:r>
            <a:r>
              <a:rPr lang="en-US" sz="2800" dirty="0" smtClean="0"/>
              <a:t/>
            </a:r>
            <a:br>
              <a:rPr lang="en-US" sz="2800" dirty="0" smtClean="0"/>
            </a:br>
            <a:r>
              <a:rPr lang="en-US" sz="2800" dirty="0" smtClean="0"/>
              <a:t>    </a:t>
            </a:r>
            <a:r>
              <a:rPr lang="en-US" sz="2800" dirty="0" err="1" smtClean="0"/>
              <a:t>habeo</a:t>
            </a:r>
            <a:r>
              <a:rPr lang="en-US" sz="2800" dirty="0"/>
              <a:t>. </a:t>
            </a:r>
            <a:r>
              <a:rPr lang="en-US" sz="2800" dirty="0" err="1" smtClean="0"/>
              <a:t>Unam</a:t>
            </a:r>
            <a:r>
              <a:rPr lang="en-US" sz="2800" dirty="0" smtClean="0"/>
              <a:t> </a:t>
            </a:r>
            <a:r>
              <a:rPr lang="en-US" sz="2800" dirty="0" err="1"/>
              <a:t>ei</a:t>
            </a:r>
            <a:r>
              <a:rPr lang="en-US" sz="2800" dirty="0"/>
              <a:t> </a:t>
            </a:r>
            <a:r>
              <a:rPr lang="en-US" sz="2800" dirty="0" err="1"/>
              <a:t>dabo</a:t>
            </a:r>
            <a:r>
              <a:rPr lang="en-US" sz="2800" dirty="0"/>
              <a:t>. </a:t>
            </a:r>
            <a:endParaRPr lang="en-US" sz="2800" dirty="0">
              <a:latin typeface="Comic Sans MS" panose="030F0702030302020204" pitchFamily="66"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0760" y="3401946"/>
            <a:ext cx="2225040" cy="2722880"/>
          </a:xfrm>
          <a:prstGeom prst="rect">
            <a:avLst/>
          </a:prstGeom>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60000"/>
                    <a:lumOff val="40000"/>
                  </a:schemeClr>
                </a:solidFill>
              </a:rPr>
              <a:t>Conversation </a:t>
            </a:r>
            <a:r>
              <a:rPr lang="en-US" smtClean="0">
                <a:solidFill>
                  <a:schemeClr val="tx2">
                    <a:lumMod val="60000"/>
                    <a:lumOff val="40000"/>
                  </a:schemeClr>
                </a:solidFill>
              </a:rPr>
              <a:t>3</a:t>
            </a:r>
            <a:endParaRPr lang="en-US"/>
          </a:p>
        </p:txBody>
      </p:sp>
      <p:sp>
        <p:nvSpPr>
          <p:cNvPr id="3" name="Content Placeholder 2"/>
          <p:cNvSpPr>
            <a:spLocks noGrp="1"/>
          </p:cNvSpPr>
          <p:nvPr>
            <p:ph idx="1"/>
          </p:nvPr>
        </p:nvSpPr>
        <p:spPr/>
        <p:txBody>
          <a:bodyPr/>
          <a:lstStyle/>
          <a:p>
            <a:pPr marL="0" indent="0">
              <a:buNone/>
            </a:pPr>
            <a:r>
              <a:rPr lang="en-US" sz="2800" u="sng">
                <a:effectLst/>
              </a:rPr>
              <a:t>Iulia</a:t>
            </a:r>
            <a:r>
              <a:rPr lang="en-US" sz="2800">
                <a:effectLst/>
              </a:rPr>
              <a:t>: Gratias tibi ago</a:t>
            </a:r>
            <a:r>
              <a:rPr lang="en-US" sz="2800" smtClean="0">
                <a:effectLst/>
              </a:rPr>
              <a:t>.</a:t>
            </a:r>
          </a:p>
          <a:p>
            <a:pPr marL="0" indent="0">
              <a:buNone/>
            </a:pPr>
            <a:endParaRPr lang="en-US" sz="2800">
              <a:effectLst/>
            </a:endParaRPr>
          </a:p>
          <a:p>
            <a:pPr marL="0" indent="0">
              <a:buNone/>
            </a:pPr>
            <a:r>
              <a:rPr lang="en-US" sz="2800" u="sng">
                <a:effectLst/>
              </a:rPr>
              <a:t>Magistra</a:t>
            </a:r>
            <a:r>
              <a:rPr lang="en-US" sz="2800">
                <a:effectLst/>
              </a:rPr>
              <a:t>: Quot discipuli sunt hic hodie</a:t>
            </a:r>
            <a:r>
              <a:rPr lang="en-US" sz="2800" smtClean="0">
                <a:effectLst/>
              </a:rPr>
              <a:t>?</a:t>
            </a:r>
          </a:p>
          <a:p>
            <a:pPr marL="0" indent="0">
              <a:buNone/>
            </a:pPr>
            <a:r>
              <a:rPr lang="en-US" sz="2800" smtClean="0">
                <a:effectLst/>
              </a:rPr>
              <a:t> </a:t>
            </a:r>
          </a:p>
          <a:p>
            <a:pPr marL="0" indent="0">
              <a:buNone/>
            </a:pPr>
            <a:r>
              <a:rPr lang="en-US" sz="2800" u="sng" smtClean="0">
                <a:effectLst/>
              </a:rPr>
              <a:t>Petrus</a:t>
            </a:r>
            <a:r>
              <a:rPr lang="en-US" sz="2800">
                <a:effectLst/>
              </a:rPr>
              <a:t>: Sunt viginti et tres discipuli hic hodie. </a:t>
            </a:r>
            <a:endParaRPr lang="en-US" sz="2800">
              <a:effectLst/>
              <a:latin typeface="Comic Sans MS" panose="030F0702030302020204" pitchFamily="66"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4724400"/>
            <a:ext cx="2743200" cy="1371600"/>
          </a:xfrm>
          <a:prstGeom prst="rect">
            <a:avLst/>
          </a:prstGeom>
        </p:spPr>
      </p:pic>
    </p:spTree>
    <p:extLst>
      <p:ext uri="{BB962C8B-B14F-4D97-AF65-F5344CB8AC3E}">
        <p14:creationId xmlns:p14="http://schemas.microsoft.com/office/powerpoint/2010/main" val="125186223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60000"/>
                    <a:lumOff val="40000"/>
                  </a:schemeClr>
                </a:solidFill>
              </a:rPr>
              <a:t>Conversation </a:t>
            </a:r>
            <a:r>
              <a:rPr lang="en-US" smtClean="0">
                <a:solidFill>
                  <a:schemeClr val="tx2">
                    <a:lumMod val="60000"/>
                    <a:lumOff val="40000"/>
                  </a:schemeClr>
                </a:solidFill>
              </a:rPr>
              <a:t>4</a:t>
            </a:r>
            <a:endParaRPr lang="en-US"/>
          </a:p>
        </p:txBody>
      </p:sp>
      <p:sp>
        <p:nvSpPr>
          <p:cNvPr id="3" name="Content Placeholder 2"/>
          <p:cNvSpPr>
            <a:spLocks noGrp="1"/>
          </p:cNvSpPr>
          <p:nvPr>
            <p:ph idx="1"/>
          </p:nvPr>
        </p:nvSpPr>
        <p:spPr/>
        <p:txBody>
          <a:bodyPr/>
          <a:lstStyle/>
          <a:p>
            <a:pPr marL="0" indent="0">
              <a:buNone/>
            </a:pPr>
            <a:r>
              <a:rPr lang="en-US" sz="2800" u="sng">
                <a:effectLst/>
              </a:rPr>
              <a:t>Magistra</a:t>
            </a:r>
            <a:r>
              <a:rPr lang="en-US" sz="2800">
                <a:effectLst/>
              </a:rPr>
              <a:t>: Omnes, sedete in vestris sellis</a:t>
            </a:r>
            <a:r>
              <a:rPr lang="en-US" sz="2800" smtClean="0">
                <a:effectLst/>
              </a:rPr>
              <a:t>!</a:t>
            </a:r>
          </a:p>
          <a:p>
            <a:pPr marL="0" indent="0">
              <a:buNone/>
            </a:pPr>
            <a:endParaRPr lang="en-US" sz="2800">
              <a:effectLst/>
            </a:endParaRPr>
          </a:p>
          <a:p>
            <a:pPr marL="0" indent="0">
              <a:buNone/>
            </a:pPr>
            <a:r>
              <a:rPr lang="en-US" sz="2800" u="sng">
                <a:effectLst/>
              </a:rPr>
              <a:t>Magistra</a:t>
            </a:r>
            <a:r>
              <a:rPr lang="en-US" sz="2800">
                <a:effectLst/>
              </a:rPr>
              <a:t>: Hodie legemus Acta Apostolorum. Marce, incipiesne? </a:t>
            </a:r>
            <a:r>
              <a:rPr lang="en-US" sz="2800" smtClean="0">
                <a:effectLst/>
              </a:rPr>
              <a:t/>
            </a:r>
            <a:br>
              <a:rPr lang="en-US" sz="2800" smtClean="0">
                <a:effectLst/>
              </a:rPr>
            </a:br>
            <a:r>
              <a:rPr lang="en-US" sz="2800" smtClean="0">
                <a:effectLst/>
              </a:rPr>
              <a:t/>
            </a:r>
            <a:br>
              <a:rPr lang="en-US" sz="2800" smtClean="0">
                <a:effectLst/>
              </a:rPr>
            </a:br>
            <a:r>
              <a:rPr lang="en-US" sz="2800" u="sng" smtClean="0">
                <a:effectLst/>
              </a:rPr>
              <a:t>Marcus</a:t>
            </a:r>
            <a:r>
              <a:rPr lang="en-US" sz="2800">
                <a:effectLst/>
              </a:rPr>
              <a:t>: Ita vero.</a:t>
            </a:r>
          </a:p>
          <a:p>
            <a:pPr marL="0" indent="0">
              <a:buNone/>
            </a:pPr>
            <a:endParaRPr lang="en-US" sz="2800">
              <a:latin typeface="Comic Sans MS" panose="030F0702030302020204" pitchFamily="66" charset="0"/>
            </a:endParaRPr>
          </a:p>
        </p:txBody>
      </p:sp>
    </p:spTree>
    <p:extLst>
      <p:ext uri="{BB962C8B-B14F-4D97-AF65-F5344CB8AC3E}">
        <p14:creationId xmlns:p14="http://schemas.microsoft.com/office/powerpoint/2010/main" val="138643969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Latin Class</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058971"/>
            <a:ext cx="5257800" cy="4336330"/>
          </a:xfrm>
        </p:spPr>
      </p:pic>
    </p:spTree>
    <p:extLst>
      <p:ext uri="{BB962C8B-B14F-4D97-AF65-F5344CB8AC3E}">
        <p14:creationId xmlns:p14="http://schemas.microsoft.com/office/powerpoint/2010/main" val="50711685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Psalmus 23: 1-4</a:t>
            </a:r>
            <a:endParaRPr lang="en-US"/>
          </a:p>
        </p:txBody>
      </p:sp>
      <p:sp>
        <p:nvSpPr>
          <p:cNvPr id="3" name="Content Placeholder 2"/>
          <p:cNvSpPr>
            <a:spLocks noGrp="1"/>
          </p:cNvSpPr>
          <p:nvPr>
            <p:ph idx="1"/>
          </p:nvPr>
        </p:nvSpPr>
        <p:spPr>
          <a:xfrm>
            <a:off x="1066800" y="1981200"/>
            <a:ext cx="7848600" cy="4114800"/>
          </a:xfrm>
        </p:spPr>
        <p:txBody>
          <a:bodyPr/>
          <a:lstStyle/>
          <a:p>
            <a:pPr marL="0" indent="0">
              <a:buNone/>
            </a:pPr>
            <a:r>
              <a:rPr lang="en-US" sz="2800">
                <a:effectLst/>
                <a:latin typeface="Baskerville Old Face" panose="02020602080505020303" pitchFamily="18" charset="0"/>
              </a:rPr>
              <a:t>1. Dominus pascit me; nihil mihi deerit.</a:t>
            </a:r>
          </a:p>
          <a:p>
            <a:pPr marL="0" indent="0">
              <a:buNone/>
            </a:pPr>
            <a:r>
              <a:rPr lang="en-US" sz="2800">
                <a:effectLst/>
                <a:latin typeface="Baskerville Old Face" panose="02020602080505020303" pitchFamily="18" charset="0"/>
              </a:rPr>
              <a:t>2 In pascuis herbarum adclinavit me; super aquas refectionis enutrivit me</a:t>
            </a:r>
          </a:p>
          <a:p>
            <a:pPr marL="0" indent="0">
              <a:buNone/>
            </a:pPr>
            <a:r>
              <a:rPr lang="en-US" sz="2800">
                <a:effectLst/>
                <a:latin typeface="Baskerville Old Face" panose="02020602080505020303" pitchFamily="18" charset="0"/>
              </a:rPr>
              <a:t>3. Animam meam refecit; duxit me per semitas iustitiae propter nomen Suum</a:t>
            </a:r>
          </a:p>
          <a:p>
            <a:pPr marL="0" indent="0">
              <a:buNone/>
            </a:pPr>
            <a:r>
              <a:rPr lang="en-US" sz="2800">
                <a:effectLst/>
                <a:latin typeface="Baskerville Old Face" panose="02020602080505020303" pitchFamily="18" charset="0"/>
              </a:rPr>
              <a:t>4. sed etsi ambulavero in valle mortis non timebo malum, quoniam Tu mecum es. </a:t>
            </a:r>
            <a:br>
              <a:rPr lang="en-US" sz="2800">
                <a:effectLst/>
                <a:latin typeface="Baskerville Old Face" panose="02020602080505020303" pitchFamily="18" charset="0"/>
              </a:rPr>
            </a:br>
            <a:r>
              <a:rPr lang="en-US" sz="2800">
                <a:effectLst/>
                <a:latin typeface="Baskerville Old Face" panose="02020602080505020303" pitchFamily="18" charset="0"/>
              </a:rPr>
              <a:t>Tua et baculus Tuus ipsa consolabuntur me</a:t>
            </a:r>
          </a:p>
          <a:p>
            <a:pPr marL="0" indent="0">
              <a:buNone/>
            </a:pPr>
            <a:endParaRPr lang="en-US" sz="2800">
              <a:latin typeface="Baskerville Old Face" panose="02020602080505020303" pitchFamily="18" charset="0"/>
            </a:endParaRPr>
          </a:p>
        </p:txBody>
      </p:sp>
    </p:spTree>
    <p:extLst>
      <p:ext uri="{BB962C8B-B14F-4D97-AF65-F5344CB8AC3E}">
        <p14:creationId xmlns:p14="http://schemas.microsoft.com/office/powerpoint/2010/main" val="1353902600"/>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Psalmus 23: </a:t>
            </a:r>
            <a:r>
              <a:rPr lang="en-US" smtClean="0"/>
              <a:t>4- 6</a:t>
            </a:r>
            <a:endParaRPr lang="en-US"/>
          </a:p>
        </p:txBody>
      </p:sp>
      <p:sp>
        <p:nvSpPr>
          <p:cNvPr id="3" name="Content Placeholder 2"/>
          <p:cNvSpPr>
            <a:spLocks noGrp="1"/>
          </p:cNvSpPr>
          <p:nvPr>
            <p:ph idx="1"/>
          </p:nvPr>
        </p:nvSpPr>
        <p:spPr/>
        <p:txBody>
          <a:bodyPr/>
          <a:lstStyle/>
          <a:p>
            <a:pPr marL="0" indent="0">
              <a:buNone/>
            </a:pPr>
            <a:r>
              <a:rPr lang="en-US" sz="2800" smtClean="0">
                <a:effectLst/>
                <a:latin typeface="Baskerville Old Face" panose="02020602080505020303" pitchFamily="18" charset="0"/>
              </a:rPr>
              <a:t>5</a:t>
            </a:r>
            <a:r>
              <a:rPr lang="en-US" sz="2800">
                <a:effectLst/>
                <a:latin typeface="Baskerville Old Face" panose="02020602080505020303" pitchFamily="18" charset="0"/>
              </a:rPr>
              <a:t>. Pones coram me mensam ex adverso hostium meorum. Inpinguasti oleo caput meum. Calix meus inebrians</a:t>
            </a:r>
            <a:r>
              <a:rPr lang="en-US" sz="2800" smtClean="0">
                <a:effectLst/>
                <a:latin typeface="Baskerville Old Face" panose="02020602080505020303" pitchFamily="18" charset="0"/>
              </a:rPr>
              <a:t>,</a:t>
            </a:r>
            <a:r>
              <a:rPr lang="en-US" sz="2800">
                <a:effectLst/>
                <a:latin typeface="Baskerville Old Face" panose="02020602080505020303" pitchFamily="18" charset="0"/>
              </a:rPr>
              <a:t> </a:t>
            </a:r>
          </a:p>
          <a:p>
            <a:pPr marL="0" indent="0">
              <a:buNone/>
            </a:pPr>
            <a:r>
              <a:rPr lang="en-US" sz="2800">
                <a:effectLst/>
                <a:latin typeface="Baskerville Old Face" panose="02020602080505020303" pitchFamily="18" charset="0"/>
              </a:rPr>
              <a:t>6. Sed et benignitas </a:t>
            </a:r>
            <a:r>
              <a:rPr lang="en-US" sz="2800" smtClean="0">
                <a:effectLst/>
                <a:latin typeface="Baskerville Old Face" panose="02020602080505020303" pitchFamily="18" charset="0"/>
              </a:rPr>
              <a:t/>
            </a:r>
            <a:br>
              <a:rPr lang="en-US" sz="2800" smtClean="0">
                <a:effectLst/>
                <a:latin typeface="Baskerville Old Face" panose="02020602080505020303" pitchFamily="18" charset="0"/>
              </a:rPr>
            </a:br>
            <a:r>
              <a:rPr lang="en-US" sz="2800" smtClean="0">
                <a:effectLst/>
                <a:latin typeface="Baskerville Old Face" panose="02020602080505020303" pitchFamily="18" charset="0"/>
              </a:rPr>
              <a:t>et </a:t>
            </a:r>
            <a:r>
              <a:rPr lang="en-US" sz="2800">
                <a:effectLst/>
                <a:latin typeface="Baskerville Old Face" panose="02020602080505020303" pitchFamily="18" charset="0"/>
              </a:rPr>
              <a:t>misericordia </a:t>
            </a:r>
            <a:r>
              <a:rPr lang="en-US" sz="2800" smtClean="0">
                <a:effectLst/>
                <a:latin typeface="Baskerville Old Face" panose="02020602080505020303" pitchFamily="18" charset="0"/>
              </a:rPr>
              <a:t/>
            </a:r>
            <a:br>
              <a:rPr lang="en-US" sz="2800" smtClean="0">
                <a:effectLst/>
                <a:latin typeface="Baskerville Old Face" panose="02020602080505020303" pitchFamily="18" charset="0"/>
              </a:rPr>
            </a:br>
            <a:r>
              <a:rPr lang="en-US" sz="2800" smtClean="0">
                <a:effectLst/>
                <a:latin typeface="Baskerville Old Face" panose="02020602080505020303" pitchFamily="18" charset="0"/>
              </a:rPr>
              <a:t>subsequetur </a:t>
            </a:r>
            <a:r>
              <a:rPr lang="en-US" sz="2800">
                <a:effectLst/>
                <a:latin typeface="Baskerville Old Face" panose="02020602080505020303" pitchFamily="18" charset="0"/>
              </a:rPr>
              <a:t>me </a:t>
            </a:r>
            <a:r>
              <a:rPr lang="en-US" sz="2800" smtClean="0">
                <a:effectLst/>
                <a:latin typeface="Baskerville Old Face" panose="02020602080505020303" pitchFamily="18" charset="0"/>
              </a:rPr>
              <a:t>omnibus</a:t>
            </a:r>
            <a:br>
              <a:rPr lang="en-US" sz="2800" smtClean="0">
                <a:effectLst/>
                <a:latin typeface="Baskerville Old Face" panose="02020602080505020303" pitchFamily="18" charset="0"/>
              </a:rPr>
            </a:br>
            <a:r>
              <a:rPr lang="en-US" sz="2800" smtClean="0">
                <a:effectLst/>
                <a:latin typeface="Baskerville Old Face" panose="02020602080505020303" pitchFamily="18" charset="0"/>
              </a:rPr>
              <a:t>diebus </a:t>
            </a:r>
            <a:r>
              <a:rPr lang="en-US" sz="2800">
                <a:effectLst/>
                <a:latin typeface="Baskerville Old Face" panose="02020602080505020303" pitchFamily="18" charset="0"/>
              </a:rPr>
              <a:t>vitae meae et </a:t>
            </a:r>
            <a:r>
              <a:rPr lang="en-US" sz="2800" smtClean="0">
                <a:effectLst/>
                <a:latin typeface="Baskerville Old Face" panose="02020602080505020303" pitchFamily="18" charset="0"/>
              </a:rPr>
              <a:t/>
            </a:r>
            <a:br>
              <a:rPr lang="en-US" sz="2800" smtClean="0">
                <a:effectLst/>
                <a:latin typeface="Baskerville Old Face" panose="02020602080505020303" pitchFamily="18" charset="0"/>
              </a:rPr>
            </a:br>
            <a:r>
              <a:rPr lang="en-US" sz="2800" smtClean="0">
                <a:effectLst/>
                <a:latin typeface="Baskerville Old Face" panose="02020602080505020303" pitchFamily="18" charset="0"/>
              </a:rPr>
              <a:t>habitabo </a:t>
            </a:r>
            <a:r>
              <a:rPr lang="en-US" sz="2800">
                <a:effectLst/>
                <a:latin typeface="Baskerville Old Face" panose="02020602080505020303" pitchFamily="18" charset="0"/>
              </a:rPr>
              <a:t>in domo Domini </a:t>
            </a:r>
            <a:r>
              <a:rPr lang="en-US" sz="2800" smtClean="0">
                <a:effectLst/>
                <a:latin typeface="Baskerville Old Face" panose="02020602080505020303" pitchFamily="18" charset="0"/>
              </a:rPr>
              <a:t/>
            </a:r>
            <a:br>
              <a:rPr lang="en-US" sz="2800" smtClean="0">
                <a:effectLst/>
                <a:latin typeface="Baskerville Old Face" panose="02020602080505020303" pitchFamily="18" charset="0"/>
              </a:rPr>
            </a:br>
            <a:r>
              <a:rPr lang="en-US" sz="2800" smtClean="0">
                <a:effectLst/>
                <a:latin typeface="Baskerville Old Face" panose="02020602080505020303" pitchFamily="18" charset="0"/>
              </a:rPr>
              <a:t>in </a:t>
            </a:r>
            <a:r>
              <a:rPr lang="en-US" sz="2800">
                <a:effectLst/>
                <a:latin typeface="Baskerville Old Face" panose="02020602080505020303" pitchFamily="18" charset="0"/>
              </a:rPr>
              <a:t>longitudine dierum </a:t>
            </a:r>
            <a:endParaRPr lang="en-US" sz="2800">
              <a:latin typeface="Baskerville Old Face" panose="020206020805050203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3276600"/>
            <a:ext cx="1950720" cy="2636520"/>
          </a:xfrm>
          <a:prstGeom prst="rect">
            <a:avLst/>
          </a:prstGeom>
        </p:spPr>
      </p:pic>
    </p:spTree>
    <p:extLst>
      <p:ext uri="{BB962C8B-B14F-4D97-AF65-F5344CB8AC3E}">
        <p14:creationId xmlns:p14="http://schemas.microsoft.com/office/powerpoint/2010/main" val="52658906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tx2">
                    <a:lumMod val="60000"/>
                    <a:lumOff val="40000"/>
                  </a:schemeClr>
                </a:solidFill>
              </a:rPr>
              <a:t>Ennius, the Poet</a:t>
            </a:r>
            <a:endParaRPr lang="en-US"/>
          </a:p>
        </p:txBody>
      </p:sp>
      <p:sp>
        <p:nvSpPr>
          <p:cNvPr id="3" name="Content Placeholder 2"/>
          <p:cNvSpPr>
            <a:spLocks noGrp="1"/>
          </p:cNvSpPr>
          <p:nvPr>
            <p:ph idx="1"/>
          </p:nvPr>
        </p:nvSpPr>
        <p:spPr/>
        <p:txBody>
          <a:bodyPr/>
          <a:lstStyle/>
          <a:p>
            <a:pPr marL="0" indent="0">
              <a:buNone/>
            </a:pPr>
            <a:r>
              <a:rPr lang="en-US" sz="3600" b="1">
                <a:effectLst/>
              </a:rPr>
              <a:t>M. Curius</a:t>
            </a:r>
            <a:endParaRPr lang="en-US" sz="3600">
              <a:effectLst/>
            </a:endParaRPr>
          </a:p>
          <a:p>
            <a:pPr marL="0" indent="0">
              <a:buNone/>
            </a:pPr>
            <a:r>
              <a:rPr lang="en-US" sz="3600">
                <a:effectLst/>
              </a:rPr>
              <a:t>Quem nemo ferro potuit superare nec auro</a:t>
            </a:r>
            <a:r>
              <a:rPr lang="en-US" sz="3600" smtClean="0">
                <a:effectLst/>
              </a:rPr>
              <a:t>.</a:t>
            </a:r>
          </a:p>
          <a:p>
            <a:pPr marL="0" indent="0">
              <a:buNone/>
            </a:pPr>
            <a:endParaRPr lang="en-US" sz="3600">
              <a:effectLst/>
            </a:endParaRPr>
          </a:p>
          <a:p>
            <a:pPr marL="0" indent="0">
              <a:buNone/>
            </a:pPr>
            <a:r>
              <a:rPr lang="en-US" sz="3200" i="1" smtClean="0">
                <a:effectLst/>
                <a:latin typeface="Comic Sans MS" panose="030F0702030302020204" pitchFamily="66" charset="0"/>
              </a:rPr>
              <a:t>What kind of man was Marcus Curius?</a:t>
            </a:r>
            <a:endParaRPr lang="en-US" sz="3200" i="1">
              <a:effectLst/>
              <a:latin typeface="Comic Sans MS" panose="030F0702030302020204" pitchFamily="66" charset="0"/>
            </a:endParaRPr>
          </a:p>
          <a:p>
            <a:pPr marL="0" indent="0">
              <a:buNone/>
            </a:pPr>
            <a:endParaRPr lang="en-US"/>
          </a:p>
        </p:txBody>
      </p:sp>
    </p:spTree>
    <p:extLst>
      <p:ext uri="{BB962C8B-B14F-4D97-AF65-F5344CB8AC3E}">
        <p14:creationId xmlns:p14="http://schemas.microsoft.com/office/powerpoint/2010/main" val="2391211041"/>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Shimmer">
  <a:themeElements>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fontScheme name="Shimmer">
      <a:majorFont>
        <a:latin typeface="Verdana"/>
        <a:ea typeface=""/>
        <a:cs typeface=""/>
      </a:majorFont>
      <a:minorFont>
        <a:latin typeface="Verdana"/>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5638</TotalTime>
  <Words>933</Words>
  <Application>Microsoft Office PowerPoint</Application>
  <PresentationFormat>On-screen Show (4:3)</PresentationFormat>
  <Paragraphs>111</Paragraphs>
  <Slides>28</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Calibri</vt:lpstr>
      <vt:lpstr>Copperplate Gothic Light</vt:lpstr>
      <vt:lpstr>MS PGothic</vt:lpstr>
      <vt:lpstr>Wingdings</vt:lpstr>
      <vt:lpstr>Tahoma</vt:lpstr>
      <vt:lpstr>Baskerville Old Face</vt:lpstr>
      <vt:lpstr>Comic Sans MS</vt:lpstr>
      <vt:lpstr>Verdana</vt:lpstr>
      <vt:lpstr>Shimmer</vt:lpstr>
      <vt:lpstr>Chapter One</vt:lpstr>
      <vt:lpstr>Conversation 1</vt:lpstr>
      <vt:lpstr>Conversation 2</vt:lpstr>
      <vt:lpstr>Conversation 3</vt:lpstr>
      <vt:lpstr>Conversation 4</vt:lpstr>
      <vt:lpstr>Latin Class</vt:lpstr>
      <vt:lpstr>Psalmus 23: 1-4</vt:lpstr>
      <vt:lpstr>Psalmus 23: 4- 6</vt:lpstr>
      <vt:lpstr>Ennius, the Poet</vt:lpstr>
      <vt:lpstr>Ennius, the Poet</vt:lpstr>
      <vt:lpstr>Caesar Book I [1]</vt:lpstr>
      <vt:lpstr>Caesar I [1]</vt:lpstr>
      <vt:lpstr>Caesar writing Commentaries</vt:lpstr>
      <vt:lpstr>Caesar I [1]</vt:lpstr>
      <vt:lpstr>Helvetian Warriors</vt:lpstr>
      <vt:lpstr>Can  you try English to Latin?</vt:lpstr>
      <vt:lpstr>Caesar I [2] </vt:lpstr>
      <vt:lpstr>Caesar I [2] </vt:lpstr>
      <vt:lpstr>Caesar I [2] </vt:lpstr>
      <vt:lpstr>Caesar I [2] </vt:lpstr>
      <vt:lpstr>Lions Gate in Jerusalem</vt:lpstr>
      <vt:lpstr>Negotium in Caesarea part 1</vt:lpstr>
      <vt:lpstr>Negotium in Caesarea part 2</vt:lpstr>
      <vt:lpstr>Hercules An Infant Prodigy </vt:lpstr>
      <vt:lpstr>Hercules An Infant Prodigy </vt:lpstr>
      <vt:lpstr>  </vt:lpstr>
      <vt:lpstr>  Hercules and the Serpents  </vt:lpstr>
      <vt:lpstr>Hercules and the Serpent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 Authorized Customer</dc:creator>
  <cp:lastModifiedBy>Owner</cp:lastModifiedBy>
  <cp:revision>273</cp:revision>
  <cp:lastPrinted>2015-07-22T15:06:05Z</cp:lastPrinted>
  <dcterms:created xsi:type="dcterms:W3CDTF">2007-09-27T23:24:41Z</dcterms:created>
  <dcterms:modified xsi:type="dcterms:W3CDTF">2018-06-07T20:55:44Z</dcterms:modified>
</cp:coreProperties>
</file>