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sldIdLst>
    <p:sldId id="256" r:id="rId2"/>
    <p:sldId id="265" r:id="rId3"/>
    <p:sldId id="277" r:id="rId4"/>
    <p:sldId id="263" r:id="rId5"/>
    <p:sldId id="286" r:id="rId6"/>
    <p:sldId id="259" r:id="rId7"/>
    <p:sldId id="260" r:id="rId8"/>
    <p:sldId id="261" r:id="rId9"/>
    <p:sldId id="267" r:id="rId10"/>
    <p:sldId id="278" r:id="rId11"/>
    <p:sldId id="282" r:id="rId12"/>
    <p:sldId id="290" r:id="rId13"/>
    <p:sldId id="269" r:id="rId14"/>
    <p:sldId id="268" r:id="rId15"/>
    <p:sldId id="270" r:id="rId16"/>
    <p:sldId id="271" r:id="rId17"/>
    <p:sldId id="272" r:id="rId18"/>
    <p:sldId id="276" r:id="rId19"/>
    <p:sldId id="291" r:id="rId20"/>
    <p:sldId id="292" r:id="rId21"/>
    <p:sldId id="293" r:id="rId22"/>
    <p:sldId id="294" r:id="rId23"/>
    <p:sldId id="295"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80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0" autoAdjust="0"/>
    <p:restoredTop sz="94731" autoAdjust="0"/>
  </p:normalViewPr>
  <p:slideViewPr>
    <p:cSldViewPr>
      <p:cViewPr varScale="1">
        <p:scale>
          <a:sx n="75" d="100"/>
          <a:sy n="75" d="100"/>
        </p:scale>
        <p:origin x="-576" y="-102"/>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sorterViewPr>
    <p:cViewPr>
      <p:scale>
        <a:sx n="100" d="100"/>
        <a:sy n="100" d="100"/>
      </p:scale>
      <p:origin x="0" y="25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F39D3B-B807-4613-BF91-8D3FD0060CF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2C2F69F-A1ED-4E30-B289-D26A8243932F}">
      <dgm:prSet phldrT="[Text]"/>
      <dgm:spPr/>
      <dgm:t>
        <a:bodyPr/>
        <a:lstStyle/>
        <a:p>
          <a:r>
            <a:rPr lang="en-US" b="1" i="1" smtClean="0">
              <a:latin typeface="Times New Roman" pitchFamily="18" charset="0"/>
              <a:cs typeface="Times New Roman" pitchFamily="18" charset="0"/>
            </a:rPr>
            <a:t>Freedom</a:t>
          </a:r>
          <a:r>
            <a:rPr lang="en-US" i="1" smtClean="0">
              <a:latin typeface="Times New Roman" pitchFamily="18" charset="0"/>
              <a:cs typeface="Times New Roman" pitchFamily="18" charset="0"/>
            </a:rPr>
            <a:t>!</a:t>
          </a:r>
          <a:endParaRPr lang="en-US" i="1">
            <a:latin typeface="Times New Roman" pitchFamily="18" charset="0"/>
            <a:cs typeface="Times New Roman" pitchFamily="18" charset="0"/>
          </a:endParaRPr>
        </a:p>
      </dgm:t>
    </dgm:pt>
    <dgm:pt modelId="{14E28529-6BDF-424F-A418-3F4666679B3A}" type="parTrans" cxnId="{0A32A916-87B0-4C46-BC03-33596E73174C}">
      <dgm:prSet/>
      <dgm:spPr/>
      <dgm:t>
        <a:bodyPr/>
        <a:lstStyle/>
        <a:p>
          <a:endParaRPr lang="en-US"/>
        </a:p>
      </dgm:t>
    </dgm:pt>
    <dgm:pt modelId="{F1CF630D-9F8E-40EC-874A-203B44927C7E}" type="sibTrans" cxnId="{0A32A916-87B0-4C46-BC03-33596E73174C}">
      <dgm:prSet/>
      <dgm:spPr/>
      <dgm:t>
        <a:bodyPr/>
        <a:lstStyle/>
        <a:p>
          <a:endParaRPr lang="en-US"/>
        </a:p>
      </dgm:t>
    </dgm:pt>
    <dgm:pt modelId="{E2650C80-EDCB-4118-9B85-424FD7A5DC4F}">
      <dgm:prSet phldrT="[Text]"/>
      <dgm:spPr/>
      <dgm:t>
        <a:bodyPr/>
        <a:lstStyle/>
        <a:p>
          <a:r>
            <a:rPr lang="en-US" b="1" smtClean="0">
              <a:solidFill>
                <a:srgbClr val="990033"/>
              </a:solidFill>
            </a:rPr>
            <a:t>Law</a:t>
          </a:r>
          <a:endParaRPr lang="en-US" b="1">
            <a:solidFill>
              <a:srgbClr val="990033"/>
            </a:solidFill>
          </a:endParaRPr>
        </a:p>
      </dgm:t>
    </dgm:pt>
    <dgm:pt modelId="{CA57DC79-D8A3-436B-A021-1A97968497E7}" type="parTrans" cxnId="{F0235141-8355-4669-AA52-E0A20B80307E}">
      <dgm:prSet/>
      <dgm:spPr/>
      <dgm:t>
        <a:bodyPr/>
        <a:lstStyle/>
        <a:p>
          <a:endParaRPr lang="en-US"/>
        </a:p>
      </dgm:t>
    </dgm:pt>
    <dgm:pt modelId="{CCE1B090-5BC2-4706-B872-BCED54794D0B}" type="sibTrans" cxnId="{F0235141-8355-4669-AA52-E0A20B80307E}">
      <dgm:prSet/>
      <dgm:spPr/>
      <dgm:t>
        <a:bodyPr/>
        <a:lstStyle/>
        <a:p>
          <a:endParaRPr lang="en-US"/>
        </a:p>
      </dgm:t>
    </dgm:pt>
    <dgm:pt modelId="{DB04020D-B2E2-48D0-8DFE-89FC9CD0AFE7}">
      <dgm:prSet phldrT="[Text]"/>
      <dgm:spPr/>
      <dgm:t>
        <a:bodyPr/>
        <a:lstStyle/>
        <a:p>
          <a:r>
            <a:rPr lang="en-US" b="1" smtClean="0">
              <a:solidFill>
                <a:srgbClr val="990033"/>
              </a:solidFill>
            </a:rPr>
            <a:t>Law</a:t>
          </a:r>
          <a:endParaRPr lang="en-US" b="1">
            <a:solidFill>
              <a:srgbClr val="990033"/>
            </a:solidFill>
          </a:endParaRPr>
        </a:p>
      </dgm:t>
    </dgm:pt>
    <dgm:pt modelId="{BF45B921-1878-46C2-AAEA-1594A8F93C6D}" type="parTrans" cxnId="{1C59969B-52AD-4160-BEAA-CE2295EB99C7}">
      <dgm:prSet/>
      <dgm:spPr/>
      <dgm:t>
        <a:bodyPr/>
        <a:lstStyle/>
        <a:p>
          <a:endParaRPr lang="en-US"/>
        </a:p>
      </dgm:t>
    </dgm:pt>
    <dgm:pt modelId="{3EC6A8B9-8EF3-4F8C-ABF6-E9F3B3D2D7D2}" type="sibTrans" cxnId="{1C59969B-52AD-4160-BEAA-CE2295EB99C7}">
      <dgm:prSet/>
      <dgm:spPr/>
      <dgm:t>
        <a:bodyPr/>
        <a:lstStyle/>
        <a:p>
          <a:endParaRPr lang="en-US"/>
        </a:p>
      </dgm:t>
    </dgm:pt>
    <dgm:pt modelId="{E8563828-D8B1-43A0-8A85-64E2D1544896}">
      <dgm:prSet phldrT="[Text]"/>
      <dgm:spPr/>
      <dgm:t>
        <a:bodyPr/>
        <a:lstStyle/>
        <a:p>
          <a:r>
            <a:rPr lang="en-US" b="1" smtClean="0">
              <a:solidFill>
                <a:srgbClr val="990033"/>
              </a:solidFill>
            </a:rPr>
            <a:t>Law</a:t>
          </a:r>
          <a:endParaRPr lang="en-US" b="1">
            <a:solidFill>
              <a:srgbClr val="990033"/>
            </a:solidFill>
          </a:endParaRPr>
        </a:p>
      </dgm:t>
    </dgm:pt>
    <dgm:pt modelId="{6C773FF3-F0FD-49C3-AD4E-6A516E50667F}" type="parTrans" cxnId="{15BC6AE6-FF06-4BD2-9103-4F982A6D5502}">
      <dgm:prSet/>
      <dgm:spPr/>
      <dgm:t>
        <a:bodyPr/>
        <a:lstStyle/>
        <a:p>
          <a:endParaRPr lang="en-US"/>
        </a:p>
      </dgm:t>
    </dgm:pt>
    <dgm:pt modelId="{AD1938CE-12DD-4656-A9EA-83818269295F}" type="sibTrans" cxnId="{15BC6AE6-FF06-4BD2-9103-4F982A6D5502}">
      <dgm:prSet/>
      <dgm:spPr/>
      <dgm:t>
        <a:bodyPr/>
        <a:lstStyle/>
        <a:p>
          <a:endParaRPr lang="en-US"/>
        </a:p>
      </dgm:t>
    </dgm:pt>
    <dgm:pt modelId="{FD8E78C2-6A93-4866-9BB0-08215A0B0F88}">
      <dgm:prSet phldrT="[Text]"/>
      <dgm:spPr/>
      <dgm:t>
        <a:bodyPr/>
        <a:lstStyle/>
        <a:p>
          <a:r>
            <a:rPr lang="en-US" b="1" smtClean="0">
              <a:solidFill>
                <a:srgbClr val="990033"/>
              </a:solidFill>
            </a:rPr>
            <a:t>Law</a:t>
          </a:r>
          <a:endParaRPr lang="en-US" b="1">
            <a:solidFill>
              <a:srgbClr val="990033"/>
            </a:solidFill>
          </a:endParaRPr>
        </a:p>
      </dgm:t>
    </dgm:pt>
    <dgm:pt modelId="{AFB7553A-FE67-4B7E-AD93-3A092A8881F1}" type="parTrans" cxnId="{FA5EBBD9-B88D-48F9-B51B-891213DC0BAB}">
      <dgm:prSet/>
      <dgm:spPr/>
      <dgm:t>
        <a:bodyPr/>
        <a:lstStyle/>
        <a:p>
          <a:endParaRPr lang="en-US"/>
        </a:p>
      </dgm:t>
    </dgm:pt>
    <dgm:pt modelId="{1BD632A0-BBC0-48D7-9AB4-4F991198E1E5}" type="sibTrans" cxnId="{FA5EBBD9-B88D-48F9-B51B-891213DC0BAB}">
      <dgm:prSet/>
      <dgm:spPr/>
      <dgm:t>
        <a:bodyPr/>
        <a:lstStyle/>
        <a:p>
          <a:endParaRPr lang="en-US"/>
        </a:p>
      </dgm:t>
    </dgm:pt>
    <dgm:pt modelId="{E90114B0-A18A-4BE3-AA0A-AF147AEF236C}" type="pres">
      <dgm:prSet presAssocID="{FEF39D3B-B807-4613-BF91-8D3FD0060CFD}" presName="Name0" presStyleCnt="0">
        <dgm:presLayoutVars>
          <dgm:chMax val="1"/>
          <dgm:dir/>
          <dgm:animLvl val="ctr"/>
          <dgm:resizeHandles val="exact"/>
        </dgm:presLayoutVars>
      </dgm:prSet>
      <dgm:spPr/>
      <dgm:t>
        <a:bodyPr/>
        <a:lstStyle/>
        <a:p>
          <a:endParaRPr lang="en-US"/>
        </a:p>
      </dgm:t>
    </dgm:pt>
    <dgm:pt modelId="{9BE8B710-2BC2-4BC3-9E11-7CFD3C2E6061}" type="pres">
      <dgm:prSet presAssocID="{42C2F69F-A1ED-4E30-B289-D26A8243932F}" presName="centerShape" presStyleLbl="node0" presStyleIdx="0" presStyleCnt="1"/>
      <dgm:spPr/>
      <dgm:t>
        <a:bodyPr/>
        <a:lstStyle/>
        <a:p>
          <a:endParaRPr lang="en-US"/>
        </a:p>
      </dgm:t>
    </dgm:pt>
    <dgm:pt modelId="{81013F27-F923-4B63-9F24-99994D113073}" type="pres">
      <dgm:prSet presAssocID="{E2650C80-EDCB-4118-9B85-424FD7A5DC4F}" presName="node" presStyleLbl="node1" presStyleIdx="0" presStyleCnt="4">
        <dgm:presLayoutVars>
          <dgm:bulletEnabled val="1"/>
        </dgm:presLayoutVars>
      </dgm:prSet>
      <dgm:spPr/>
      <dgm:t>
        <a:bodyPr/>
        <a:lstStyle/>
        <a:p>
          <a:endParaRPr lang="en-US"/>
        </a:p>
      </dgm:t>
    </dgm:pt>
    <dgm:pt modelId="{6273A662-AE33-42BD-81EF-C7427BB15E55}" type="pres">
      <dgm:prSet presAssocID="{E2650C80-EDCB-4118-9B85-424FD7A5DC4F}" presName="dummy" presStyleCnt="0"/>
      <dgm:spPr/>
    </dgm:pt>
    <dgm:pt modelId="{EF91FD3B-B43F-4017-870B-DC80450FA6F1}" type="pres">
      <dgm:prSet presAssocID="{CCE1B090-5BC2-4706-B872-BCED54794D0B}" presName="sibTrans" presStyleLbl="sibTrans2D1" presStyleIdx="0" presStyleCnt="4"/>
      <dgm:spPr/>
      <dgm:t>
        <a:bodyPr/>
        <a:lstStyle/>
        <a:p>
          <a:endParaRPr lang="en-US"/>
        </a:p>
      </dgm:t>
    </dgm:pt>
    <dgm:pt modelId="{B67B9DEE-5C9E-4155-A088-2FB7CDECEBAB}" type="pres">
      <dgm:prSet presAssocID="{DB04020D-B2E2-48D0-8DFE-89FC9CD0AFE7}" presName="node" presStyleLbl="node1" presStyleIdx="1" presStyleCnt="4">
        <dgm:presLayoutVars>
          <dgm:bulletEnabled val="1"/>
        </dgm:presLayoutVars>
      </dgm:prSet>
      <dgm:spPr/>
      <dgm:t>
        <a:bodyPr/>
        <a:lstStyle/>
        <a:p>
          <a:endParaRPr lang="en-US"/>
        </a:p>
      </dgm:t>
    </dgm:pt>
    <dgm:pt modelId="{D70E3B0F-C38F-4C20-8038-C75F65D9E5D5}" type="pres">
      <dgm:prSet presAssocID="{DB04020D-B2E2-48D0-8DFE-89FC9CD0AFE7}" presName="dummy" presStyleCnt="0"/>
      <dgm:spPr/>
    </dgm:pt>
    <dgm:pt modelId="{FC211B41-D37C-49F7-944E-9145D454B2D8}" type="pres">
      <dgm:prSet presAssocID="{3EC6A8B9-8EF3-4F8C-ABF6-E9F3B3D2D7D2}" presName="sibTrans" presStyleLbl="sibTrans2D1" presStyleIdx="1" presStyleCnt="4"/>
      <dgm:spPr/>
      <dgm:t>
        <a:bodyPr/>
        <a:lstStyle/>
        <a:p>
          <a:endParaRPr lang="en-US"/>
        </a:p>
      </dgm:t>
    </dgm:pt>
    <dgm:pt modelId="{D2639D25-5A61-431D-B3CA-C9C079275ECA}" type="pres">
      <dgm:prSet presAssocID="{E8563828-D8B1-43A0-8A85-64E2D1544896}" presName="node" presStyleLbl="node1" presStyleIdx="2" presStyleCnt="4">
        <dgm:presLayoutVars>
          <dgm:bulletEnabled val="1"/>
        </dgm:presLayoutVars>
      </dgm:prSet>
      <dgm:spPr/>
      <dgm:t>
        <a:bodyPr/>
        <a:lstStyle/>
        <a:p>
          <a:endParaRPr lang="en-US"/>
        </a:p>
      </dgm:t>
    </dgm:pt>
    <dgm:pt modelId="{D68F9E62-6210-4261-B771-B4754E0A790D}" type="pres">
      <dgm:prSet presAssocID="{E8563828-D8B1-43A0-8A85-64E2D1544896}" presName="dummy" presStyleCnt="0"/>
      <dgm:spPr/>
    </dgm:pt>
    <dgm:pt modelId="{166BD6F2-6A90-406F-B11D-FF8AA711C2A6}" type="pres">
      <dgm:prSet presAssocID="{AD1938CE-12DD-4656-A9EA-83818269295F}" presName="sibTrans" presStyleLbl="sibTrans2D1" presStyleIdx="2" presStyleCnt="4"/>
      <dgm:spPr/>
      <dgm:t>
        <a:bodyPr/>
        <a:lstStyle/>
        <a:p>
          <a:endParaRPr lang="en-US"/>
        </a:p>
      </dgm:t>
    </dgm:pt>
    <dgm:pt modelId="{4DFE8939-B541-4447-9896-684BF3B26399}" type="pres">
      <dgm:prSet presAssocID="{FD8E78C2-6A93-4866-9BB0-08215A0B0F88}" presName="node" presStyleLbl="node1" presStyleIdx="3" presStyleCnt="4">
        <dgm:presLayoutVars>
          <dgm:bulletEnabled val="1"/>
        </dgm:presLayoutVars>
      </dgm:prSet>
      <dgm:spPr/>
      <dgm:t>
        <a:bodyPr/>
        <a:lstStyle/>
        <a:p>
          <a:endParaRPr lang="en-US"/>
        </a:p>
      </dgm:t>
    </dgm:pt>
    <dgm:pt modelId="{99660FE5-D1CD-412F-9DBD-3B76CC19D44C}" type="pres">
      <dgm:prSet presAssocID="{FD8E78C2-6A93-4866-9BB0-08215A0B0F88}" presName="dummy" presStyleCnt="0"/>
      <dgm:spPr/>
    </dgm:pt>
    <dgm:pt modelId="{9946D35D-FE31-4C8C-8BAA-C4243CC40F5E}" type="pres">
      <dgm:prSet presAssocID="{1BD632A0-BBC0-48D7-9AB4-4F991198E1E5}" presName="sibTrans" presStyleLbl="sibTrans2D1" presStyleIdx="3" presStyleCnt="4"/>
      <dgm:spPr/>
      <dgm:t>
        <a:bodyPr/>
        <a:lstStyle/>
        <a:p>
          <a:endParaRPr lang="en-US"/>
        </a:p>
      </dgm:t>
    </dgm:pt>
  </dgm:ptLst>
  <dgm:cxnLst>
    <dgm:cxn modelId="{15BC6AE6-FF06-4BD2-9103-4F982A6D5502}" srcId="{42C2F69F-A1ED-4E30-B289-D26A8243932F}" destId="{E8563828-D8B1-43A0-8A85-64E2D1544896}" srcOrd="2" destOrd="0" parTransId="{6C773FF3-F0FD-49C3-AD4E-6A516E50667F}" sibTransId="{AD1938CE-12DD-4656-A9EA-83818269295F}"/>
    <dgm:cxn modelId="{FA07DF13-08E8-44D7-83AF-6B13F486C931}" type="presOf" srcId="{DB04020D-B2E2-48D0-8DFE-89FC9CD0AFE7}" destId="{B67B9DEE-5C9E-4155-A088-2FB7CDECEBAB}" srcOrd="0" destOrd="0" presId="urn:microsoft.com/office/officeart/2005/8/layout/radial6"/>
    <dgm:cxn modelId="{15E559AB-9782-4193-A52E-D848FB2BC0B7}" type="presOf" srcId="{3EC6A8B9-8EF3-4F8C-ABF6-E9F3B3D2D7D2}" destId="{FC211B41-D37C-49F7-944E-9145D454B2D8}" srcOrd="0" destOrd="0" presId="urn:microsoft.com/office/officeart/2005/8/layout/radial6"/>
    <dgm:cxn modelId="{F0235141-8355-4669-AA52-E0A20B80307E}" srcId="{42C2F69F-A1ED-4E30-B289-D26A8243932F}" destId="{E2650C80-EDCB-4118-9B85-424FD7A5DC4F}" srcOrd="0" destOrd="0" parTransId="{CA57DC79-D8A3-436B-A021-1A97968497E7}" sibTransId="{CCE1B090-5BC2-4706-B872-BCED54794D0B}"/>
    <dgm:cxn modelId="{0A32A916-87B0-4C46-BC03-33596E73174C}" srcId="{FEF39D3B-B807-4613-BF91-8D3FD0060CFD}" destId="{42C2F69F-A1ED-4E30-B289-D26A8243932F}" srcOrd="0" destOrd="0" parTransId="{14E28529-6BDF-424F-A418-3F4666679B3A}" sibTransId="{F1CF630D-9F8E-40EC-874A-203B44927C7E}"/>
    <dgm:cxn modelId="{925D7B49-D68F-449A-8574-CAB962380B93}" type="presOf" srcId="{FEF39D3B-B807-4613-BF91-8D3FD0060CFD}" destId="{E90114B0-A18A-4BE3-AA0A-AF147AEF236C}" srcOrd="0" destOrd="0" presId="urn:microsoft.com/office/officeart/2005/8/layout/radial6"/>
    <dgm:cxn modelId="{31EE2B6D-2C99-4BFE-9033-9BA7BA453730}" type="presOf" srcId="{1BD632A0-BBC0-48D7-9AB4-4F991198E1E5}" destId="{9946D35D-FE31-4C8C-8BAA-C4243CC40F5E}" srcOrd="0" destOrd="0" presId="urn:microsoft.com/office/officeart/2005/8/layout/radial6"/>
    <dgm:cxn modelId="{FA5EBBD9-B88D-48F9-B51B-891213DC0BAB}" srcId="{42C2F69F-A1ED-4E30-B289-D26A8243932F}" destId="{FD8E78C2-6A93-4866-9BB0-08215A0B0F88}" srcOrd="3" destOrd="0" parTransId="{AFB7553A-FE67-4B7E-AD93-3A092A8881F1}" sibTransId="{1BD632A0-BBC0-48D7-9AB4-4F991198E1E5}"/>
    <dgm:cxn modelId="{F78CA083-3E2B-40E4-966A-D906A0CB9936}" type="presOf" srcId="{CCE1B090-5BC2-4706-B872-BCED54794D0B}" destId="{EF91FD3B-B43F-4017-870B-DC80450FA6F1}" srcOrd="0" destOrd="0" presId="urn:microsoft.com/office/officeart/2005/8/layout/radial6"/>
    <dgm:cxn modelId="{1C59969B-52AD-4160-BEAA-CE2295EB99C7}" srcId="{42C2F69F-A1ED-4E30-B289-D26A8243932F}" destId="{DB04020D-B2E2-48D0-8DFE-89FC9CD0AFE7}" srcOrd="1" destOrd="0" parTransId="{BF45B921-1878-46C2-AAEA-1594A8F93C6D}" sibTransId="{3EC6A8B9-8EF3-4F8C-ABF6-E9F3B3D2D7D2}"/>
    <dgm:cxn modelId="{D4758644-2588-4323-A288-F5964EA43CF5}" type="presOf" srcId="{E8563828-D8B1-43A0-8A85-64E2D1544896}" destId="{D2639D25-5A61-431D-B3CA-C9C079275ECA}" srcOrd="0" destOrd="0" presId="urn:microsoft.com/office/officeart/2005/8/layout/radial6"/>
    <dgm:cxn modelId="{CC4102F9-39C5-4A7E-8866-57060BFCBF09}" type="presOf" srcId="{AD1938CE-12DD-4656-A9EA-83818269295F}" destId="{166BD6F2-6A90-406F-B11D-FF8AA711C2A6}" srcOrd="0" destOrd="0" presId="urn:microsoft.com/office/officeart/2005/8/layout/radial6"/>
    <dgm:cxn modelId="{3B30F5A0-1FD5-476F-A77D-37BF58DC83ED}" type="presOf" srcId="{FD8E78C2-6A93-4866-9BB0-08215A0B0F88}" destId="{4DFE8939-B541-4447-9896-684BF3B26399}" srcOrd="0" destOrd="0" presId="urn:microsoft.com/office/officeart/2005/8/layout/radial6"/>
    <dgm:cxn modelId="{921A956D-F737-4B19-8DBA-F0185AFB21A7}" type="presOf" srcId="{42C2F69F-A1ED-4E30-B289-D26A8243932F}" destId="{9BE8B710-2BC2-4BC3-9E11-7CFD3C2E6061}" srcOrd="0" destOrd="0" presId="urn:microsoft.com/office/officeart/2005/8/layout/radial6"/>
    <dgm:cxn modelId="{A083AFC8-7761-439D-9B49-72412EC431A6}" type="presOf" srcId="{E2650C80-EDCB-4118-9B85-424FD7A5DC4F}" destId="{81013F27-F923-4B63-9F24-99994D113073}" srcOrd="0" destOrd="0" presId="urn:microsoft.com/office/officeart/2005/8/layout/radial6"/>
    <dgm:cxn modelId="{B5048553-3A8A-405B-B1C8-908F7122092E}" type="presParOf" srcId="{E90114B0-A18A-4BE3-AA0A-AF147AEF236C}" destId="{9BE8B710-2BC2-4BC3-9E11-7CFD3C2E6061}" srcOrd="0" destOrd="0" presId="urn:microsoft.com/office/officeart/2005/8/layout/radial6"/>
    <dgm:cxn modelId="{E616EBE1-19BF-4275-8109-7D369BB61F27}" type="presParOf" srcId="{E90114B0-A18A-4BE3-AA0A-AF147AEF236C}" destId="{81013F27-F923-4B63-9F24-99994D113073}" srcOrd="1" destOrd="0" presId="urn:microsoft.com/office/officeart/2005/8/layout/radial6"/>
    <dgm:cxn modelId="{E0404DC8-680B-421A-9979-4C3446306D53}" type="presParOf" srcId="{E90114B0-A18A-4BE3-AA0A-AF147AEF236C}" destId="{6273A662-AE33-42BD-81EF-C7427BB15E55}" srcOrd="2" destOrd="0" presId="urn:microsoft.com/office/officeart/2005/8/layout/radial6"/>
    <dgm:cxn modelId="{C0853D21-056A-4225-8685-3B62718C2A96}" type="presParOf" srcId="{E90114B0-A18A-4BE3-AA0A-AF147AEF236C}" destId="{EF91FD3B-B43F-4017-870B-DC80450FA6F1}" srcOrd="3" destOrd="0" presId="urn:microsoft.com/office/officeart/2005/8/layout/radial6"/>
    <dgm:cxn modelId="{9A7E5D17-E9DF-415E-BE26-C4519E955DF1}" type="presParOf" srcId="{E90114B0-A18A-4BE3-AA0A-AF147AEF236C}" destId="{B67B9DEE-5C9E-4155-A088-2FB7CDECEBAB}" srcOrd="4" destOrd="0" presId="urn:microsoft.com/office/officeart/2005/8/layout/radial6"/>
    <dgm:cxn modelId="{14103A7E-A1EC-45B8-893F-7698E24620F9}" type="presParOf" srcId="{E90114B0-A18A-4BE3-AA0A-AF147AEF236C}" destId="{D70E3B0F-C38F-4C20-8038-C75F65D9E5D5}" srcOrd="5" destOrd="0" presId="urn:microsoft.com/office/officeart/2005/8/layout/radial6"/>
    <dgm:cxn modelId="{ADAE5A37-0EAE-428E-AEC6-E88C68B3FA21}" type="presParOf" srcId="{E90114B0-A18A-4BE3-AA0A-AF147AEF236C}" destId="{FC211B41-D37C-49F7-944E-9145D454B2D8}" srcOrd="6" destOrd="0" presId="urn:microsoft.com/office/officeart/2005/8/layout/radial6"/>
    <dgm:cxn modelId="{DE68ADBC-4623-4FB4-9E62-78D1DDE8D4A2}" type="presParOf" srcId="{E90114B0-A18A-4BE3-AA0A-AF147AEF236C}" destId="{D2639D25-5A61-431D-B3CA-C9C079275ECA}" srcOrd="7" destOrd="0" presId="urn:microsoft.com/office/officeart/2005/8/layout/radial6"/>
    <dgm:cxn modelId="{FD9E9A03-CC92-4E6B-AD61-7C6FF4706B0C}" type="presParOf" srcId="{E90114B0-A18A-4BE3-AA0A-AF147AEF236C}" destId="{D68F9E62-6210-4261-B771-B4754E0A790D}" srcOrd="8" destOrd="0" presId="urn:microsoft.com/office/officeart/2005/8/layout/radial6"/>
    <dgm:cxn modelId="{BA7B47E3-0019-45BC-83AA-B2936F8BA985}" type="presParOf" srcId="{E90114B0-A18A-4BE3-AA0A-AF147AEF236C}" destId="{166BD6F2-6A90-406F-B11D-FF8AA711C2A6}" srcOrd="9" destOrd="0" presId="urn:microsoft.com/office/officeart/2005/8/layout/radial6"/>
    <dgm:cxn modelId="{26538A4C-DBF1-415A-B94D-C88B727720B8}" type="presParOf" srcId="{E90114B0-A18A-4BE3-AA0A-AF147AEF236C}" destId="{4DFE8939-B541-4447-9896-684BF3B26399}" srcOrd="10" destOrd="0" presId="urn:microsoft.com/office/officeart/2005/8/layout/radial6"/>
    <dgm:cxn modelId="{FD0A4AAB-36F0-40E6-965A-42BE65FAE79A}" type="presParOf" srcId="{E90114B0-A18A-4BE3-AA0A-AF147AEF236C}" destId="{99660FE5-D1CD-412F-9DBD-3B76CC19D44C}" srcOrd="11" destOrd="0" presId="urn:microsoft.com/office/officeart/2005/8/layout/radial6"/>
    <dgm:cxn modelId="{34B2634C-DC51-47FA-9B12-58C9F17D9D75}" type="presParOf" srcId="{E90114B0-A18A-4BE3-AA0A-AF147AEF236C}" destId="{9946D35D-FE31-4C8C-8BAA-C4243CC40F5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atin typeface="Arial" charset="0"/>
                <a:cs typeface="Arial" charset="0"/>
              </a:defRPr>
            </a:lvl1pPr>
          </a:lstStyle>
          <a:p>
            <a:pPr>
              <a:defRPr/>
            </a:pPr>
            <a:fld id="{D6C024B1-98A1-4FD3-963E-35F00FAC1B51}" type="datetimeFigureOut">
              <a:rPr lang="en-US"/>
              <a:pPr>
                <a:defRPr/>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atin typeface="Arial" charset="0"/>
                <a:cs typeface="Arial" charset="0"/>
              </a:defRPr>
            </a:lvl1pPr>
          </a:lstStyle>
          <a:p>
            <a:pPr>
              <a:defRPr/>
            </a:pPr>
            <a:fld id="{4989D221-79F9-476D-855C-BF5738ACB0B7}" type="slidenum">
              <a:rPr lang="en-US"/>
              <a:pPr>
                <a:defRPr/>
              </a:pPr>
              <a:t>‹#›</a:t>
            </a:fld>
            <a:endParaRPr lang="en-US"/>
          </a:p>
        </p:txBody>
      </p:sp>
    </p:spTree>
    <p:extLst>
      <p:ext uri="{BB962C8B-B14F-4D97-AF65-F5344CB8AC3E}">
        <p14:creationId xmlns:p14="http://schemas.microsoft.com/office/powerpoint/2010/main" val="624752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ACD104C6-D17B-4606-85A6-16AECE85055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93573CA-1042-42E1-8E3C-51BF0BC9A5C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418FC081-65E3-4A42-8F31-9746A1050C37}"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418FC081-65E3-4A42-8F31-9746A1050C3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4BE982C-71C6-4756-A9A0-B6FF6B02BEA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5776029-86A8-4899-A016-4C24A14A998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21DC174-95BB-402F-ADBE-95F87B7598D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288AD110-739B-4EF7-9D50-A757D4F347F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198C8132-487D-4A2D-B8A5-EEDCD33D01F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A2F5818E-FEF1-4F33-8DFF-73416605AE8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E833CE5-0D56-49B7-B3B1-B1689A3E266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1611FB2-19F6-4BA5-87F9-0D6A5015403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418FC081-65E3-4A42-8F31-9746A1050C3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667000"/>
            <a:ext cx="59436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endParaRPr lang="en-US" sz="4800" smtClean="0">
              <a:solidFill>
                <a:srgbClr val="990033"/>
              </a:solidFill>
              <a:latin typeface="Copperplate Gothic Bold" pitchFamily="34" charset="0"/>
            </a:endParaRPr>
          </a:p>
        </p:txBody>
      </p:sp>
      <p:sp>
        <p:nvSpPr>
          <p:cNvPr id="3075" name="Subtitle 2"/>
          <p:cNvSpPr>
            <a:spLocks noGrp="1"/>
          </p:cNvSpPr>
          <p:nvPr>
            <p:ph type="subTitle" idx="1"/>
          </p:nvPr>
        </p:nvSpPr>
        <p:spPr>
          <a:xfrm>
            <a:off x="1524000" y="1371600"/>
            <a:ext cx="5562600" cy="1295400"/>
          </a:xfrm>
          <a:effectLst/>
        </p:spPr>
        <p:txBody>
          <a:bodyPr/>
          <a:lstStyle/>
          <a:p>
            <a:pPr marL="742950" indent="-742950" eaLnBrk="1" hangingPunct="1">
              <a:defRPr/>
            </a:pPr>
            <a:r>
              <a:rPr lang="en-US" sz="5600" dirty="0" smtClean="0"/>
              <a:t>Chapter Seven</a:t>
            </a: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5" name="TextBox 4"/>
          <p:cNvSpPr txBox="1"/>
          <p:nvPr/>
        </p:nvSpPr>
        <p:spPr>
          <a:xfrm>
            <a:off x="914400" y="3276600"/>
            <a:ext cx="7696200" cy="461665"/>
          </a:xfrm>
          <a:prstGeom prst="rect">
            <a:avLst/>
          </a:prstGeom>
          <a:noFill/>
        </p:spPr>
        <p:txBody>
          <a:bodyPr wrap="square" rtlCol="0">
            <a:spAutoFit/>
          </a:bodyPr>
          <a:lstStyle/>
          <a:p>
            <a:r>
              <a:rPr lang="en-US" sz="2400" smtClean="0"/>
              <a:t>Nolite seduci: corrumpunt mores bonos colloquia mala.</a:t>
            </a:r>
            <a:endParaRPr lang="en-US" sz="2400"/>
          </a:p>
        </p:txBody>
      </p:sp>
    </p:spTree>
  </p:cSld>
  <p:clrMapOvr>
    <a:masterClrMapping/>
  </p:clrMapOvr>
  <p:transition advTm="687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Exercise C.</a:t>
            </a:r>
            <a:endParaRPr lang="en-US">
              <a:solidFill>
                <a:schemeClr val="tx1"/>
              </a:solidFill>
            </a:endParaRPr>
          </a:p>
        </p:txBody>
      </p:sp>
      <p:sp>
        <p:nvSpPr>
          <p:cNvPr id="13315" name="Content Placeholder 2"/>
          <p:cNvSpPr>
            <a:spLocks noGrp="1"/>
          </p:cNvSpPr>
          <p:nvPr>
            <p:ph idx="1"/>
          </p:nvPr>
        </p:nvSpPr>
        <p:spPr>
          <a:xfrm>
            <a:off x="762000" y="1600200"/>
            <a:ext cx="7772400" cy="4648200"/>
          </a:xfrm>
        </p:spPr>
        <p:txBody>
          <a:bodyPr/>
          <a:lstStyle/>
          <a:p>
            <a:pPr>
              <a:buFontTx/>
              <a:buNone/>
            </a:pPr>
            <a:endParaRPr lang="en-US" u="sng" smtClean="0"/>
          </a:p>
          <a:p>
            <a:pPr>
              <a:buFontTx/>
              <a:buNone/>
            </a:pPr>
            <a:endParaRPr lang="en-US" sz="2400" smtClean="0"/>
          </a:p>
          <a:p>
            <a:pPr>
              <a:buFontTx/>
              <a:buNone/>
            </a:pPr>
            <a:endParaRPr lang="en-US" sz="2400" smtClean="0"/>
          </a:p>
          <a:p>
            <a:pPr>
              <a:buFontTx/>
              <a:buNone/>
            </a:pPr>
            <a:r>
              <a:rPr lang="en-US" sz="2400" smtClean="0"/>
              <a:t>1.    Nostram patriam defendamus quoniam sumus boni cives.</a:t>
            </a:r>
          </a:p>
          <a:p>
            <a:pPr>
              <a:buFontTx/>
              <a:buNone/>
            </a:pPr>
            <a:r>
              <a:rPr lang="en-US" sz="2400" smtClean="0"/>
              <a:t>        Think:  Look at the main verb, defend</a:t>
            </a:r>
            <a:r>
              <a:rPr lang="en-US" sz="2400" smtClean="0">
                <a:solidFill>
                  <a:srgbClr val="990033"/>
                </a:solidFill>
              </a:rPr>
              <a:t>a</a:t>
            </a:r>
            <a:r>
              <a:rPr lang="en-US" sz="2400" smtClean="0"/>
              <a:t>mus.  Is it indicative or subjunctive?</a:t>
            </a:r>
            <a:br>
              <a:rPr lang="en-US" sz="2400" smtClean="0"/>
            </a:br>
            <a:r>
              <a:rPr lang="en-US" sz="2400" smtClean="0"/>
              <a:t/>
            </a:r>
            <a:br>
              <a:rPr lang="en-US" sz="2400" smtClean="0"/>
            </a:br>
            <a:r>
              <a:rPr lang="en-US" sz="2400" smtClean="0"/>
              <a:t>Let us defend our homeland since we are good citizens.</a:t>
            </a:r>
          </a:p>
          <a:p>
            <a:pPr>
              <a:buFontTx/>
              <a:buNone/>
            </a:pPr>
            <a:r>
              <a:rPr lang="en-US" sz="2400" smtClean="0"/>
              <a:t>           </a:t>
            </a:r>
          </a:p>
        </p:txBody>
      </p:sp>
      <p:pic>
        <p:nvPicPr>
          <p:cNvPr id="5" name="il_fi" descr="http://www.arizonamilitia.com/images/VCM_logo.jpg"/>
          <p:cNvPicPr/>
          <p:nvPr/>
        </p:nvPicPr>
        <p:blipFill>
          <a:blip r:embed="rId2" cstate="print"/>
          <a:srcRect/>
          <a:stretch>
            <a:fillRect/>
          </a:stretch>
        </p:blipFill>
        <p:spPr bwMode="auto">
          <a:xfrm>
            <a:off x="5334000" y="1600200"/>
            <a:ext cx="1314450" cy="1314450"/>
          </a:xfrm>
          <a:prstGeom prst="rect">
            <a:avLst/>
          </a:prstGeom>
          <a:noFill/>
          <a:ln w="9525">
            <a:noFill/>
            <a:miter lim="800000"/>
            <a:headEnd/>
            <a:tailEnd/>
          </a:ln>
        </p:spPr>
      </p:pic>
      <p:pic>
        <p:nvPicPr>
          <p:cNvPr id="6" name="il_fi" descr="http://a7.sphotos.ak.fbcdn.net/hphotos-ak-snc4/74023_169603303060675_152469114774094_428264_2635636_n.jpg"/>
          <p:cNvPicPr/>
          <p:nvPr/>
        </p:nvPicPr>
        <p:blipFill>
          <a:blip r:embed="rId3" cstate="print"/>
          <a:srcRect/>
          <a:stretch>
            <a:fillRect/>
          </a:stretch>
        </p:blipFill>
        <p:spPr bwMode="auto">
          <a:xfrm>
            <a:off x="3352800" y="1752600"/>
            <a:ext cx="1419225" cy="946150"/>
          </a:xfrm>
          <a:prstGeom prst="rect">
            <a:avLst/>
          </a:prstGeom>
          <a:noFill/>
          <a:ln w="9525">
            <a:noFill/>
            <a:miter lim="800000"/>
            <a:headEnd/>
            <a:tailEnd/>
          </a:ln>
        </p:spPr>
      </p:pic>
      <p:pic>
        <p:nvPicPr>
          <p:cNvPr id="7" name="il_fi" descr="http://www.1stpa-militia.net/images/usam.gif"/>
          <p:cNvPicPr/>
          <p:nvPr/>
        </p:nvPicPr>
        <p:blipFill>
          <a:blip r:embed="rId4" cstate="print"/>
          <a:srcRect/>
          <a:stretch>
            <a:fillRect/>
          </a:stretch>
        </p:blipFill>
        <p:spPr bwMode="auto">
          <a:xfrm>
            <a:off x="1371600" y="1600200"/>
            <a:ext cx="12700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Exercise D.</a:t>
            </a:r>
            <a:endParaRPr lang="en-US">
              <a:solidFill>
                <a:schemeClr val="tx1"/>
              </a:solidFill>
            </a:endParaRPr>
          </a:p>
        </p:txBody>
      </p:sp>
      <p:sp>
        <p:nvSpPr>
          <p:cNvPr id="14339" name="Content Placeholder 2"/>
          <p:cNvSpPr>
            <a:spLocks noGrp="1"/>
          </p:cNvSpPr>
          <p:nvPr>
            <p:ph idx="1"/>
          </p:nvPr>
        </p:nvSpPr>
        <p:spPr>
          <a:xfrm>
            <a:off x="762000" y="1676400"/>
            <a:ext cx="7772400" cy="3048000"/>
          </a:xfrm>
        </p:spPr>
        <p:txBody>
          <a:bodyPr/>
          <a:lstStyle/>
          <a:p>
            <a:pPr>
              <a:buFontTx/>
              <a:buAutoNum type="arabicPeriod"/>
            </a:pPr>
            <a:r>
              <a:rPr lang="en-US" sz="2400" smtClean="0"/>
              <a:t>Act with kindness </a:t>
            </a:r>
            <a:r>
              <a:rPr lang="en-US" sz="2400" smtClean="0">
                <a:solidFill>
                  <a:srgbClr val="990033"/>
                </a:solidFill>
              </a:rPr>
              <a:t>[</a:t>
            </a:r>
            <a:r>
              <a:rPr lang="en-US" sz="2400" smtClean="0"/>
              <a:t>in order that you may help other people</a:t>
            </a:r>
            <a:r>
              <a:rPr lang="en-US" sz="2400" smtClean="0">
                <a:solidFill>
                  <a:srgbClr val="990033"/>
                </a:solidFill>
              </a:rPr>
              <a:t>]</a:t>
            </a:r>
            <a:r>
              <a:rPr lang="en-US" sz="2400" smtClean="0"/>
              <a:t>.</a:t>
            </a:r>
          </a:p>
          <a:p>
            <a:pPr>
              <a:buFontTx/>
              <a:buNone/>
            </a:pPr>
            <a:r>
              <a:rPr lang="en-US" sz="2400" smtClean="0"/>
              <a:t>     Age cum benignitate……..   </a:t>
            </a:r>
            <a:br>
              <a:rPr lang="en-US" sz="2400" smtClean="0"/>
            </a:br>
            <a:r>
              <a:rPr lang="en-US" sz="2400" smtClean="0"/>
              <a:t>  Put the verb in the clause into the subjunctive mood.            </a:t>
            </a:r>
            <a:r>
              <a:rPr lang="en-US" sz="2400" smtClean="0">
                <a:solidFill>
                  <a:srgbClr val="990033"/>
                </a:solidFill>
              </a:rPr>
              <a:t>[</a:t>
            </a:r>
            <a:r>
              <a:rPr lang="en-US" sz="2400" smtClean="0"/>
              <a:t>ut alios adiuv</a:t>
            </a:r>
            <a:r>
              <a:rPr lang="en-US" sz="2400" smtClean="0">
                <a:solidFill>
                  <a:srgbClr val="990033"/>
                </a:solidFill>
              </a:rPr>
              <a:t>e</a:t>
            </a:r>
            <a:r>
              <a:rPr lang="en-US" sz="2400" smtClean="0"/>
              <a:t>s</a:t>
            </a:r>
            <a:r>
              <a:rPr lang="en-US" sz="2400" smtClean="0">
                <a:solidFill>
                  <a:srgbClr val="990033"/>
                </a:solidFill>
              </a:rPr>
              <a:t>]</a:t>
            </a:r>
            <a:r>
              <a:rPr lang="en-US" sz="2400" smtClean="0"/>
              <a:t>.</a:t>
            </a:r>
            <a:r>
              <a:rPr lang="en-US" smtClean="0"/>
              <a:t>    </a:t>
            </a:r>
          </a:p>
        </p:txBody>
      </p:sp>
      <p:pic>
        <p:nvPicPr>
          <p:cNvPr id="14342" name="Picture 6" descr="http://a4.sphotos.ak.fbcdn.net/hphotos-ak-ash2/150087_1738043254206_1332384271_3067640_2004905_n.jpg"/>
          <p:cNvPicPr>
            <a:picLocks noChangeAspect="1" noChangeArrowheads="1"/>
          </p:cNvPicPr>
          <p:nvPr/>
        </p:nvPicPr>
        <p:blipFill>
          <a:blip r:embed="rId2" cstate="print"/>
          <a:srcRect/>
          <a:stretch>
            <a:fillRect/>
          </a:stretch>
        </p:blipFill>
        <p:spPr bwMode="auto">
          <a:xfrm>
            <a:off x="3505200" y="3505200"/>
            <a:ext cx="4225971" cy="2667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Thanksgiving</a:t>
            </a:r>
            <a:endParaRPr lang="en-US">
              <a:solidFill>
                <a:schemeClr val="tx1"/>
              </a:solidFill>
            </a:endParaRPr>
          </a:p>
        </p:txBody>
      </p:sp>
      <p:sp>
        <p:nvSpPr>
          <p:cNvPr id="15363" name="Content Placeholder 2"/>
          <p:cNvSpPr>
            <a:spLocks noGrp="1"/>
          </p:cNvSpPr>
          <p:nvPr>
            <p:ph idx="1"/>
          </p:nvPr>
        </p:nvSpPr>
        <p:spPr>
          <a:xfrm>
            <a:off x="762000" y="3200400"/>
            <a:ext cx="7772400" cy="3048000"/>
          </a:xfrm>
        </p:spPr>
        <p:txBody>
          <a:bodyPr/>
          <a:lstStyle/>
          <a:p>
            <a:pPr>
              <a:buFontTx/>
              <a:buNone/>
            </a:pPr>
            <a:endParaRPr lang="en-US" sz="2400" smtClean="0">
              <a:solidFill>
                <a:srgbClr val="990033"/>
              </a:solidFill>
            </a:endParaRPr>
          </a:p>
          <a:p>
            <a:pPr>
              <a:buFontTx/>
              <a:buNone/>
            </a:pPr>
            <a:r>
              <a:rPr lang="en-US" sz="2400" smtClean="0"/>
              <a:t>      Per Eum tunc, sacrificium laudis Deo continenter  demus.</a:t>
            </a:r>
          </a:p>
          <a:p>
            <a:pPr>
              <a:buFontTx/>
              <a:buNone/>
            </a:pPr>
            <a:r>
              <a:rPr lang="en-US" sz="2400" smtClean="0">
                <a:solidFill>
                  <a:srgbClr val="990033"/>
                </a:solidFill>
              </a:rPr>
              <a:t> </a:t>
            </a:r>
            <a:br>
              <a:rPr lang="en-US" sz="2400" smtClean="0">
                <a:solidFill>
                  <a:srgbClr val="990033"/>
                </a:solidFill>
              </a:rPr>
            </a:br>
            <a:r>
              <a:rPr lang="en-US" sz="2400" smtClean="0"/>
              <a:t>Non cesso gratias agens pro vobis, memoriam vestri faciens in orationibus meis.</a:t>
            </a:r>
          </a:p>
          <a:p>
            <a:pPr>
              <a:buFontTx/>
              <a:buNone/>
            </a:pPr>
            <a:endParaRPr lang="en-US" sz="2400" smtClean="0">
              <a:solidFill>
                <a:srgbClr val="990033"/>
              </a:solidFill>
            </a:endParaRPr>
          </a:p>
        </p:txBody>
      </p:sp>
      <p:sp>
        <p:nvSpPr>
          <p:cNvPr id="5" name="5-Point Star 4"/>
          <p:cNvSpPr/>
          <p:nvPr/>
        </p:nvSpPr>
        <p:spPr bwMode="auto">
          <a:xfrm>
            <a:off x="838200" y="49530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6" name="5-Point Star 5"/>
          <p:cNvSpPr/>
          <p:nvPr/>
        </p:nvSpPr>
        <p:spPr bwMode="auto">
          <a:xfrm>
            <a:off x="914400" y="3733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pic>
        <p:nvPicPr>
          <p:cNvPr id="7" name="il_fi" descr="http://www.catholicsupply.com/books/256349.jpg"/>
          <p:cNvPicPr/>
          <p:nvPr/>
        </p:nvPicPr>
        <p:blipFill>
          <a:blip r:embed="rId2" cstate="print"/>
          <a:srcRect/>
          <a:stretch>
            <a:fillRect/>
          </a:stretch>
        </p:blipFill>
        <p:spPr bwMode="auto">
          <a:xfrm>
            <a:off x="2438400" y="1828800"/>
            <a:ext cx="3365500" cy="17974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Thanksgiving </a:t>
            </a:r>
            <a:endParaRPr lang="en-US">
              <a:solidFill>
                <a:schemeClr val="tx1"/>
              </a:solidFill>
            </a:endParaRPr>
          </a:p>
        </p:txBody>
      </p:sp>
      <p:sp>
        <p:nvSpPr>
          <p:cNvPr id="16387" name="Content Placeholder 2"/>
          <p:cNvSpPr>
            <a:spLocks noGrp="1"/>
          </p:cNvSpPr>
          <p:nvPr>
            <p:ph idx="1"/>
          </p:nvPr>
        </p:nvSpPr>
        <p:spPr>
          <a:xfrm>
            <a:off x="685800" y="3048000"/>
            <a:ext cx="7772400" cy="3352800"/>
          </a:xfrm>
        </p:spPr>
        <p:txBody>
          <a:bodyPr/>
          <a:lstStyle/>
          <a:p>
            <a:pPr>
              <a:buFontTx/>
              <a:buNone/>
            </a:pPr>
            <a:r>
              <a:rPr lang="en-US" smtClean="0"/>
              <a:t> </a:t>
            </a:r>
            <a:endParaRPr lang="en-US" sz="2400" smtClean="0">
              <a:solidFill>
                <a:srgbClr val="990033"/>
              </a:solidFill>
            </a:endParaRPr>
          </a:p>
          <a:p>
            <a:pPr>
              <a:buFontTx/>
              <a:buNone/>
            </a:pPr>
            <a:r>
              <a:rPr lang="en-US" sz="2400" smtClean="0"/>
              <a:t>    Daniel…oravit et gratias ante Deum </a:t>
            </a:r>
            <a:br>
              <a:rPr lang="en-US" sz="2400" smtClean="0"/>
            </a:br>
            <a:r>
              <a:rPr lang="en-US" sz="2400" smtClean="0"/>
              <a:t> egit.</a:t>
            </a:r>
            <a:br>
              <a:rPr lang="en-US" sz="2400" smtClean="0"/>
            </a:br>
            <a:r>
              <a:rPr lang="it-IT" sz="2400" smtClean="0"/>
              <a:t>Deo gratias continenter agimus…quoniam nuntium sicut Verbum Dei accepistis.</a:t>
            </a:r>
            <a:endParaRPr lang="en-US" sz="2400" smtClean="0"/>
          </a:p>
          <a:p>
            <a:pPr>
              <a:buFontTx/>
              <a:buNone/>
            </a:pPr>
            <a:r>
              <a:rPr lang="it-IT" sz="2400" b="1" smtClean="0"/>
              <a:t>   </a:t>
            </a:r>
            <a:r>
              <a:rPr lang="en-US" sz="2400" smtClean="0"/>
              <a:t> Primum, meo Deo per Iesum Christum vobis omnibus gratias ago, quoniam vestra fides per totum mundum proclamatur.</a:t>
            </a:r>
          </a:p>
          <a:p>
            <a:pPr>
              <a:buFontTx/>
              <a:buNone/>
            </a:pPr>
            <a:endParaRPr lang="en-US" sz="2400" smtClean="0"/>
          </a:p>
          <a:p>
            <a:pPr>
              <a:buFontTx/>
              <a:buNone/>
            </a:pPr>
            <a:endParaRPr lang="en-US" u="sng" smtClean="0"/>
          </a:p>
          <a:p>
            <a:pPr>
              <a:buFontTx/>
              <a:buNone/>
            </a:pPr>
            <a:endParaRPr lang="en-US" u="sng" smtClean="0"/>
          </a:p>
          <a:p>
            <a:pPr>
              <a:buFontTx/>
              <a:buNone/>
            </a:pPr>
            <a:r>
              <a:rPr lang="en-US" smtClean="0"/>
              <a:t>    </a:t>
            </a:r>
          </a:p>
        </p:txBody>
      </p:sp>
      <p:sp>
        <p:nvSpPr>
          <p:cNvPr id="6" name="5-Point Star 5"/>
          <p:cNvSpPr/>
          <p:nvPr/>
        </p:nvSpPr>
        <p:spPr bwMode="auto">
          <a:xfrm>
            <a:off x="685800" y="3733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7" name="5-Point Star 6"/>
          <p:cNvSpPr/>
          <p:nvPr/>
        </p:nvSpPr>
        <p:spPr bwMode="auto">
          <a:xfrm>
            <a:off x="685800" y="53340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8" name="5-Point Star 7"/>
          <p:cNvSpPr/>
          <p:nvPr/>
        </p:nvSpPr>
        <p:spPr bwMode="auto">
          <a:xfrm>
            <a:off x="685800" y="4495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pic>
        <p:nvPicPr>
          <p:cNvPr id="9" name="il_fi" descr="https://lh4.googleusercontent.com/-C5cUqOcGyPk/TYI1RuCvLKI/AAAAAAAABoU/I8YUcO2S-_c/s1600/bible-pictures-3.jpg"/>
          <p:cNvPicPr/>
          <p:nvPr/>
        </p:nvPicPr>
        <p:blipFill>
          <a:blip r:embed="rId2" cstate="print"/>
          <a:srcRect/>
          <a:stretch>
            <a:fillRect/>
          </a:stretch>
        </p:blipFill>
        <p:spPr bwMode="auto">
          <a:xfrm>
            <a:off x="6019800" y="1752600"/>
            <a:ext cx="19558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Thanksgiving</a:t>
            </a:r>
            <a:endParaRPr lang="en-US">
              <a:solidFill>
                <a:schemeClr val="tx1"/>
              </a:solidFill>
            </a:endParaRPr>
          </a:p>
        </p:txBody>
      </p:sp>
      <p:sp>
        <p:nvSpPr>
          <p:cNvPr id="17411" name="Content Placeholder 2"/>
          <p:cNvSpPr>
            <a:spLocks noGrp="1"/>
          </p:cNvSpPr>
          <p:nvPr>
            <p:ph idx="1"/>
          </p:nvPr>
        </p:nvSpPr>
        <p:spPr>
          <a:xfrm>
            <a:off x="762000" y="3124200"/>
            <a:ext cx="7772400" cy="3352800"/>
          </a:xfrm>
        </p:spPr>
        <p:txBody>
          <a:bodyPr/>
          <a:lstStyle/>
          <a:p>
            <a:pPr>
              <a:buFontTx/>
              <a:buNone/>
            </a:pPr>
            <a:r>
              <a:rPr lang="en-US" sz="2400" smtClean="0">
                <a:solidFill>
                  <a:srgbClr val="990033"/>
                </a:solidFill>
              </a:rPr>
              <a:t>Thanksgiving.</a:t>
            </a:r>
          </a:p>
          <a:p>
            <a:pPr>
              <a:buFontTx/>
              <a:buNone/>
            </a:pPr>
            <a:r>
              <a:rPr lang="en-US" sz="2400" smtClean="0"/>
              <a:t>    Qui edit id pro Domino edat, gratias enim Deo agit.</a:t>
            </a:r>
          </a:p>
          <a:p>
            <a:pPr>
              <a:buFontTx/>
              <a:buNone/>
            </a:pPr>
            <a:r>
              <a:rPr lang="en-US" sz="2400" smtClean="0"/>
              <a:t>    </a:t>
            </a:r>
            <a:br>
              <a:rPr lang="en-US" sz="2400" smtClean="0"/>
            </a:br>
            <a:r>
              <a:rPr lang="en-US" sz="2400" smtClean="0"/>
              <a:t>Meo Deo gratias semper ago, de vobis in meis orationibus dicens.</a:t>
            </a:r>
          </a:p>
          <a:p>
            <a:pPr>
              <a:buFontTx/>
              <a:buNone/>
            </a:pPr>
            <a:r>
              <a:rPr lang="it-IT" sz="2400" smtClean="0"/>
              <a:t>    </a:t>
            </a:r>
            <a:br>
              <a:rPr lang="it-IT" sz="2400" smtClean="0"/>
            </a:br>
            <a:r>
              <a:rPr lang="it-IT" sz="2400" smtClean="0"/>
              <a:t>Semper agentes gratias omnibus in nomine nostri Domini Iesus Christi Deo, Patri.</a:t>
            </a:r>
            <a:endParaRPr lang="en-US" sz="2400" smtClean="0"/>
          </a:p>
          <a:p>
            <a:pPr>
              <a:buFontTx/>
              <a:buNone/>
            </a:pPr>
            <a:endParaRPr lang="en-US" sz="2800" smtClean="0"/>
          </a:p>
          <a:p>
            <a:pPr>
              <a:buFontTx/>
              <a:buNone/>
            </a:pPr>
            <a:endParaRPr lang="en-US" sz="2800" smtClean="0"/>
          </a:p>
          <a:p>
            <a:pPr>
              <a:buFontTx/>
              <a:buNone/>
            </a:pPr>
            <a:endParaRPr lang="en-US" sz="2800" smtClean="0">
              <a:solidFill>
                <a:srgbClr val="990033"/>
              </a:solidFill>
            </a:endParaRPr>
          </a:p>
          <a:p>
            <a:pPr>
              <a:buFontTx/>
              <a:buNone/>
            </a:pPr>
            <a:endParaRPr lang="en-US" sz="2800" smtClean="0"/>
          </a:p>
        </p:txBody>
      </p:sp>
      <p:sp>
        <p:nvSpPr>
          <p:cNvPr id="5" name="5-Point Star 4"/>
          <p:cNvSpPr/>
          <p:nvPr/>
        </p:nvSpPr>
        <p:spPr bwMode="auto">
          <a:xfrm>
            <a:off x="762000" y="36576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6" name="5-Point Star 5"/>
          <p:cNvSpPr/>
          <p:nvPr/>
        </p:nvSpPr>
        <p:spPr bwMode="auto">
          <a:xfrm>
            <a:off x="838200" y="4495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7" name="5-Point Star 6"/>
          <p:cNvSpPr/>
          <p:nvPr/>
        </p:nvSpPr>
        <p:spPr bwMode="auto">
          <a:xfrm>
            <a:off x="914400" y="5638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pic>
        <p:nvPicPr>
          <p:cNvPr id="8" name="il_fi" descr="http://cordelia.typepad.com/.a/6a00d8345269c569e2012875e07505970c-800wi"/>
          <p:cNvPicPr/>
          <p:nvPr/>
        </p:nvPicPr>
        <p:blipFill>
          <a:blip r:embed="rId2" cstate="print"/>
          <a:srcRect/>
          <a:stretch>
            <a:fillRect/>
          </a:stretch>
        </p:blipFill>
        <p:spPr bwMode="auto">
          <a:xfrm>
            <a:off x="3429000" y="1600200"/>
            <a:ext cx="24384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533400" y="2438400"/>
          <a:ext cx="77724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81000" y="76200"/>
            <a:ext cx="8077200" cy="954107"/>
          </a:xfrm>
          <a:prstGeom prst="rect">
            <a:avLst/>
          </a:prstGeom>
          <a:noFill/>
        </p:spPr>
        <p:txBody>
          <a:bodyPr wrap="square" rtlCol="0">
            <a:spAutoFit/>
          </a:bodyPr>
          <a:lstStyle/>
          <a:p>
            <a:r>
              <a:rPr lang="en-US" sz="2800" smtClean="0">
                <a:latin typeface="+mj-lt"/>
              </a:rPr>
              <a:t>Legum servi sumus ut liberi esse possimus.  -- Cicero</a:t>
            </a:r>
          </a:p>
          <a:p>
            <a:r>
              <a:rPr lang="en-US" sz="2800" i="1" smtClean="0">
                <a:latin typeface="+mj-lt"/>
              </a:rPr>
              <a:t>We are slaves of the law in order that we may be free.</a:t>
            </a:r>
            <a:endParaRPr lang="en-US" sz="2800" i="1">
              <a:latin typeface="+mj-lt"/>
            </a:endParaRPr>
          </a:p>
        </p:txBody>
      </p:sp>
      <p:sp>
        <p:nvSpPr>
          <p:cNvPr id="5" name="TextBox 4"/>
          <p:cNvSpPr txBox="1"/>
          <p:nvPr/>
        </p:nvSpPr>
        <p:spPr>
          <a:xfrm>
            <a:off x="381000" y="1752600"/>
            <a:ext cx="1447800" cy="1200329"/>
          </a:xfrm>
          <a:prstGeom prst="rect">
            <a:avLst/>
          </a:prstGeom>
          <a:noFill/>
        </p:spPr>
        <p:txBody>
          <a:bodyPr wrap="square" rtlCol="0">
            <a:spAutoFit/>
          </a:bodyPr>
          <a:lstStyle/>
          <a:p>
            <a:r>
              <a:rPr lang="en-US" sz="2400" smtClean="0"/>
              <a:t>What does that mean?</a:t>
            </a:r>
            <a:endParaRPr 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43000"/>
          </a:xfrm>
        </p:spPr>
        <p:txBody>
          <a:bodyPr/>
          <a:lstStyle/>
          <a:p>
            <a:pPr>
              <a:defRPr/>
            </a:pPr>
            <a:r>
              <a:rPr lang="en-US" smtClean="0">
                <a:solidFill>
                  <a:schemeClr val="tx1"/>
                </a:solidFill>
                <a:latin typeface="+mn-lt"/>
                <a:ea typeface="Verdana" pitchFamily="34" charset="0"/>
                <a:cs typeface="Verdana" pitchFamily="34" charset="0"/>
              </a:rPr>
              <a:t>The Lord’s Prayer</a:t>
            </a:r>
            <a:endParaRPr lang="en-US">
              <a:solidFill>
                <a:schemeClr val="tx1"/>
              </a:solidFill>
              <a:latin typeface="+mn-lt"/>
            </a:endParaRPr>
          </a:p>
        </p:txBody>
      </p:sp>
      <p:sp>
        <p:nvSpPr>
          <p:cNvPr id="26627" name="Content Placeholder 2"/>
          <p:cNvSpPr>
            <a:spLocks noGrp="1"/>
          </p:cNvSpPr>
          <p:nvPr>
            <p:ph idx="1"/>
          </p:nvPr>
        </p:nvSpPr>
        <p:spPr>
          <a:xfrm>
            <a:off x="2514600" y="1981200"/>
            <a:ext cx="6019800" cy="3429000"/>
          </a:xfrm>
          <a:effectLst/>
        </p:spPr>
        <p:txBody>
          <a:bodyPr/>
          <a:lstStyle/>
          <a:p>
            <a:pPr lvl="1">
              <a:buFontTx/>
              <a:buNone/>
              <a:defRPr/>
            </a:pPr>
            <a:r>
              <a:rPr lang="en-US" sz="2400" b="1" smtClean="0"/>
              <a:t> </a:t>
            </a:r>
            <a:r>
              <a:rPr lang="en-US" sz="2400" smtClean="0">
                <a:ea typeface="+mn-ea"/>
                <a:cs typeface="+mn-cs"/>
              </a:rPr>
              <a:t>Pater noster, qui es in caelo, sanctificetur nomen Tuum.</a:t>
            </a:r>
          </a:p>
          <a:p>
            <a:pPr lvl="1">
              <a:buFontTx/>
              <a:buNone/>
              <a:defRPr/>
            </a:pPr>
            <a:r>
              <a:rPr lang="it-IT" sz="2400" smtClean="0">
                <a:ea typeface="+mn-ea"/>
                <a:cs typeface="+mn-cs"/>
              </a:rPr>
              <a:t>Adveniat regnum tuum.  </a:t>
            </a:r>
            <a:endParaRPr lang="en-US" sz="2400" smtClean="0">
              <a:ea typeface="+mn-ea"/>
              <a:cs typeface="+mn-cs"/>
            </a:endParaRPr>
          </a:p>
          <a:p>
            <a:pPr lvl="1">
              <a:buFontTx/>
              <a:buNone/>
              <a:defRPr/>
            </a:pPr>
            <a:r>
              <a:rPr lang="it-IT" sz="2400" smtClean="0">
                <a:ea typeface="+mn-ea"/>
                <a:cs typeface="+mn-cs"/>
              </a:rPr>
              <a:t>Fiat voluntas Tua, sicut in caelo, et in terra.</a:t>
            </a:r>
            <a:endParaRPr lang="en-US" sz="2400" smtClean="0">
              <a:ea typeface="+mn-ea"/>
              <a:cs typeface="+mn-cs"/>
            </a:endParaRPr>
          </a:p>
          <a:p>
            <a:pPr lvl="1">
              <a:buFontTx/>
              <a:buNone/>
              <a:defRPr/>
            </a:pPr>
            <a:r>
              <a:rPr lang="it-IT" sz="2400" smtClean="0">
                <a:ea typeface="+mn-ea"/>
                <a:cs typeface="+mn-cs"/>
              </a:rPr>
              <a:t>Panem nostrum quotidianum da nobis hodie.</a:t>
            </a:r>
            <a:endParaRPr lang="en-US" sz="2400" smtClean="0">
              <a:ea typeface="+mn-ea"/>
              <a:cs typeface="+mn-cs"/>
            </a:endParaRPr>
          </a:p>
          <a:p>
            <a:pPr lvl="1">
              <a:buFontTx/>
              <a:buNone/>
              <a:defRPr/>
            </a:pPr>
            <a:r>
              <a:rPr lang="it-IT" sz="2400" smtClean="0">
                <a:ea typeface="+mn-ea"/>
                <a:cs typeface="+mn-cs"/>
              </a:rPr>
              <a:t>Et dimitte nobis debita nostra, </a:t>
            </a:r>
            <a:endParaRPr lang="en-US" sz="2400" smtClean="0">
              <a:ea typeface="+mn-ea"/>
              <a:cs typeface="+mn-cs"/>
            </a:endParaRPr>
          </a:p>
          <a:p>
            <a:pPr lvl="1">
              <a:buFontTx/>
              <a:buNone/>
              <a:defRPr/>
            </a:pPr>
            <a:r>
              <a:rPr lang="it-IT" sz="2400" smtClean="0">
                <a:ea typeface="+mn-ea"/>
                <a:cs typeface="+mn-cs"/>
              </a:rPr>
              <a:t>Sicut et nos dimittimus debitoribus nostris.</a:t>
            </a:r>
            <a:endParaRPr lang="en-US" sz="2400" smtClean="0">
              <a:ea typeface="+mn-ea"/>
              <a:cs typeface="+mn-cs"/>
            </a:endParaRPr>
          </a:p>
          <a:p>
            <a:pPr lvl="1">
              <a:buFontTx/>
              <a:buNone/>
              <a:defRPr/>
            </a:pPr>
            <a:r>
              <a:rPr lang="it-IT" sz="2400" smtClean="0">
                <a:ea typeface="+mn-ea"/>
                <a:cs typeface="+mn-cs"/>
              </a:rPr>
              <a:t>Et ne nos inducas in tentationem, Sed libera nos a malo.</a:t>
            </a:r>
            <a:endParaRPr lang="en-US" sz="2400" smtClean="0">
              <a:ea typeface="+mn-ea"/>
              <a:cs typeface="+mn-cs"/>
            </a:endParaRPr>
          </a:p>
          <a:p>
            <a:pPr lvl="1">
              <a:buFontTx/>
              <a:buNone/>
              <a:defRPr/>
            </a:pPr>
            <a:endParaRPr lang="en-US" sz="1800" smtClean="0"/>
          </a:p>
        </p:txBody>
      </p:sp>
      <p:pic>
        <p:nvPicPr>
          <p:cNvPr id="19460" name="Picture 7" descr="http://myweb.cableone.net/alexandriaumc/Praying%20Hands.gif"/>
          <p:cNvPicPr>
            <a:picLocks noChangeAspect="1" noChangeArrowheads="1"/>
          </p:cNvPicPr>
          <p:nvPr/>
        </p:nvPicPr>
        <p:blipFill>
          <a:blip r:embed="rId2" cstate="print"/>
          <a:srcRect/>
          <a:stretch>
            <a:fillRect/>
          </a:stretch>
        </p:blipFill>
        <p:spPr bwMode="auto">
          <a:xfrm>
            <a:off x="685800" y="2971800"/>
            <a:ext cx="1952625"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Psalm Centum</a:t>
            </a:r>
            <a:endParaRPr lang="en-US">
              <a:solidFill>
                <a:schemeClr val="tx1"/>
              </a:solidFill>
            </a:endParaRPr>
          </a:p>
        </p:txBody>
      </p:sp>
      <p:sp>
        <p:nvSpPr>
          <p:cNvPr id="20483" name="Content Placeholder 2"/>
          <p:cNvSpPr>
            <a:spLocks noGrp="1"/>
          </p:cNvSpPr>
          <p:nvPr>
            <p:ph idx="1"/>
          </p:nvPr>
        </p:nvSpPr>
        <p:spPr>
          <a:xfrm>
            <a:off x="838200" y="2057400"/>
            <a:ext cx="4648200" cy="3200400"/>
          </a:xfrm>
        </p:spPr>
        <p:txBody>
          <a:bodyPr/>
          <a:lstStyle/>
          <a:p>
            <a:pPr>
              <a:buFontTx/>
              <a:buNone/>
            </a:pPr>
            <a:r>
              <a:rPr lang="en-US" sz="1800" b="1" smtClean="0"/>
              <a:t> </a:t>
            </a:r>
          </a:p>
          <a:p>
            <a:pPr>
              <a:buFontTx/>
              <a:buNone/>
            </a:pPr>
            <a:r>
              <a:rPr lang="it-IT" sz="2400" smtClean="0"/>
              <a:t>Exclamate laete Deo, omnis terra!</a:t>
            </a:r>
            <a:endParaRPr lang="en-US" sz="2400" smtClean="0"/>
          </a:p>
          <a:p>
            <a:pPr>
              <a:buFontTx/>
              <a:buNone/>
            </a:pPr>
            <a:r>
              <a:rPr lang="it-IT" sz="2400" smtClean="0"/>
              <a:t>Servite Domino in laetitia.</a:t>
            </a:r>
            <a:endParaRPr lang="en-US" sz="2400" smtClean="0"/>
          </a:p>
          <a:p>
            <a:pPr>
              <a:buFontTx/>
              <a:buNone/>
            </a:pPr>
            <a:r>
              <a:rPr lang="it-IT" sz="2400" smtClean="0"/>
              <a:t>Venite ante Eum cantantibus carmina laeta.</a:t>
            </a:r>
            <a:endParaRPr lang="en-US" sz="2400" smtClean="0"/>
          </a:p>
          <a:p>
            <a:pPr>
              <a:buFontTx/>
              <a:buNone/>
            </a:pPr>
            <a:r>
              <a:rPr lang="it-IT" sz="2400" smtClean="0"/>
              <a:t>Scite Dominum ipsum esse Deum.</a:t>
            </a:r>
            <a:endParaRPr lang="en-US" sz="2400" smtClean="0"/>
          </a:p>
          <a:p>
            <a:pPr>
              <a:buFontTx/>
              <a:buNone/>
            </a:pPr>
            <a:r>
              <a:rPr lang="it-IT" sz="2400" smtClean="0"/>
              <a:t>Ipse fecit nos, et non ipsi nos;</a:t>
            </a:r>
            <a:endParaRPr lang="en-US" sz="2400" smtClean="0"/>
          </a:p>
          <a:p>
            <a:pPr>
              <a:buFontTx/>
              <a:buNone/>
            </a:pPr>
            <a:r>
              <a:rPr lang="en-US" sz="2400" smtClean="0"/>
              <a:t>Sumus Eius populus et oves pascuae Eius.</a:t>
            </a:r>
          </a:p>
          <a:p>
            <a:pPr>
              <a:buFontTx/>
              <a:buNone/>
            </a:pPr>
            <a:endParaRPr lang="en-US" sz="1800" smtClean="0"/>
          </a:p>
          <a:p>
            <a:endParaRPr lang="en-US" sz="2000" smtClean="0"/>
          </a:p>
        </p:txBody>
      </p:sp>
      <p:pic>
        <p:nvPicPr>
          <p:cNvPr id="20484" name="Picture 4" descr="http://www.joyfulexpressions.us/HTML/FreePDFPatterns/HouseServeLord.jpg"/>
          <p:cNvPicPr>
            <a:picLocks noChangeAspect="1" noChangeArrowheads="1"/>
          </p:cNvPicPr>
          <p:nvPr/>
        </p:nvPicPr>
        <p:blipFill>
          <a:blip r:embed="rId2" cstate="print"/>
          <a:srcRect/>
          <a:stretch>
            <a:fillRect/>
          </a:stretch>
        </p:blipFill>
        <p:spPr bwMode="auto">
          <a:xfrm>
            <a:off x="6096000" y="3352800"/>
            <a:ext cx="20574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1"/>
          </p:nvPr>
        </p:nvSpPr>
        <p:spPr>
          <a:xfrm>
            <a:off x="2362200" y="1676400"/>
            <a:ext cx="6248400" cy="4267200"/>
          </a:xfrm>
        </p:spPr>
        <p:txBody>
          <a:bodyPr/>
          <a:lstStyle/>
          <a:p>
            <a:pPr algn="ctr">
              <a:buFontTx/>
              <a:buNone/>
            </a:pPr>
            <a:r>
              <a:rPr lang="en-US" sz="2800" smtClean="0"/>
              <a:t>Quis Vestimentum Tetigit?</a:t>
            </a:r>
          </a:p>
          <a:p>
            <a:pPr marL="0" indent="0">
              <a:buNone/>
            </a:pPr>
            <a:r>
              <a:rPr lang="en-US" sz="2000" smtClean="0"/>
              <a:t>            </a:t>
            </a:r>
            <a:r>
              <a:rPr lang="en-US" sz="2400"/>
              <a:t>Ubi  Iesus  </a:t>
            </a:r>
            <a:r>
              <a:rPr lang="en-US" sz="2400" smtClean="0"/>
              <a:t>Capharnaum </a:t>
            </a:r>
            <a:r>
              <a:rPr lang="en-US" sz="2400"/>
              <a:t>navigio  rediit,  multitudo  ad  Eum  iterum convenit. Fidelius, sperans Iesum esse salvum, </a:t>
            </a:r>
            <a:r>
              <a:rPr lang="en-US" sz="2400" smtClean="0"/>
              <a:t>exspectabat, sed </a:t>
            </a:r>
            <a:r>
              <a:rPr lang="en-US" sz="2400"/>
              <a:t>Chuza a servis avocatus erat.</a:t>
            </a:r>
          </a:p>
          <a:p>
            <a:pPr marL="0" indent="0">
              <a:buNone/>
            </a:pPr>
            <a:r>
              <a:rPr lang="en-US" sz="2400" smtClean="0"/>
              <a:t>    Dum </a:t>
            </a:r>
            <a:r>
              <a:rPr lang="en-US" sz="2400"/>
              <a:t>Iesus populum docebat, vir per turbam venit, et ad Ies</a:t>
            </a:r>
            <a:r>
              <a:rPr lang="en-US" sz="2000"/>
              <a:t>ū</a:t>
            </a:r>
            <a:r>
              <a:rPr lang="en-US" sz="2400"/>
              <a:t>s pedes cecidit. Is erat Iairus, dux synagogae. Exclamavit misere, "Mea parva filia est ad mortem! Veni, si </a:t>
            </a:r>
            <a:r>
              <a:rPr lang="en-US" sz="2400" smtClean="0"/>
              <a:t>placet, </a:t>
            </a:r>
            <a:r>
              <a:rPr lang="en-US" sz="2400"/>
              <a:t>et Tuas man</a:t>
            </a:r>
            <a:r>
              <a:rPr lang="en-US" sz="2000"/>
              <a:t>ū</a:t>
            </a:r>
            <a:r>
              <a:rPr lang="en-US" sz="2400"/>
              <a:t>s super eam pone, ut sanetur et ut vivat."</a:t>
            </a:r>
          </a:p>
          <a:p>
            <a:pPr>
              <a:buFontTx/>
              <a:buNone/>
            </a:pPr>
            <a:endParaRPr lang="en-US" sz="2400" smtClean="0"/>
          </a:p>
        </p:txBody>
      </p:sp>
      <p:pic>
        <p:nvPicPr>
          <p:cNvPr id="21507" name="Picture 5" descr="http://www.scavengeinc.com/images/franco/jesus-robe.jpg"/>
          <p:cNvPicPr>
            <a:picLocks noChangeAspect="1" noChangeArrowheads="1"/>
          </p:cNvPicPr>
          <p:nvPr/>
        </p:nvPicPr>
        <p:blipFill>
          <a:blip r:embed="rId2" cstate="print"/>
          <a:srcRect/>
          <a:stretch>
            <a:fillRect/>
          </a:stretch>
        </p:blipFill>
        <p:spPr bwMode="auto">
          <a:xfrm>
            <a:off x="228600" y="2743200"/>
            <a:ext cx="2057400" cy="2200275"/>
          </a:xfrm>
          <a:prstGeom prst="rect">
            <a:avLst/>
          </a:prstGeom>
          <a:noFill/>
          <a:ln w="9525">
            <a:noFill/>
            <a:miter lim="800000"/>
            <a:headEnd/>
            <a:tailEnd/>
          </a:ln>
        </p:spPr>
      </p:pic>
      <p:sp>
        <p:nvSpPr>
          <p:cNvPr id="4" name="TextBox 3"/>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85800" y="1447800"/>
            <a:ext cx="7772400" cy="4953000"/>
          </a:xfrm>
        </p:spPr>
        <p:txBody>
          <a:bodyPr/>
          <a:lstStyle/>
          <a:p>
            <a:pPr marL="0" indent="0">
              <a:buNone/>
            </a:pPr>
            <a:r>
              <a:rPr lang="en-US" sz="2400" smtClean="0"/>
              <a:t>          </a:t>
            </a:r>
            <a:r>
              <a:rPr lang="en-US" sz="2400"/>
              <a:t>Iairus ad Iesum venerat quoniam scivit Iesum sanavisse Chuzae filium et Fideli servum Ioannem. Fides Iairi erat dissimilis fidei Fideli, qui comprehendit verbum ex Iesu Ioannem sanare posse. Iesus Iairum comprehendit; etiam desperationem eius sensit. Iairi filia erat eius sola libera. </a:t>
            </a:r>
            <a:r>
              <a:rPr lang="en-US" sz="2400" smtClean="0"/>
              <a:t>  </a:t>
            </a:r>
            <a:br>
              <a:rPr lang="en-US" sz="2400" smtClean="0"/>
            </a:br>
            <a:r>
              <a:rPr lang="en-US" sz="2400" smtClean="0"/>
              <a:t>       Duodecim </a:t>
            </a:r>
            <a:r>
              <a:rPr lang="en-US" sz="2400"/>
              <a:t>annos </a:t>
            </a:r>
            <a:r>
              <a:rPr lang="en-US" sz="2400" smtClean="0"/>
              <a:t>habuit </a:t>
            </a:r>
            <a:r>
              <a:rPr lang="en-US" sz="2400"/>
              <a:t>filia hoc tempore.</a:t>
            </a:r>
          </a:p>
          <a:p>
            <a:pPr marL="0" indent="0">
              <a:buNone/>
            </a:pPr>
            <a:r>
              <a:rPr lang="en-US" sz="2400"/>
              <a:t>Itaque Iesus et multitudo quae erat cum Eo statim discesserunt. Volebant </a:t>
            </a:r>
            <a:r>
              <a:rPr lang="en-US" sz="2400" smtClean="0"/>
              <a:t>appropinquare Iairi domum </a:t>
            </a:r>
            <a:r>
              <a:rPr lang="en-US" sz="2400"/>
              <a:t>quam celerrime. Viae Capharnai angustae erant. Multitudo prope Iesum mansit.</a:t>
            </a:r>
          </a:p>
          <a:p>
            <a:pPr>
              <a:buFontTx/>
              <a:buNone/>
            </a:pPr>
            <a:endParaRPr lang="en-US" sz="2000" smtClean="0"/>
          </a:p>
          <a:p>
            <a:pPr>
              <a:buFontTx/>
              <a:buNone/>
            </a:pPr>
            <a:endParaRPr lang="en-US" smtClean="0"/>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7400"/>
            <a:ext cx="7772400" cy="3048000"/>
          </a:xfrm>
          <a:effectLst/>
        </p:spPr>
        <p:txBody>
          <a:bodyPr/>
          <a:lstStyle/>
          <a:p>
            <a:pPr marL="742950" indent="-742950" eaLnBrk="1" hangingPunct="1">
              <a:buFontTx/>
              <a:buNone/>
              <a:defRPr/>
            </a:pPr>
            <a:r>
              <a:rPr lang="en-US" b="1" dirty="0" smtClean="0">
                <a:latin typeface="Verdana" pitchFamily="34" charset="0"/>
                <a:ea typeface="Verdana" pitchFamily="34" charset="0"/>
                <a:cs typeface="Verdana" pitchFamily="34" charset="0"/>
              </a:rPr>
              <a:t>      </a:t>
            </a:r>
            <a:r>
              <a:rPr lang="en-US" sz="3600" dirty="0" smtClean="0">
                <a:ea typeface="Verdana" pitchFamily="34" charset="0"/>
                <a:cs typeface="Verdana" pitchFamily="34" charset="0"/>
              </a:rPr>
              <a:t>Hortatory Subjunctive </a:t>
            </a:r>
            <a:br>
              <a:rPr lang="en-US" sz="3600" dirty="0" smtClean="0">
                <a:ea typeface="Verdana" pitchFamily="34" charset="0"/>
                <a:cs typeface="Verdana" pitchFamily="34" charset="0"/>
              </a:rPr>
            </a:br>
            <a:endParaRPr lang="en-US" sz="3600" dirty="0" smtClean="0">
              <a:ea typeface="Verdana" pitchFamily="34" charset="0"/>
              <a:cs typeface="Verdana" pitchFamily="34" charset="0"/>
            </a:endParaRPr>
          </a:p>
          <a:p>
            <a:pPr marL="742950" indent="-742950" eaLnBrk="1" hangingPunct="1">
              <a:buFontTx/>
              <a:buNone/>
              <a:defRPr/>
            </a:pPr>
            <a:r>
              <a:rPr lang="en-US" sz="3600" dirty="0" smtClean="0">
                <a:ea typeface="Verdana" pitchFamily="34" charset="0"/>
                <a:cs typeface="Verdana" pitchFamily="34" charset="0"/>
              </a:rPr>
              <a:t>       Gentle Suggestion</a:t>
            </a:r>
            <a:endParaRPr lang="en-US" sz="3600" dirty="0" smtClean="0"/>
          </a:p>
          <a:p>
            <a:pPr>
              <a:buFontTx/>
              <a:buNone/>
              <a:defRPr/>
            </a:pPr>
            <a:endParaRPr lang="en-US" dirty="0"/>
          </a:p>
        </p:txBody>
      </p:sp>
      <p:sp>
        <p:nvSpPr>
          <p:cNvPr id="5" name="Title 4"/>
          <p:cNvSpPr>
            <a:spLocks noGrp="1"/>
          </p:cNvSpPr>
          <p:nvPr>
            <p:ph type="title"/>
          </p:nvPr>
        </p:nvSpPr>
        <p:spPr/>
        <p:txBody>
          <a:bodyPr/>
          <a:lstStyle/>
          <a:p>
            <a:r>
              <a:rPr lang="en-US" smtClean="0"/>
              <a:t>Contents</a:t>
            </a:r>
            <a:endParaRPr lang="en-US"/>
          </a:p>
        </p:txBody>
      </p:sp>
    </p:spTree>
  </p:cSld>
  <p:clrMapOvr>
    <a:masterClrMapping/>
  </p:clrMapOvr>
  <p:transition advTm="99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685800" y="1447800"/>
            <a:ext cx="7772400" cy="4953000"/>
          </a:xfrm>
        </p:spPr>
        <p:txBody>
          <a:bodyPr/>
          <a:lstStyle/>
          <a:p>
            <a:pPr marL="0" indent="0">
              <a:buNone/>
            </a:pPr>
            <a:r>
              <a:rPr lang="en-US" sz="2400" smtClean="0"/>
              <a:t>     Aegrota </a:t>
            </a:r>
            <a:r>
              <a:rPr lang="en-US" sz="2400"/>
              <a:t>femina in turb</a:t>
            </a:r>
            <a:r>
              <a:rPr lang="en-US" sz="2000"/>
              <a:t>ā</a:t>
            </a:r>
            <a:r>
              <a:rPr lang="en-US" sz="2400"/>
              <a:t> prope Iesum ambulavit. Ea multos annos laboraverat. Nulli medici eam sanare potuerant. Ea sibi putavit, "Si Ies</a:t>
            </a:r>
            <a:r>
              <a:rPr lang="en-US" sz="2000"/>
              <a:t>ū</a:t>
            </a:r>
            <a:r>
              <a:rPr lang="en-US" sz="2400"/>
              <a:t>s vestimentum tangere potero, ero salva."</a:t>
            </a:r>
          </a:p>
          <a:p>
            <a:pPr marL="0" indent="0">
              <a:buNone/>
            </a:pPr>
            <a:r>
              <a:rPr lang="en-US" sz="2400" smtClean="0"/>
              <a:t>    Post </a:t>
            </a:r>
            <a:r>
              <a:rPr lang="en-US" sz="2400"/>
              <a:t>Iesum ambulavit. Eius vestimenti fimbriam tetigit. Statim femina sensit in suo corpore morbum discessisse. Iesus, amittens nonnullam virtutem, rogavit, "Quis Meum vestimentum tetigit?"</a:t>
            </a:r>
          </a:p>
          <a:p>
            <a:pPr marL="0" indent="0">
              <a:buNone/>
            </a:pPr>
            <a:r>
              <a:rPr lang="en-US" sz="2400" smtClean="0"/>
              <a:t>    Petrus </a:t>
            </a:r>
            <a:r>
              <a:rPr lang="en-US" sz="2400"/>
              <a:t>et alii discipuli dixerunt, "Multitudo, Domine, Te circumdat, et ′Quis Me tetigit</a:t>
            </a:r>
            <a:r>
              <a:rPr lang="en-US" sz="2400" smtClean="0"/>
              <a:t>?′ rogas-ne</a:t>
            </a:r>
            <a:r>
              <a:rPr lang="en-US" sz="2400"/>
              <a:t>?"</a:t>
            </a:r>
          </a:p>
          <a:p>
            <a:pPr marL="0" indent="0">
              <a:buNone/>
            </a:pPr>
            <a:r>
              <a:rPr lang="en-US" sz="2400" smtClean="0"/>
              <a:t>    Respondens</a:t>
            </a:r>
            <a:r>
              <a:rPr lang="en-US" sz="2400"/>
              <a:t>, Iesus dixit, "Aliquis Me tetigit, nam virtutem discessisse sentio."</a:t>
            </a:r>
          </a:p>
          <a:p>
            <a:pPr>
              <a:buFontTx/>
              <a:buNone/>
            </a:pPr>
            <a:endParaRPr lang="en-US" sz="2000" smtClean="0"/>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304800" y="1600200"/>
            <a:ext cx="8305800" cy="4114800"/>
          </a:xfrm>
        </p:spPr>
        <p:txBody>
          <a:bodyPr/>
          <a:lstStyle/>
          <a:p>
            <a:pPr marL="0" indent="0">
              <a:buNone/>
            </a:pPr>
            <a:r>
              <a:rPr lang="en-US" sz="2400" smtClean="0"/>
              <a:t>            </a:t>
            </a:r>
            <a:r>
              <a:rPr lang="en-US" sz="2400"/>
              <a:t>Ubi femina </a:t>
            </a:r>
            <a:r>
              <a:rPr lang="en-US" sz="2400" smtClean="0"/>
              <a:t>sensit </a:t>
            </a:r>
            <a:r>
              <a:rPr lang="en-US" sz="2400"/>
              <a:t>se non esse absconditam, timens et tremens, ante Eum venit et cecidit. Ante totam multitudinem femina Ei narravit, "Eram aegrota, et nunc sanata sum!"</a:t>
            </a:r>
          </a:p>
          <a:p>
            <a:pPr marL="0" indent="0">
              <a:buNone/>
            </a:pPr>
            <a:r>
              <a:rPr lang="en-US" sz="2400" smtClean="0"/>
              <a:t>    Ei </a:t>
            </a:r>
            <a:r>
              <a:rPr lang="en-US" sz="2400"/>
              <a:t>Iesus dixit, "Filia, fides tua te salvam fecit; vade in pace."</a:t>
            </a:r>
          </a:p>
          <a:p>
            <a:pPr marL="0" indent="0">
              <a:buNone/>
            </a:pPr>
            <a:r>
              <a:rPr lang="en-US" sz="2400" smtClean="0"/>
              <a:t>   Dum </a:t>
            </a:r>
            <a:r>
              <a:rPr lang="en-US" sz="2400"/>
              <a:t>Iesus dicebat, Chuza appropinquavit, portans nuntium Iairo. "Tua filia iam est mortua. Immo iam sero est!"</a:t>
            </a:r>
          </a:p>
          <a:p>
            <a:pPr marL="0" indent="0">
              <a:buNone/>
            </a:pPr>
            <a:r>
              <a:rPr lang="en-US" sz="2400" smtClean="0"/>
              <a:t>    Respondens</a:t>
            </a:r>
            <a:r>
              <a:rPr lang="en-US" sz="2400"/>
              <a:t>, Iesus dixit, "Noli timere; crede, et tua filia sanata erit</a:t>
            </a:r>
            <a:r>
              <a:rPr lang="en-US" sz="2400" smtClean="0"/>
              <a:t>.“</a:t>
            </a:r>
            <a:r>
              <a:rPr lang="en-US" sz="2400"/>
              <a:t>Ubi appropinquaverunt </a:t>
            </a:r>
            <a:r>
              <a:rPr lang="en-US" sz="2400" smtClean="0"/>
              <a:t>domum, </a:t>
            </a:r>
            <a:r>
              <a:rPr lang="en-US" sz="2400"/>
              <a:t>solus Iesus et Petrus et Iacobus et Ioannes et Iairus intus ambulaverunt. Multitudo extra mansit. </a:t>
            </a:r>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1371600"/>
            <a:ext cx="7772400" cy="4114800"/>
          </a:xfrm>
        </p:spPr>
        <p:txBody>
          <a:bodyPr/>
          <a:lstStyle/>
          <a:p>
            <a:pPr marL="0" indent="0">
              <a:buNone/>
            </a:pPr>
            <a:r>
              <a:rPr lang="en-US" sz="2000" smtClean="0"/>
              <a:t>        </a:t>
            </a:r>
            <a:r>
              <a:rPr lang="en-US" sz="2400" smtClean="0"/>
              <a:t>Omnes </a:t>
            </a:r>
            <a:r>
              <a:rPr lang="en-US" sz="2400"/>
              <a:t>qui erant intra villam magnis cum lacrimis lacrimabant. Iesus eis dixit, "Cur lacrimatis?  Puella mortua non est, sed dormit."</a:t>
            </a:r>
          </a:p>
          <a:p>
            <a:pPr marL="0" indent="0">
              <a:buNone/>
            </a:pPr>
            <a:r>
              <a:rPr lang="en-US" sz="2400" smtClean="0"/>
              <a:t>     Lacrimantes </a:t>
            </a:r>
            <a:r>
              <a:rPr lang="en-US" sz="2400"/>
              <a:t>Iesum irridere inceperunt, itaque Is eos a vill</a:t>
            </a:r>
            <a:r>
              <a:rPr lang="en-US" sz="2000"/>
              <a:t>ā</a:t>
            </a:r>
            <a:r>
              <a:rPr lang="en-US" sz="2400"/>
              <a:t> misit. Tum Iesus et Iairus et mater puellae et tres discipuli ambulaverunt in cubiculum ubi puella dormiebat.</a:t>
            </a:r>
          </a:p>
          <a:p>
            <a:pPr marL="0" indent="0">
              <a:buNone/>
            </a:pPr>
            <a:r>
              <a:rPr lang="en-US" sz="2400" smtClean="0"/>
              <a:t>    Iesus </a:t>
            </a:r>
            <a:r>
              <a:rPr lang="en-US" sz="2400"/>
              <a:t>levavit Suas man</a:t>
            </a:r>
            <a:r>
              <a:rPr lang="en-US" sz="2000"/>
              <a:t>ū</a:t>
            </a:r>
            <a:r>
              <a:rPr lang="en-US" sz="2400"/>
              <a:t>s et ei dixit, "Dico tibi, puella, surge!"</a:t>
            </a:r>
          </a:p>
          <a:p>
            <a:pPr marL="0" indent="0">
              <a:buNone/>
            </a:pPr>
            <a:r>
              <a:rPr lang="en-US" sz="2400" smtClean="0"/>
              <a:t>    Statim </a:t>
            </a:r>
            <a:r>
              <a:rPr lang="en-US" sz="2400"/>
              <a:t>puella surrexit et ambulare incepit. Omnes mirati sunt! Iesus eos iussit cibum ei dare.</a:t>
            </a:r>
          </a:p>
          <a:p>
            <a:pPr marL="0" indent="0">
              <a:buNone/>
            </a:pPr>
            <a:r>
              <a:rPr lang="en-US" sz="2400"/>
              <a:t>Is iussit omnes nihil de omnibus his rebus dicere. Sed beatissimi narraverunt fabulam miram omnibus in omni mundo.</a:t>
            </a:r>
          </a:p>
          <a:p>
            <a:pPr>
              <a:buFontTx/>
              <a:buNone/>
            </a:pPr>
            <a:endParaRPr lang="en-US" smtClean="0"/>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114800" y="1524000"/>
            <a:ext cx="4343400" cy="4114800"/>
          </a:xfrm>
        </p:spPr>
        <p:txBody>
          <a:bodyPr/>
          <a:lstStyle/>
          <a:p>
            <a:pPr marL="0" indent="0">
              <a:buNone/>
            </a:pPr>
            <a:r>
              <a:rPr lang="en-US" sz="2400" smtClean="0"/>
              <a:t>   </a:t>
            </a:r>
            <a:r>
              <a:rPr lang="en-US" sz="2400"/>
              <a:t>Et Iairus, ubi audiverat Iesum narrantem ei non timere, hoc semper memori</a:t>
            </a:r>
            <a:r>
              <a:rPr lang="en-US" sz="2000"/>
              <a:t>ā</a:t>
            </a:r>
            <a:r>
              <a:rPr lang="en-US" sz="2400"/>
              <a:t> tenuit. Iairus et sua familia se cum familiis Chuzae et Fideli iunxerunt, et nunc erant pars illius magnae man</a:t>
            </a:r>
            <a:r>
              <a:rPr lang="en-US" sz="2000"/>
              <a:t>ū</a:t>
            </a:r>
            <a:r>
              <a:rPr lang="en-US" sz="2400"/>
              <a:t>s discipulorum qui </a:t>
            </a:r>
            <a:r>
              <a:rPr lang="en-US" sz="2400" smtClean="0"/>
              <a:t>comprehenderunt </a:t>
            </a:r>
            <a:r>
              <a:rPr lang="en-US" sz="2400"/>
              <a:t>Iesum esse Filium Dei et Messiam et Regem Regum et suum Dominum et Salvatorem.</a:t>
            </a:r>
          </a:p>
          <a:p>
            <a:pPr>
              <a:buFontTx/>
              <a:buNone/>
            </a:pPr>
            <a:endParaRPr lang="en-US" smtClean="0"/>
          </a:p>
        </p:txBody>
      </p:sp>
      <p:pic>
        <p:nvPicPr>
          <p:cNvPr id="26627" name="Picture 4" descr="http://purechristians.org/images/JesusHealsGirl.JPG"/>
          <p:cNvPicPr>
            <a:picLocks noChangeAspect="1" noChangeArrowheads="1"/>
          </p:cNvPicPr>
          <p:nvPr/>
        </p:nvPicPr>
        <p:blipFill>
          <a:blip r:embed="rId2" cstate="print"/>
          <a:srcRect/>
          <a:stretch>
            <a:fillRect/>
          </a:stretch>
        </p:blipFill>
        <p:spPr bwMode="auto">
          <a:xfrm>
            <a:off x="762000" y="3505200"/>
            <a:ext cx="2562225" cy="2038350"/>
          </a:xfrm>
          <a:prstGeom prst="rect">
            <a:avLst/>
          </a:prstGeom>
          <a:noFill/>
          <a:ln w="9525">
            <a:noFill/>
            <a:miter lim="800000"/>
            <a:headEnd/>
            <a:tailEnd/>
          </a:ln>
        </p:spPr>
      </p:pic>
      <p:sp>
        <p:nvSpPr>
          <p:cNvPr id="4" name="TextBox 3"/>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defRPr/>
            </a:pPr>
            <a:r>
              <a:rPr lang="en-US" smtClean="0">
                <a:solidFill>
                  <a:schemeClr val="tx1"/>
                </a:solidFill>
                <a:ea typeface="Verdana" pitchFamily="34" charset="0"/>
                <a:cs typeface="Verdana" pitchFamily="34" charset="0"/>
              </a:rPr>
              <a:t>Hortatory Subjunctives</a:t>
            </a:r>
            <a:endParaRPr lang="en-US">
              <a:solidFill>
                <a:schemeClr val="tx1"/>
              </a:solidFill>
            </a:endParaRPr>
          </a:p>
        </p:txBody>
      </p:sp>
      <p:sp>
        <p:nvSpPr>
          <p:cNvPr id="6147" name="Content Placeholder 2"/>
          <p:cNvSpPr>
            <a:spLocks noGrp="1"/>
          </p:cNvSpPr>
          <p:nvPr>
            <p:ph idx="1"/>
          </p:nvPr>
        </p:nvSpPr>
        <p:spPr/>
        <p:txBody>
          <a:bodyPr/>
          <a:lstStyle/>
          <a:p>
            <a:pPr marL="742950" indent="-742950" eaLnBrk="1" hangingPunct="1">
              <a:buFontTx/>
              <a:buNone/>
            </a:pPr>
            <a:r>
              <a:rPr lang="en-US" smtClean="0"/>
              <a:t>      </a:t>
            </a:r>
          </a:p>
          <a:p>
            <a:pPr marL="742950" indent="-742950" eaLnBrk="1" hangingPunct="1">
              <a:buFontTx/>
              <a:buNone/>
            </a:pPr>
            <a:endParaRPr lang="en-US" smtClean="0"/>
          </a:p>
          <a:p>
            <a:pPr marL="742950" indent="-742950" algn="ctr" eaLnBrk="1" hangingPunct="1">
              <a:buFontTx/>
              <a:buNone/>
            </a:pPr>
            <a:r>
              <a:rPr lang="en-US" smtClean="0"/>
              <a:t>     Let there be light!   Fiat lux!</a:t>
            </a:r>
          </a:p>
          <a:p>
            <a:pPr marL="742950" indent="-742950" algn="ctr" eaLnBrk="1" hangingPunct="1">
              <a:buFontTx/>
              <a:buNone/>
            </a:pPr>
            <a:r>
              <a:rPr lang="en-US" smtClean="0"/>
              <a:t>          There may be peace.   Fiat pax!</a:t>
            </a:r>
          </a:p>
        </p:txBody>
      </p:sp>
      <p:pic>
        <p:nvPicPr>
          <p:cNvPr id="5" name="il_fi" descr="http://i245.photobucket.com/albums/gg64/dhyanadragon777/let-there-be-light-1.jpg"/>
          <p:cNvPicPr/>
          <p:nvPr/>
        </p:nvPicPr>
        <p:blipFill>
          <a:blip r:embed="rId2" cstate="print"/>
          <a:srcRect/>
          <a:stretch>
            <a:fillRect/>
          </a:stretch>
        </p:blipFill>
        <p:spPr bwMode="auto">
          <a:xfrm>
            <a:off x="1295400" y="3657600"/>
            <a:ext cx="3276600" cy="2362200"/>
          </a:xfrm>
          <a:prstGeom prst="rect">
            <a:avLst/>
          </a:prstGeom>
          <a:noFill/>
          <a:ln w="9525">
            <a:noFill/>
            <a:miter lim="800000"/>
            <a:headEnd/>
            <a:tailEnd/>
          </a:ln>
        </p:spPr>
      </p:pic>
    </p:spTree>
  </p:cSld>
  <p:clrMapOvr>
    <a:masterClrMapping/>
  </p:clrMapOvr>
  <p:transition advTm="143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You do some.</a:t>
            </a:r>
            <a:endParaRPr lang="en-US">
              <a:solidFill>
                <a:schemeClr val="tx1"/>
              </a:solidFill>
            </a:endParaRPr>
          </a:p>
        </p:txBody>
      </p:sp>
      <p:sp>
        <p:nvSpPr>
          <p:cNvPr id="7171" name="Content Placeholder 2"/>
          <p:cNvSpPr>
            <a:spLocks noGrp="1"/>
          </p:cNvSpPr>
          <p:nvPr>
            <p:ph idx="1"/>
          </p:nvPr>
        </p:nvSpPr>
        <p:spPr>
          <a:xfrm>
            <a:off x="685800" y="2209800"/>
            <a:ext cx="7772400" cy="3048000"/>
          </a:xfrm>
        </p:spPr>
        <p:txBody>
          <a:bodyPr/>
          <a:lstStyle/>
          <a:p>
            <a:pPr marL="742950" indent="-742950" eaLnBrk="1" hangingPunct="1">
              <a:buFontTx/>
              <a:buNone/>
            </a:pPr>
            <a:r>
              <a:rPr lang="en-US" b="1" smtClean="0">
                <a:latin typeface="Verdana" pitchFamily="34" charset="0"/>
                <a:ea typeface="Verdana" pitchFamily="34" charset="0"/>
                <a:cs typeface="Verdana" pitchFamily="34" charset="0"/>
              </a:rPr>
              <a:t>  </a:t>
            </a:r>
            <a:r>
              <a:rPr lang="en-US" sz="2800" b="1" smtClean="0">
                <a:latin typeface="Verdana" pitchFamily="34" charset="0"/>
                <a:ea typeface="Verdana" pitchFamily="34" charset="0"/>
                <a:cs typeface="Verdana" pitchFamily="34" charset="0"/>
              </a:rPr>
              <a:t>  </a:t>
            </a:r>
            <a:r>
              <a:rPr lang="en-US" sz="2800" smtClean="0">
                <a:latin typeface="Verdana" pitchFamily="34" charset="0"/>
                <a:ea typeface="Verdana" pitchFamily="34" charset="0"/>
                <a:cs typeface="Verdana" pitchFamily="34" charset="0"/>
              </a:rPr>
              <a:t>Now YOU make up some sentences!</a:t>
            </a:r>
          </a:p>
          <a:p>
            <a:pPr marL="742950" indent="-742950" eaLnBrk="1" hangingPunct="1">
              <a:buFontTx/>
              <a:buNone/>
            </a:pPr>
            <a:r>
              <a:rPr lang="en-US" sz="2800" smtClean="0">
                <a:latin typeface="Verdana" pitchFamily="34" charset="0"/>
                <a:ea typeface="Verdana" pitchFamily="34" charset="0"/>
                <a:cs typeface="Verdana" pitchFamily="34" charset="0"/>
              </a:rPr>
              <a:t>         Let them…</a:t>
            </a:r>
            <a:br>
              <a:rPr lang="en-US" sz="2800" smtClean="0">
                <a:latin typeface="Verdana" pitchFamily="34" charset="0"/>
                <a:ea typeface="Verdana" pitchFamily="34" charset="0"/>
                <a:cs typeface="Verdana" pitchFamily="34" charset="0"/>
              </a:rPr>
            </a:br>
            <a:r>
              <a:rPr lang="en-US" sz="2800" smtClean="0">
                <a:latin typeface="Verdana" pitchFamily="34" charset="0"/>
                <a:ea typeface="Verdana" pitchFamily="34" charset="0"/>
                <a:cs typeface="Verdana" pitchFamily="34" charset="0"/>
              </a:rPr>
              <a:t>    She may…</a:t>
            </a:r>
            <a:br>
              <a:rPr lang="en-US" sz="2800" smtClean="0">
                <a:latin typeface="Verdana" pitchFamily="34" charset="0"/>
                <a:ea typeface="Verdana" pitchFamily="34" charset="0"/>
                <a:cs typeface="Verdana" pitchFamily="34" charset="0"/>
              </a:rPr>
            </a:br>
            <a:r>
              <a:rPr lang="en-US" sz="2800" smtClean="0">
                <a:latin typeface="Verdana" pitchFamily="34" charset="0"/>
                <a:ea typeface="Verdana" pitchFamily="34" charset="0"/>
                <a:cs typeface="Verdana" pitchFamily="34" charset="0"/>
              </a:rPr>
              <a:t>     May you…</a:t>
            </a:r>
            <a:br>
              <a:rPr lang="en-US" sz="2800" smtClean="0">
                <a:latin typeface="Verdana" pitchFamily="34" charset="0"/>
                <a:ea typeface="Verdana" pitchFamily="34" charset="0"/>
                <a:cs typeface="Verdana" pitchFamily="34" charset="0"/>
              </a:rPr>
            </a:br>
            <a:r>
              <a:rPr lang="en-US" sz="2800" smtClean="0">
                <a:latin typeface="Verdana" pitchFamily="34" charset="0"/>
                <a:ea typeface="Verdana" pitchFamily="34" charset="0"/>
                <a:cs typeface="Verdana" pitchFamily="34" charset="0"/>
              </a:rPr>
              <a:t>      Don’t let him…  (Let him not…)</a:t>
            </a:r>
          </a:p>
          <a:p>
            <a:pPr marL="742950" indent="-742950" eaLnBrk="1" hangingPunct="1">
              <a:buFontTx/>
              <a:buNone/>
            </a:pPr>
            <a:r>
              <a:rPr lang="en-US" sz="2800" smtClean="0">
                <a:latin typeface="Verdana" pitchFamily="34" charset="0"/>
                <a:ea typeface="Verdana" pitchFamily="34" charset="0"/>
                <a:cs typeface="Verdana" pitchFamily="34" charset="0"/>
              </a:rPr>
              <a:t>  </a:t>
            </a:r>
          </a:p>
        </p:txBody>
      </p:sp>
    </p:spTree>
  </p:cSld>
  <p:clrMapOvr>
    <a:masterClrMapping/>
  </p:clrMapOvr>
  <p:transition advTm="464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Only ONE clause…</a:t>
            </a:r>
            <a:endParaRPr lang="en-US">
              <a:solidFill>
                <a:schemeClr val="tx1"/>
              </a:solidFill>
            </a:endParaRPr>
          </a:p>
        </p:txBody>
      </p:sp>
      <p:sp>
        <p:nvSpPr>
          <p:cNvPr id="8195" name="Content Placeholder 2"/>
          <p:cNvSpPr>
            <a:spLocks noGrp="1"/>
          </p:cNvSpPr>
          <p:nvPr>
            <p:ph idx="1"/>
          </p:nvPr>
        </p:nvSpPr>
        <p:spPr>
          <a:xfrm>
            <a:off x="609600" y="2286000"/>
            <a:ext cx="8001000" cy="3048000"/>
          </a:xfrm>
        </p:spPr>
        <p:txBody>
          <a:bodyPr/>
          <a:lstStyle/>
          <a:p>
            <a:pPr>
              <a:buFontTx/>
              <a:buNone/>
            </a:pPr>
            <a:r>
              <a:rPr lang="en-US" i="1" smtClean="0"/>
              <a:t>Same construction as you learned in Chapter 6.</a:t>
            </a:r>
          </a:p>
          <a:p>
            <a:pPr>
              <a:buFontTx/>
              <a:buNone/>
            </a:pPr>
            <a:r>
              <a:rPr lang="en-US" i="1" smtClean="0"/>
              <a:t>But only ONE clause, this time it is not an indicative followed by a subjunctive clause.</a:t>
            </a:r>
          </a:p>
          <a:p>
            <a:pPr>
              <a:buFontTx/>
              <a:buNone/>
            </a:pPr>
            <a:endParaRPr lang="en-US" i="1" smtClean="0"/>
          </a:p>
          <a:p>
            <a:pPr algn="ctr">
              <a:buFontTx/>
              <a:buNone/>
            </a:pPr>
            <a:r>
              <a:rPr lang="en-US" sz="3600" smtClean="0"/>
              <a:t>W</a:t>
            </a:r>
            <a:r>
              <a:rPr lang="en-US" sz="3600" smtClean="0">
                <a:solidFill>
                  <a:srgbClr val="C00000"/>
                </a:solidFill>
              </a:rPr>
              <a:t>e</a:t>
            </a:r>
            <a:r>
              <a:rPr lang="en-US" sz="3600" smtClean="0"/>
              <a:t> f</a:t>
            </a:r>
            <a:r>
              <a:rPr lang="en-US" sz="3600" smtClean="0">
                <a:solidFill>
                  <a:srgbClr val="C00000"/>
                </a:solidFill>
              </a:rPr>
              <a:t>ea</a:t>
            </a:r>
            <a:r>
              <a:rPr lang="en-US" sz="3600" smtClean="0"/>
              <a:t>r </a:t>
            </a:r>
            <a:r>
              <a:rPr lang="en-US" sz="3600" smtClean="0">
                <a:solidFill>
                  <a:srgbClr val="C00000"/>
                </a:solidFill>
              </a:rPr>
              <a:t>a</a:t>
            </a:r>
            <a:r>
              <a:rPr lang="en-US" sz="3600" smtClean="0"/>
              <a:t> l</a:t>
            </a:r>
            <a:r>
              <a:rPr lang="en-US" sz="3600" smtClean="0">
                <a:solidFill>
                  <a:srgbClr val="C00000"/>
                </a:solidFill>
              </a:rPr>
              <a:t>ia</a:t>
            </a:r>
            <a:r>
              <a:rPr lang="en-US" sz="3600" smtClean="0"/>
              <a:t>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defRPr/>
            </a:pPr>
            <a:r>
              <a:rPr lang="en-US" smtClean="0">
                <a:solidFill>
                  <a:schemeClr val="tx1"/>
                </a:solidFill>
                <a:ea typeface="Verdana" pitchFamily="34" charset="0"/>
                <a:cs typeface="Verdana" pitchFamily="34" charset="0"/>
              </a:rPr>
              <a:t>Vocabulary</a:t>
            </a:r>
            <a:endParaRPr lang="en-US">
              <a:solidFill>
                <a:schemeClr val="tx1"/>
              </a:solidFill>
            </a:endParaRPr>
          </a:p>
        </p:txBody>
      </p:sp>
      <p:sp>
        <p:nvSpPr>
          <p:cNvPr id="9219" name="Content Placeholder 2"/>
          <p:cNvSpPr>
            <a:spLocks noGrp="1"/>
          </p:cNvSpPr>
          <p:nvPr>
            <p:ph idx="1"/>
          </p:nvPr>
        </p:nvSpPr>
        <p:spPr>
          <a:xfrm>
            <a:off x="685800" y="1981200"/>
            <a:ext cx="8077200" cy="3048000"/>
          </a:xfrm>
        </p:spPr>
        <p:txBody>
          <a:bodyPr/>
          <a:lstStyle/>
          <a:p>
            <a:pPr marL="742950" indent="-742950" eaLnBrk="1" hangingPunct="1">
              <a:buFontTx/>
              <a:buNone/>
            </a:pPr>
            <a:r>
              <a:rPr lang="en-US" b="1" smtClean="0"/>
              <a:t>    </a:t>
            </a:r>
            <a:endParaRPr lang="en-US" sz="3000" b="1" smtClean="0"/>
          </a:p>
          <a:p>
            <a:pPr marL="742950" indent="-742950" eaLnBrk="1" hangingPunct="1">
              <a:buFontTx/>
              <a:buNone/>
            </a:pPr>
            <a:r>
              <a:rPr lang="en-US" sz="3000" smtClean="0">
                <a:latin typeface="Verdana" pitchFamily="34" charset="0"/>
                <a:ea typeface="Verdana" pitchFamily="34" charset="0"/>
                <a:cs typeface="Verdana" pitchFamily="34" charset="0"/>
              </a:rPr>
              <a:t>   continenter	             oratio	</a:t>
            </a:r>
          </a:p>
          <a:p>
            <a:pPr marL="742950" indent="-742950" eaLnBrk="1" hangingPunct="1">
              <a:buFontTx/>
              <a:buNone/>
            </a:pPr>
            <a:r>
              <a:rPr lang="en-US" sz="3000" smtClean="0">
                <a:latin typeface="Verdana" pitchFamily="34" charset="0"/>
                <a:ea typeface="Verdana" pitchFamily="34" charset="0"/>
                <a:cs typeface="Verdana" pitchFamily="34" charset="0"/>
              </a:rPr>
              <a:t>   medica                    vestimentum</a:t>
            </a:r>
          </a:p>
          <a:p>
            <a:pPr marL="742950" indent="-742950" eaLnBrk="1" hangingPunct="1">
              <a:buFontTx/>
              <a:buNone/>
            </a:pPr>
            <a:r>
              <a:rPr lang="en-US" sz="3000" smtClean="0">
                <a:latin typeface="Verdana" pitchFamily="34" charset="0"/>
                <a:ea typeface="Verdana" pitchFamily="34" charset="0"/>
                <a:cs typeface="Verdana" pitchFamily="34" charset="0"/>
              </a:rPr>
              <a:t>   medicus                   intra</a:t>
            </a:r>
          </a:p>
          <a:p>
            <a:pPr marL="742950" indent="-742950" eaLnBrk="1" hangingPunct="1">
              <a:buFontTx/>
              <a:buNone/>
            </a:pPr>
            <a:r>
              <a:rPr lang="en-US" sz="3000" smtClean="0">
                <a:latin typeface="Verdana" pitchFamily="34" charset="0"/>
                <a:ea typeface="Verdana" pitchFamily="34" charset="0"/>
                <a:cs typeface="Verdana" pitchFamily="34" charset="0"/>
              </a:rPr>
              <a:t>   morbus                    aliquis</a:t>
            </a:r>
          </a:p>
        </p:txBody>
      </p:sp>
      <p:pic>
        <p:nvPicPr>
          <p:cNvPr id="5" name="il_fi" descr="http://kswpgoodfriends.files.wordpress.com/2009/09/doctor.jpg"/>
          <p:cNvPicPr/>
          <p:nvPr/>
        </p:nvPicPr>
        <p:blipFill>
          <a:blip r:embed="rId2" cstate="print"/>
          <a:srcRect/>
          <a:stretch>
            <a:fillRect/>
          </a:stretch>
        </p:blipFill>
        <p:spPr bwMode="auto">
          <a:xfrm>
            <a:off x="3276600" y="3657600"/>
            <a:ext cx="16002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Vocabulary</a:t>
            </a:r>
            <a:endParaRPr lang="en-US">
              <a:solidFill>
                <a:schemeClr val="tx1"/>
              </a:solidFill>
            </a:endParaRPr>
          </a:p>
        </p:txBody>
      </p:sp>
      <p:sp>
        <p:nvSpPr>
          <p:cNvPr id="10243" name="Content Placeholder 2"/>
          <p:cNvSpPr>
            <a:spLocks noGrp="1"/>
          </p:cNvSpPr>
          <p:nvPr>
            <p:ph idx="1"/>
          </p:nvPr>
        </p:nvSpPr>
        <p:spPr>
          <a:xfrm>
            <a:off x="685800" y="2209800"/>
            <a:ext cx="7772400" cy="3048000"/>
          </a:xfrm>
        </p:spPr>
        <p:txBody>
          <a:bodyPr/>
          <a:lstStyle/>
          <a:p>
            <a:pPr marL="742950" indent="-742950" eaLnBrk="1" hangingPunct="1">
              <a:buFontTx/>
              <a:buNone/>
            </a:pPr>
            <a:r>
              <a:rPr lang="en-US" b="1" smtClean="0"/>
              <a:t> </a:t>
            </a:r>
            <a:endParaRPr lang="en-US" smtClean="0">
              <a:latin typeface="Verdana" pitchFamily="34" charset="0"/>
              <a:ea typeface="Verdana" pitchFamily="34" charset="0"/>
              <a:cs typeface="Verdana" pitchFamily="34" charset="0"/>
            </a:endParaRPr>
          </a:p>
          <a:p>
            <a:pPr marL="742950" indent="-742950" eaLnBrk="1" hangingPunct="1">
              <a:buFontTx/>
              <a:buNone/>
            </a:pPr>
            <a:r>
              <a:rPr lang="en-US" smtClean="0">
                <a:latin typeface="Verdana" pitchFamily="34" charset="0"/>
                <a:ea typeface="Verdana" pitchFamily="34" charset="0"/>
                <a:cs typeface="Verdana" pitchFamily="34" charset="0"/>
              </a:rPr>
              <a:t>  amitto              irrideo</a:t>
            </a:r>
          </a:p>
          <a:p>
            <a:pPr marL="742950" indent="-742950" eaLnBrk="1" hangingPunct="1">
              <a:buFontTx/>
              <a:buNone/>
            </a:pPr>
            <a:r>
              <a:rPr lang="en-US" smtClean="0">
                <a:latin typeface="Verdana" pitchFamily="34" charset="0"/>
                <a:ea typeface="Verdana" pitchFamily="34" charset="0"/>
                <a:cs typeface="Verdana" pitchFamily="34" charset="0"/>
              </a:rPr>
              <a:t>  bibo		   proclamo</a:t>
            </a:r>
          </a:p>
          <a:p>
            <a:pPr marL="742950" indent="-742950" eaLnBrk="1" hangingPunct="1">
              <a:buFontTx/>
              <a:buNone/>
            </a:pPr>
            <a:r>
              <a:rPr lang="en-US" smtClean="0">
                <a:latin typeface="Verdana" pitchFamily="34" charset="0"/>
                <a:ea typeface="Verdana" pitchFamily="34" charset="0"/>
                <a:cs typeface="Verdana" pitchFamily="34" charset="0"/>
              </a:rPr>
              <a:t>  edo                  taceo</a:t>
            </a:r>
          </a:p>
          <a:p>
            <a:pPr marL="742950" indent="-742950" eaLnBrk="1" hangingPunct="1">
              <a:buFontTx/>
              <a:buNone/>
            </a:pPr>
            <a:r>
              <a:rPr lang="en-US" smtClean="0">
                <a:latin typeface="Verdana" pitchFamily="34" charset="0"/>
                <a:ea typeface="Verdana" pitchFamily="34" charset="0"/>
                <a:cs typeface="Verdana" pitchFamily="34" charset="0"/>
              </a:rPr>
              <a:t>  exclamo		</a:t>
            </a:r>
          </a:p>
          <a:p>
            <a:pPr marL="742950" indent="-742950" eaLnBrk="1" hangingPunct="1">
              <a:buFontTx/>
              <a:buNone/>
            </a:pPr>
            <a:r>
              <a:rPr lang="en-US" smtClean="0">
                <a:latin typeface="Verdana" pitchFamily="34" charset="0"/>
                <a:ea typeface="Verdana" pitchFamily="34" charset="0"/>
                <a:cs typeface="Verdana" pitchFamily="34" charset="0"/>
              </a:rPr>
              <a:t>   </a:t>
            </a:r>
            <a:endParaRPr lang="en-US" smtClean="0"/>
          </a:p>
          <a:p>
            <a:pPr marL="742950" indent="-742950" eaLnBrk="1" hangingPunct="1">
              <a:buFontTx/>
              <a:buNone/>
            </a:pPr>
            <a:endParaRPr lang="en-US" smtClean="0"/>
          </a:p>
        </p:txBody>
      </p:sp>
      <p:pic>
        <p:nvPicPr>
          <p:cNvPr id="5" name="il_fi" descr="http://rlv.zcache.com/eat_sleep_drink_tshirt-p235692966766916788su5e_400.jpg"/>
          <p:cNvPicPr/>
          <p:nvPr/>
        </p:nvPicPr>
        <p:blipFill>
          <a:blip r:embed="rId2" cstate="print"/>
          <a:srcRect/>
          <a:stretch>
            <a:fillRect/>
          </a:stretch>
        </p:blipFill>
        <p:spPr bwMode="auto">
          <a:xfrm>
            <a:off x="3200400" y="4648200"/>
            <a:ext cx="1441450" cy="144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Exercise A.</a:t>
            </a:r>
            <a:endParaRPr lang="en-US">
              <a:solidFill>
                <a:schemeClr val="tx1"/>
              </a:solidFill>
            </a:endParaRPr>
          </a:p>
        </p:txBody>
      </p:sp>
      <p:sp>
        <p:nvSpPr>
          <p:cNvPr id="11267" name="Content Placeholder 2"/>
          <p:cNvSpPr>
            <a:spLocks noGrp="1"/>
          </p:cNvSpPr>
          <p:nvPr>
            <p:ph idx="1"/>
          </p:nvPr>
        </p:nvSpPr>
        <p:spPr>
          <a:xfrm>
            <a:off x="685800" y="1752600"/>
            <a:ext cx="8229600" cy="4724400"/>
          </a:xfrm>
        </p:spPr>
        <p:txBody>
          <a:bodyPr/>
          <a:lstStyle/>
          <a:p>
            <a:pPr>
              <a:buFontTx/>
              <a:buNone/>
            </a:pPr>
            <a:r>
              <a:rPr lang="en-US" u="sng" smtClean="0"/>
              <a:t>III. Exercise A</a:t>
            </a:r>
            <a:r>
              <a:rPr lang="en-US" smtClean="0"/>
              <a:t>.  Translate.</a:t>
            </a:r>
          </a:p>
          <a:p>
            <a:pPr>
              <a:buFontTx/>
              <a:buNone/>
            </a:pPr>
            <a:r>
              <a:rPr lang="en-US" smtClean="0"/>
              <a:t>    </a:t>
            </a:r>
            <a:r>
              <a:rPr lang="en-US" sz="2800" smtClean="0"/>
              <a:t>1. Propheta dicat.   </a:t>
            </a:r>
            <a:br>
              <a:rPr lang="en-US" sz="2800" smtClean="0"/>
            </a:br>
            <a:r>
              <a:rPr lang="en-US" sz="2800" smtClean="0"/>
              <a:t> </a:t>
            </a:r>
            <a:r>
              <a:rPr lang="en-US" sz="2800" i="1" smtClean="0">
                <a:solidFill>
                  <a:srgbClr val="990033"/>
                </a:solidFill>
              </a:rPr>
              <a:t>Question:  Is </a:t>
            </a:r>
            <a:r>
              <a:rPr lang="en-US" sz="2800" b="1" i="1" smtClean="0">
                <a:solidFill>
                  <a:srgbClr val="990033"/>
                </a:solidFill>
              </a:rPr>
              <a:t>dicat</a:t>
            </a:r>
            <a:r>
              <a:rPr lang="en-US" sz="2800" i="1" smtClean="0">
                <a:solidFill>
                  <a:srgbClr val="990033"/>
                </a:solidFill>
              </a:rPr>
              <a:t> indicative or subjunctive?  Look at the vowel.</a:t>
            </a:r>
            <a:br>
              <a:rPr lang="en-US" sz="2800" i="1" smtClean="0">
                <a:solidFill>
                  <a:srgbClr val="990033"/>
                </a:solidFill>
              </a:rPr>
            </a:br>
            <a:r>
              <a:rPr lang="en-US" sz="2800" smtClean="0"/>
              <a:t> Let the prophet speak.</a:t>
            </a:r>
            <a:br>
              <a:rPr lang="en-US" sz="2800" smtClean="0"/>
            </a:br>
            <a:r>
              <a:rPr lang="en-US" sz="2800" smtClean="0"/>
              <a:t>  The prophet may speak.</a:t>
            </a:r>
          </a:p>
        </p:txBody>
      </p:sp>
      <p:pic>
        <p:nvPicPr>
          <p:cNvPr id="5" name="il_fi" descr="http://www.patriotic-jewelry.com/upload/features/Image/articles/Old-Testament-Prophet-Isaiah.jpg"/>
          <p:cNvPicPr/>
          <p:nvPr/>
        </p:nvPicPr>
        <p:blipFill>
          <a:blip r:embed="rId2" cstate="print"/>
          <a:srcRect/>
          <a:stretch>
            <a:fillRect/>
          </a:stretch>
        </p:blipFill>
        <p:spPr bwMode="auto">
          <a:xfrm>
            <a:off x="5638800" y="3657600"/>
            <a:ext cx="19812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Exercise B.</a:t>
            </a:r>
            <a:endParaRPr lang="en-US">
              <a:solidFill>
                <a:schemeClr val="tx1"/>
              </a:solidFill>
            </a:endParaRPr>
          </a:p>
        </p:txBody>
      </p:sp>
      <p:sp>
        <p:nvSpPr>
          <p:cNvPr id="12291" name="Content Placeholder 2"/>
          <p:cNvSpPr>
            <a:spLocks noGrp="1"/>
          </p:cNvSpPr>
          <p:nvPr>
            <p:ph idx="1"/>
          </p:nvPr>
        </p:nvSpPr>
        <p:spPr>
          <a:xfrm>
            <a:off x="685800" y="1752600"/>
            <a:ext cx="7772400" cy="3048000"/>
          </a:xfrm>
        </p:spPr>
        <p:txBody>
          <a:bodyPr/>
          <a:lstStyle/>
          <a:p>
            <a:pPr>
              <a:buFontTx/>
              <a:buNone/>
            </a:pPr>
            <a:r>
              <a:rPr lang="en-US" smtClean="0"/>
              <a:t>   </a:t>
            </a:r>
          </a:p>
          <a:p>
            <a:pPr>
              <a:buFontTx/>
              <a:buNone/>
            </a:pPr>
            <a:r>
              <a:rPr lang="en-US" smtClean="0"/>
              <a:t>    </a:t>
            </a:r>
            <a:r>
              <a:rPr lang="en-US" sz="2400" smtClean="0"/>
              <a:t>1.   Let them rejoice.</a:t>
            </a:r>
            <a:br>
              <a:rPr lang="en-US" sz="2400" smtClean="0"/>
            </a:br>
            <a:r>
              <a:rPr lang="en-US" sz="2400" smtClean="0"/>
              <a:t>Think:   “They rejoice.”</a:t>
            </a:r>
            <a:br>
              <a:rPr lang="en-US" sz="2400" smtClean="0"/>
            </a:br>
            <a:r>
              <a:rPr lang="en-US" sz="2400" smtClean="0"/>
              <a:t>              Exsultant.</a:t>
            </a:r>
          </a:p>
          <a:p>
            <a:pPr>
              <a:buFontTx/>
              <a:buNone/>
            </a:pPr>
            <a:r>
              <a:rPr lang="en-US" sz="2400" smtClean="0"/>
              <a:t/>
            </a:r>
            <a:br>
              <a:rPr lang="en-US" sz="2400" smtClean="0"/>
            </a:br>
            <a:r>
              <a:rPr lang="en-US" sz="2400" smtClean="0"/>
              <a:t>Change the vowel to make it subjunctive.</a:t>
            </a:r>
            <a:br>
              <a:rPr lang="en-US" sz="2400" smtClean="0"/>
            </a:br>
            <a:r>
              <a:rPr lang="en-US" sz="2400" smtClean="0"/>
              <a:t>               </a:t>
            </a:r>
            <a:r>
              <a:rPr lang="en-US" sz="2400" smtClean="0">
                <a:solidFill>
                  <a:srgbClr val="990033"/>
                </a:solidFill>
              </a:rPr>
              <a:t>Exsultent</a:t>
            </a:r>
            <a:r>
              <a:rPr lang="en-US" sz="2400" smtClean="0"/>
              <a:t>.</a:t>
            </a:r>
          </a:p>
          <a:p>
            <a:pPr>
              <a:buFontTx/>
              <a:buNone/>
            </a:pPr>
            <a:r>
              <a:rPr lang="en-US" sz="2400" smtClean="0"/>
              <a:t>            </a:t>
            </a:r>
          </a:p>
          <a:p>
            <a:pPr>
              <a:buFontTx/>
              <a:buNone/>
            </a:pPr>
            <a:r>
              <a:rPr lang="en-US" sz="2400" smtClean="0"/>
              <a:t>    </a:t>
            </a:r>
            <a:endParaRPr lang="en-US" sz="2400" i="1" smtClean="0">
              <a:solidFill>
                <a:srgbClr val="0070C0"/>
              </a:solidFill>
            </a:endParaRPr>
          </a:p>
          <a:p>
            <a:pPr>
              <a:buFontTx/>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2551</TotalTime>
  <Words>895</Words>
  <Application>Microsoft Office PowerPoint</Application>
  <PresentationFormat>On-screen Show (4:3)</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Romans</vt:lpstr>
      <vt:lpstr>  </vt:lpstr>
      <vt:lpstr>Contents</vt:lpstr>
      <vt:lpstr>Hortatory Subjunctives</vt:lpstr>
      <vt:lpstr>You do some.</vt:lpstr>
      <vt:lpstr>Only ONE clause…</vt:lpstr>
      <vt:lpstr>Vocabulary</vt:lpstr>
      <vt:lpstr>Vocabulary</vt:lpstr>
      <vt:lpstr>Exercise A.</vt:lpstr>
      <vt:lpstr>Exercise B.</vt:lpstr>
      <vt:lpstr>Exercise C.</vt:lpstr>
      <vt:lpstr>Exercise D.</vt:lpstr>
      <vt:lpstr>Thanksgiving</vt:lpstr>
      <vt:lpstr>Thanksgiving </vt:lpstr>
      <vt:lpstr>Thanksgiving</vt:lpstr>
      <vt:lpstr>PowerPoint Presentation</vt:lpstr>
      <vt:lpstr>The Lord’s Prayer</vt:lpstr>
      <vt:lpstr>Psalm Centum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123</cp:revision>
  <cp:lastPrinted>1601-01-01T00:00:00Z</cp:lastPrinted>
  <dcterms:created xsi:type="dcterms:W3CDTF">2010-04-22T18:49:57Z</dcterms:created>
  <dcterms:modified xsi:type="dcterms:W3CDTF">2019-06-11T10:26:54Z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