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 id="2147483867" r:id="rId2"/>
    <p:sldMasterId id="2147483880" r:id="rId3"/>
    <p:sldMasterId id="2147483894" r:id="rId4"/>
  </p:sldMasterIdLst>
  <p:notesMasterIdLst>
    <p:notesMasterId r:id="rId27"/>
  </p:notesMasterIdLst>
  <p:sldIdLst>
    <p:sldId id="256" r:id="rId5"/>
    <p:sldId id="265" r:id="rId6"/>
    <p:sldId id="277" r:id="rId7"/>
    <p:sldId id="263" r:id="rId8"/>
    <p:sldId id="280" r:id="rId9"/>
    <p:sldId id="283" r:id="rId10"/>
    <p:sldId id="284" r:id="rId11"/>
    <p:sldId id="285" r:id="rId12"/>
    <p:sldId id="286" r:id="rId13"/>
    <p:sldId id="287" r:id="rId14"/>
    <p:sldId id="288" r:id="rId15"/>
    <p:sldId id="259" r:id="rId16"/>
    <p:sldId id="260" r:id="rId17"/>
    <p:sldId id="261" r:id="rId18"/>
    <p:sldId id="267" r:id="rId19"/>
    <p:sldId id="278" r:id="rId20"/>
    <p:sldId id="282" r:id="rId21"/>
    <p:sldId id="268" r:id="rId22"/>
    <p:sldId id="270" r:id="rId23"/>
    <p:sldId id="271" r:id="rId24"/>
    <p:sldId id="272" r:id="rId25"/>
    <p:sldId id="276" r:id="rId2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800000"/>
    <a:srgbClr val="993300"/>
    <a:srgbClr val="4F4033"/>
    <a:srgbClr val="BEAB9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0" autoAdjust="0"/>
    <p:restoredTop sz="94731" autoAdjust="0"/>
  </p:normalViewPr>
  <p:slideViewPr>
    <p:cSldViewPr>
      <p:cViewPr varScale="1">
        <p:scale>
          <a:sx n="75" d="100"/>
          <a:sy n="75" d="100"/>
        </p:scale>
        <p:origin x="-576" y="-102"/>
      </p:cViewPr>
      <p:guideLst>
        <p:guide orient="horz" pos="2160"/>
        <p:guide pos="2880"/>
      </p:guideLst>
    </p:cSldViewPr>
  </p:slideViewPr>
  <p:outlineViewPr>
    <p:cViewPr>
      <p:scale>
        <a:sx n="33" d="100"/>
        <a:sy n="33" d="100"/>
      </p:scale>
      <p:origin x="0" y="104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37CE0-9FF8-4EFD-ADD5-39D535B5E2AA}" type="doc">
      <dgm:prSet loTypeId="urn:microsoft.com/office/officeart/2005/8/layout/target3" loCatId="relationship" qsTypeId="urn:microsoft.com/office/officeart/2005/8/quickstyle/simple1" qsCatId="simple" csTypeId="urn:microsoft.com/office/officeart/2005/8/colors/accent2_3" csCatId="accent2" phldr="1"/>
      <dgm:spPr/>
      <dgm:t>
        <a:bodyPr/>
        <a:lstStyle/>
        <a:p>
          <a:endParaRPr lang="en-US"/>
        </a:p>
      </dgm:t>
    </dgm:pt>
    <dgm:pt modelId="{AFA7CBDE-177C-4007-8943-8AD14298F9D6}">
      <dgm:prSet/>
      <dgm:spPr/>
      <dgm:t>
        <a:bodyPr/>
        <a:lstStyle/>
        <a:p>
          <a:pPr algn="l" rtl="0"/>
          <a:r>
            <a:rPr lang="en-US" dirty="0" smtClean="0"/>
            <a:t>Present Active       Present Stem + re</a:t>
          </a:r>
          <a:endParaRPr lang="en-US" dirty="0"/>
        </a:p>
      </dgm:t>
    </dgm:pt>
    <dgm:pt modelId="{95D680B4-041A-4609-AD92-25495901211C}" type="parTrans" cxnId="{B6475A57-6084-40AA-A6E9-F941FD53970C}">
      <dgm:prSet/>
      <dgm:spPr/>
      <dgm:t>
        <a:bodyPr/>
        <a:lstStyle/>
        <a:p>
          <a:endParaRPr lang="en-US"/>
        </a:p>
      </dgm:t>
    </dgm:pt>
    <dgm:pt modelId="{054A8985-F255-4C0A-909D-AD0905F7A835}" type="sibTrans" cxnId="{B6475A57-6084-40AA-A6E9-F941FD53970C}">
      <dgm:prSet/>
      <dgm:spPr/>
      <dgm:t>
        <a:bodyPr/>
        <a:lstStyle/>
        <a:p>
          <a:endParaRPr lang="en-US"/>
        </a:p>
      </dgm:t>
    </dgm:pt>
    <dgm:pt modelId="{BC2F1E54-EFE2-4B43-9BDB-5386423A1064}">
      <dgm:prSet/>
      <dgm:spPr/>
      <dgm:t>
        <a:bodyPr/>
        <a:lstStyle/>
        <a:p>
          <a:pPr algn="l" rtl="0"/>
          <a:r>
            <a:rPr lang="en-US" smtClean="0"/>
            <a:t>Perfect Active        Perfect Stem + isse</a:t>
          </a:r>
          <a:endParaRPr lang="en-US"/>
        </a:p>
      </dgm:t>
    </dgm:pt>
    <dgm:pt modelId="{2D9A1249-E213-47CE-B9DB-23FDA00A4892}" type="parTrans" cxnId="{2C22430F-4C1D-42D3-8E84-D2A2E37849EF}">
      <dgm:prSet/>
      <dgm:spPr/>
      <dgm:t>
        <a:bodyPr/>
        <a:lstStyle/>
        <a:p>
          <a:endParaRPr lang="en-US"/>
        </a:p>
      </dgm:t>
    </dgm:pt>
    <dgm:pt modelId="{28ED4F0A-8052-4480-9388-FE10A244B33E}" type="sibTrans" cxnId="{2C22430F-4C1D-42D3-8E84-D2A2E37849EF}">
      <dgm:prSet/>
      <dgm:spPr/>
      <dgm:t>
        <a:bodyPr/>
        <a:lstStyle/>
        <a:p>
          <a:endParaRPr lang="en-US"/>
        </a:p>
      </dgm:t>
    </dgm:pt>
    <dgm:pt modelId="{2E724411-A2EC-4192-BD6E-556968015169}">
      <dgm:prSet/>
      <dgm:spPr/>
      <dgm:t>
        <a:bodyPr/>
        <a:lstStyle/>
        <a:p>
          <a:pPr algn="l" rtl="0"/>
          <a:r>
            <a:rPr lang="en-US" smtClean="0"/>
            <a:t>Future Active	   Participial Stem + ur + -us, -a, -um endings and </a:t>
          </a:r>
          <a:r>
            <a:rPr lang="en-US" b="1" smtClean="0"/>
            <a:t>esse</a:t>
          </a:r>
          <a:endParaRPr lang="en-US" b="1"/>
        </a:p>
      </dgm:t>
    </dgm:pt>
    <dgm:pt modelId="{56B994FB-620F-408D-91EA-C5234C9142E2}" type="parTrans" cxnId="{8532A35B-C78A-4F7A-A4EB-F5DF04E7EF6E}">
      <dgm:prSet/>
      <dgm:spPr/>
      <dgm:t>
        <a:bodyPr/>
        <a:lstStyle/>
        <a:p>
          <a:endParaRPr lang="en-US"/>
        </a:p>
      </dgm:t>
    </dgm:pt>
    <dgm:pt modelId="{EF3D135F-46A8-4642-8CA2-C4BF68B41DEA}" type="sibTrans" cxnId="{8532A35B-C78A-4F7A-A4EB-F5DF04E7EF6E}">
      <dgm:prSet/>
      <dgm:spPr/>
      <dgm:t>
        <a:bodyPr/>
        <a:lstStyle/>
        <a:p>
          <a:endParaRPr lang="en-US"/>
        </a:p>
      </dgm:t>
    </dgm:pt>
    <dgm:pt modelId="{8731C7A4-7F8A-4658-B268-767EB683BA48}">
      <dgm:prSet/>
      <dgm:spPr/>
      <dgm:t>
        <a:bodyPr/>
        <a:lstStyle/>
        <a:p>
          <a:pPr algn="l" rtl="0"/>
          <a:r>
            <a:rPr lang="en-US" smtClean="0"/>
            <a:t>Present Passive      Present Stem + ri   (except for 3</a:t>
          </a:r>
          <a:r>
            <a:rPr lang="en-US" baseline="30000" smtClean="0"/>
            <a:t>rd</a:t>
          </a:r>
          <a:r>
            <a:rPr lang="en-US" smtClean="0"/>
            <a:t> conjugation)</a:t>
          </a:r>
          <a:endParaRPr lang="en-US"/>
        </a:p>
      </dgm:t>
    </dgm:pt>
    <dgm:pt modelId="{90054812-1821-4EEF-8080-C75E8FB9B586}" type="parTrans" cxnId="{F9D88DE6-0547-4B8E-A9AE-194A8F4113DA}">
      <dgm:prSet/>
      <dgm:spPr/>
      <dgm:t>
        <a:bodyPr/>
        <a:lstStyle/>
        <a:p>
          <a:endParaRPr lang="en-US"/>
        </a:p>
      </dgm:t>
    </dgm:pt>
    <dgm:pt modelId="{7FDCB2DA-3A61-4C46-9259-390AE2B62B5F}" type="sibTrans" cxnId="{F9D88DE6-0547-4B8E-A9AE-194A8F4113DA}">
      <dgm:prSet/>
      <dgm:spPr/>
      <dgm:t>
        <a:bodyPr/>
        <a:lstStyle/>
        <a:p>
          <a:endParaRPr lang="en-US"/>
        </a:p>
      </dgm:t>
    </dgm:pt>
    <dgm:pt modelId="{06101FDE-7E07-4E8D-ADBA-B2F0EDB64446}">
      <dgm:prSet/>
      <dgm:spPr/>
      <dgm:t>
        <a:bodyPr/>
        <a:lstStyle/>
        <a:p>
          <a:pPr algn="l" rtl="0"/>
          <a:r>
            <a:rPr lang="en-US" smtClean="0"/>
            <a:t>Perfect Passive       Participial Stem + endings, -us, -a, -um + </a:t>
          </a:r>
          <a:r>
            <a:rPr lang="en-US" b="1" smtClean="0"/>
            <a:t>esse</a:t>
          </a:r>
          <a:endParaRPr lang="en-US" b="1"/>
        </a:p>
      </dgm:t>
    </dgm:pt>
    <dgm:pt modelId="{31276FE6-B9C8-4C94-943E-FEF20A1C36C8}" type="parTrans" cxnId="{A7624761-F2F0-44FE-BA73-AFF174C9237A}">
      <dgm:prSet/>
      <dgm:spPr/>
      <dgm:t>
        <a:bodyPr/>
        <a:lstStyle/>
        <a:p>
          <a:endParaRPr lang="en-US"/>
        </a:p>
      </dgm:t>
    </dgm:pt>
    <dgm:pt modelId="{E6BBDDC5-45A6-42D9-BBCD-F2A793F155EE}" type="sibTrans" cxnId="{A7624761-F2F0-44FE-BA73-AFF174C9237A}">
      <dgm:prSet/>
      <dgm:spPr/>
      <dgm:t>
        <a:bodyPr/>
        <a:lstStyle/>
        <a:p>
          <a:endParaRPr lang="en-US"/>
        </a:p>
      </dgm:t>
    </dgm:pt>
    <dgm:pt modelId="{487A141F-BA0F-403B-8EF3-8F344EF622D9}" type="pres">
      <dgm:prSet presAssocID="{86137CE0-9FF8-4EFD-ADD5-39D535B5E2AA}" presName="Name0" presStyleCnt="0">
        <dgm:presLayoutVars>
          <dgm:chMax val="7"/>
          <dgm:dir/>
          <dgm:animLvl val="lvl"/>
          <dgm:resizeHandles val="exact"/>
        </dgm:presLayoutVars>
      </dgm:prSet>
      <dgm:spPr/>
      <dgm:t>
        <a:bodyPr/>
        <a:lstStyle/>
        <a:p>
          <a:endParaRPr lang="en-US"/>
        </a:p>
      </dgm:t>
    </dgm:pt>
    <dgm:pt modelId="{630AEB8F-2F88-417F-A0BE-BBEF46E269C4}" type="pres">
      <dgm:prSet presAssocID="{AFA7CBDE-177C-4007-8943-8AD14298F9D6}" presName="circle1" presStyleLbl="node1" presStyleIdx="0" presStyleCnt="5"/>
      <dgm:spPr/>
    </dgm:pt>
    <dgm:pt modelId="{7B85B0A9-9588-4AAE-B0DB-7A8E06D5DBAD}" type="pres">
      <dgm:prSet presAssocID="{AFA7CBDE-177C-4007-8943-8AD14298F9D6}" presName="space" presStyleCnt="0"/>
      <dgm:spPr/>
    </dgm:pt>
    <dgm:pt modelId="{78B32C41-6692-4F8A-8404-F77FC376BB90}" type="pres">
      <dgm:prSet presAssocID="{AFA7CBDE-177C-4007-8943-8AD14298F9D6}" presName="rect1" presStyleLbl="alignAcc1" presStyleIdx="0" presStyleCnt="5"/>
      <dgm:spPr/>
      <dgm:t>
        <a:bodyPr/>
        <a:lstStyle/>
        <a:p>
          <a:endParaRPr lang="en-US"/>
        </a:p>
      </dgm:t>
    </dgm:pt>
    <dgm:pt modelId="{4A5F6848-93EA-476D-BEE5-8DDD0C651146}" type="pres">
      <dgm:prSet presAssocID="{BC2F1E54-EFE2-4B43-9BDB-5386423A1064}" presName="vertSpace2" presStyleLbl="node1" presStyleIdx="0" presStyleCnt="5"/>
      <dgm:spPr/>
    </dgm:pt>
    <dgm:pt modelId="{257E6185-7B7A-44D8-9D13-3E95D0C39524}" type="pres">
      <dgm:prSet presAssocID="{BC2F1E54-EFE2-4B43-9BDB-5386423A1064}" presName="circle2" presStyleLbl="node1" presStyleIdx="1" presStyleCnt="5"/>
      <dgm:spPr/>
    </dgm:pt>
    <dgm:pt modelId="{D8F8A49D-EA74-437A-832D-BFF539424D29}" type="pres">
      <dgm:prSet presAssocID="{BC2F1E54-EFE2-4B43-9BDB-5386423A1064}" presName="rect2" presStyleLbl="alignAcc1" presStyleIdx="1" presStyleCnt="5" custLinFactNeighborY="-1266"/>
      <dgm:spPr/>
      <dgm:t>
        <a:bodyPr/>
        <a:lstStyle/>
        <a:p>
          <a:endParaRPr lang="en-US"/>
        </a:p>
      </dgm:t>
    </dgm:pt>
    <dgm:pt modelId="{CF24B410-F156-4A01-9048-0989EFBBC8A6}" type="pres">
      <dgm:prSet presAssocID="{2E724411-A2EC-4192-BD6E-556968015169}" presName="vertSpace3" presStyleLbl="node1" presStyleIdx="1" presStyleCnt="5"/>
      <dgm:spPr/>
    </dgm:pt>
    <dgm:pt modelId="{E8718C93-EA0A-40F1-BD78-7CC0119BADD8}" type="pres">
      <dgm:prSet presAssocID="{2E724411-A2EC-4192-BD6E-556968015169}" presName="circle3" presStyleLbl="node1" presStyleIdx="2" presStyleCnt="5"/>
      <dgm:spPr/>
    </dgm:pt>
    <dgm:pt modelId="{CC4D561A-DF2E-41E3-B53C-25C541A13DB0}" type="pres">
      <dgm:prSet presAssocID="{2E724411-A2EC-4192-BD6E-556968015169}" presName="rect3" presStyleLbl="alignAcc1" presStyleIdx="2" presStyleCnt="5"/>
      <dgm:spPr/>
      <dgm:t>
        <a:bodyPr/>
        <a:lstStyle/>
        <a:p>
          <a:endParaRPr lang="en-US"/>
        </a:p>
      </dgm:t>
    </dgm:pt>
    <dgm:pt modelId="{715EC455-1EF2-4A65-8D16-B6791654335A}" type="pres">
      <dgm:prSet presAssocID="{8731C7A4-7F8A-4658-B268-767EB683BA48}" presName="vertSpace4" presStyleLbl="node1" presStyleIdx="2" presStyleCnt="5"/>
      <dgm:spPr/>
    </dgm:pt>
    <dgm:pt modelId="{E306F759-E4CA-4520-885A-E44BF93EAADB}" type="pres">
      <dgm:prSet presAssocID="{8731C7A4-7F8A-4658-B268-767EB683BA48}" presName="circle4" presStyleLbl="node1" presStyleIdx="3" presStyleCnt="5"/>
      <dgm:spPr/>
    </dgm:pt>
    <dgm:pt modelId="{48D315B7-FFE2-4CCE-B98F-4D47D41B688E}" type="pres">
      <dgm:prSet presAssocID="{8731C7A4-7F8A-4658-B268-767EB683BA48}" presName="rect4" presStyleLbl="alignAcc1" presStyleIdx="3" presStyleCnt="5"/>
      <dgm:spPr/>
      <dgm:t>
        <a:bodyPr/>
        <a:lstStyle/>
        <a:p>
          <a:endParaRPr lang="en-US"/>
        </a:p>
      </dgm:t>
    </dgm:pt>
    <dgm:pt modelId="{00D7EE11-B7CD-4B63-A8D3-3DE7D0ECCF89}" type="pres">
      <dgm:prSet presAssocID="{06101FDE-7E07-4E8D-ADBA-B2F0EDB64446}" presName="vertSpace5" presStyleLbl="node1" presStyleIdx="3" presStyleCnt="5"/>
      <dgm:spPr/>
    </dgm:pt>
    <dgm:pt modelId="{95339263-00BD-4ADA-A6A9-8AFC7776680F}" type="pres">
      <dgm:prSet presAssocID="{06101FDE-7E07-4E8D-ADBA-B2F0EDB64446}" presName="circle5" presStyleLbl="node1" presStyleIdx="4" presStyleCnt="5"/>
      <dgm:spPr/>
    </dgm:pt>
    <dgm:pt modelId="{6E90EF7E-0DE9-4AB6-8C3D-144DE2619057}" type="pres">
      <dgm:prSet presAssocID="{06101FDE-7E07-4E8D-ADBA-B2F0EDB64446}" presName="rect5" presStyleLbl="alignAcc1" presStyleIdx="4" presStyleCnt="5"/>
      <dgm:spPr/>
      <dgm:t>
        <a:bodyPr/>
        <a:lstStyle/>
        <a:p>
          <a:endParaRPr lang="en-US"/>
        </a:p>
      </dgm:t>
    </dgm:pt>
    <dgm:pt modelId="{124A987C-890F-4389-A1D5-982494D8535A}" type="pres">
      <dgm:prSet presAssocID="{AFA7CBDE-177C-4007-8943-8AD14298F9D6}" presName="rect1ParTxNoCh" presStyleLbl="alignAcc1" presStyleIdx="4" presStyleCnt="5">
        <dgm:presLayoutVars>
          <dgm:chMax val="1"/>
          <dgm:bulletEnabled val="1"/>
        </dgm:presLayoutVars>
      </dgm:prSet>
      <dgm:spPr/>
      <dgm:t>
        <a:bodyPr/>
        <a:lstStyle/>
        <a:p>
          <a:endParaRPr lang="en-US"/>
        </a:p>
      </dgm:t>
    </dgm:pt>
    <dgm:pt modelId="{74A588A0-31A4-4EC8-9615-AD1FF9C1D4EB}" type="pres">
      <dgm:prSet presAssocID="{BC2F1E54-EFE2-4B43-9BDB-5386423A1064}" presName="rect2ParTxNoCh" presStyleLbl="alignAcc1" presStyleIdx="4" presStyleCnt="5">
        <dgm:presLayoutVars>
          <dgm:chMax val="1"/>
          <dgm:bulletEnabled val="1"/>
        </dgm:presLayoutVars>
      </dgm:prSet>
      <dgm:spPr/>
      <dgm:t>
        <a:bodyPr/>
        <a:lstStyle/>
        <a:p>
          <a:endParaRPr lang="en-US"/>
        </a:p>
      </dgm:t>
    </dgm:pt>
    <dgm:pt modelId="{06550F2E-C6F5-44F8-9318-38A735664DFF}" type="pres">
      <dgm:prSet presAssocID="{2E724411-A2EC-4192-BD6E-556968015169}" presName="rect3ParTxNoCh" presStyleLbl="alignAcc1" presStyleIdx="4" presStyleCnt="5">
        <dgm:presLayoutVars>
          <dgm:chMax val="1"/>
          <dgm:bulletEnabled val="1"/>
        </dgm:presLayoutVars>
      </dgm:prSet>
      <dgm:spPr/>
      <dgm:t>
        <a:bodyPr/>
        <a:lstStyle/>
        <a:p>
          <a:endParaRPr lang="en-US"/>
        </a:p>
      </dgm:t>
    </dgm:pt>
    <dgm:pt modelId="{F67359B3-1688-4EF6-B5B7-932CB667F70F}" type="pres">
      <dgm:prSet presAssocID="{8731C7A4-7F8A-4658-B268-767EB683BA48}" presName="rect4ParTxNoCh" presStyleLbl="alignAcc1" presStyleIdx="4" presStyleCnt="5">
        <dgm:presLayoutVars>
          <dgm:chMax val="1"/>
          <dgm:bulletEnabled val="1"/>
        </dgm:presLayoutVars>
      </dgm:prSet>
      <dgm:spPr/>
      <dgm:t>
        <a:bodyPr/>
        <a:lstStyle/>
        <a:p>
          <a:endParaRPr lang="en-US"/>
        </a:p>
      </dgm:t>
    </dgm:pt>
    <dgm:pt modelId="{44F1AE50-2BE8-4380-9AFD-F6E163A0B75D}" type="pres">
      <dgm:prSet presAssocID="{06101FDE-7E07-4E8D-ADBA-B2F0EDB64446}" presName="rect5ParTxNoCh" presStyleLbl="alignAcc1" presStyleIdx="4" presStyleCnt="5">
        <dgm:presLayoutVars>
          <dgm:chMax val="1"/>
          <dgm:bulletEnabled val="1"/>
        </dgm:presLayoutVars>
      </dgm:prSet>
      <dgm:spPr/>
      <dgm:t>
        <a:bodyPr/>
        <a:lstStyle/>
        <a:p>
          <a:endParaRPr lang="en-US"/>
        </a:p>
      </dgm:t>
    </dgm:pt>
  </dgm:ptLst>
  <dgm:cxnLst>
    <dgm:cxn modelId="{A7624761-F2F0-44FE-BA73-AFF174C9237A}" srcId="{86137CE0-9FF8-4EFD-ADD5-39D535B5E2AA}" destId="{06101FDE-7E07-4E8D-ADBA-B2F0EDB64446}" srcOrd="4" destOrd="0" parTransId="{31276FE6-B9C8-4C94-943E-FEF20A1C36C8}" sibTransId="{E6BBDDC5-45A6-42D9-BBCD-F2A793F155EE}"/>
    <dgm:cxn modelId="{375D5DAB-1A50-4990-B565-9CE3BD114C26}" type="presOf" srcId="{8731C7A4-7F8A-4658-B268-767EB683BA48}" destId="{F67359B3-1688-4EF6-B5B7-932CB667F70F}" srcOrd="1" destOrd="0" presId="urn:microsoft.com/office/officeart/2005/8/layout/target3"/>
    <dgm:cxn modelId="{7883018D-E288-423B-80B9-31B632B1E2B9}" type="presOf" srcId="{AFA7CBDE-177C-4007-8943-8AD14298F9D6}" destId="{124A987C-890F-4389-A1D5-982494D8535A}" srcOrd="1" destOrd="0" presId="urn:microsoft.com/office/officeart/2005/8/layout/target3"/>
    <dgm:cxn modelId="{C4D5B25C-6FA6-4823-9D5C-B6DBA20DD018}" type="presOf" srcId="{2E724411-A2EC-4192-BD6E-556968015169}" destId="{CC4D561A-DF2E-41E3-B53C-25C541A13DB0}" srcOrd="0" destOrd="0" presId="urn:microsoft.com/office/officeart/2005/8/layout/target3"/>
    <dgm:cxn modelId="{2C22430F-4C1D-42D3-8E84-D2A2E37849EF}" srcId="{86137CE0-9FF8-4EFD-ADD5-39D535B5E2AA}" destId="{BC2F1E54-EFE2-4B43-9BDB-5386423A1064}" srcOrd="1" destOrd="0" parTransId="{2D9A1249-E213-47CE-B9DB-23FDA00A4892}" sibTransId="{28ED4F0A-8052-4480-9388-FE10A244B33E}"/>
    <dgm:cxn modelId="{9F3C2A8F-4D64-47A7-BAFA-DF3841FF95AC}" type="presOf" srcId="{2E724411-A2EC-4192-BD6E-556968015169}" destId="{06550F2E-C6F5-44F8-9318-38A735664DFF}" srcOrd="1" destOrd="0" presId="urn:microsoft.com/office/officeart/2005/8/layout/target3"/>
    <dgm:cxn modelId="{8532A35B-C78A-4F7A-A4EB-F5DF04E7EF6E}" srcId="{86137CE0-9FF8-4EFD-ADD5-39D535B5E2AA}" destId="{2E724411-A2EC-4192-BD6E-556968015169}" srcOrd="2" destOrd="0" parTransId="{56B994FB-620F-408D-91EA-C5234C9142E2}" sibTransId="{EF3D135F-46A8-4642-8CA2-C4BF68B41DEA}"/>
    <dgm:cxn modelId="{34A50909-5529-4111-BEC4-020B1DC81D19}" type="presOf" srcId="{86137CE0-9FF8-4EFD-ADD5-39D535B5E2AA}" destId="{487A141F-BA0F-403B-8EF3-8F344EF622D9}" srcOrd="0" destOrd="0" presId="urn:microsoft.com/office/officeart/2005/8/layout/target3"/>
    <dgm:cxn modelId="{F9D88DE6-0547-4B8E-A9AE-194A8F4113DA}" srcId="{86137CE0-9FF8-4EFD-ADD5-39D535B5E2AA}" destId="{8731C7A4-7F8A-4658-B268-767EB683BA48}" srcOrd="3" destOrd="0" parTransId="{90054812-1821-4EEF-8080-C75E8FB9B586}" sibTransId="{7FDCB2DA-3A61-4C46-9259-390AE2B62B5F}"/>
    <dgm:cxn modelId="{B6475A57-6084-40AA-A6E9-F941FD53970C}" srcId="{86137CE0-9FF8-4EFD-ADD5-39D535B5E2AA}" destId="{AFA7CBDE-177C-4007-8943-8AD14298F9D6}" srcOrd="0" destOrd="0" parTransId="{95D680B4-041A-4609-AD92-25495901211C}" sibTransId="{054A8985-F255-4C0A-909D-AD0905F7A835}"/>
    <dgm:cxn modelId="{16EFDD23-7E7E-459E-9CD5-B0A84FF20DDD}" type="presOf" srcId="{BC2F1E54-EFE2-4B43-9BDB-5386423A1064}" destId="{D8F8A49D-EA74-437A-832D-BFF539424D29}" srcOrd="0" destOrd="0" presId="urn:microsoft.com/office/officeart/2005/8/layout/target3"/>
    <dgm:cxn modelId="{C9303C6A-2E3D-4F16-92E2-049858A5BBC1}" type="presOf" srcId="{BC2F1E54-EFE2-4B43-9BDB-5386423A1064}" destId="{74A588A0-31A4-4EC8-9615-AD1FF9C1D4EB}" srcOrd="1" destOrd="0" presId="urn:microsoft.com/office/officeart/2005/8/layout/target3"/>
    <dgm:cxn modelId="{3AD48F41-C189-490C-B9A0-0854657E17C4}" type="presOf" srcId="{06101FDE-7E07-4E8D-ADBA-B2F0EDB64446}" destId="{44F1AE50-2BE8-4380-9AFD-F6E163A0B75D}" srcOrd="1" destOrd="0" presId="urn:microsoft.com/office/officeart/2005/8/layout/target3"/>
    <dgm:cxn modelId="{EFCA69E6-455E-4E5F-9973-5B587EB51DC4}" type="presOf" srcId="{06101FDE-7E07-4E8D-ADBA-B2F0EDB64446}" destId="{6E90EF7E-0DE9-4AB6-8C3D-144DE2619057}" srcOrd="0" destOrd="0" presId="urn:microsoft.com/office/officeart/2005/8/layout/target3"/>
    <dgm:cxn modelId="{E48CF9A7-1C0D-45BD-BB42-7A52D60CBCF0}" type="presOf" srcId="{8731C7A4-7F8A-4658-B268-767EB683BA48}" destId="{48D315B7-FFE2-4CCE-B98F-4D47D41B688E}" srcOrd="0" destOrd="0" presId="urn:microsoft.com/office/officeart/2005/8/layout/target3"/>
    <dgm:cxn modelId="{010F2515-B549-4AB7-968C-B4818CFDF958}" type="presOf" srcId="{AFA7CBDE-177C-4007-8943-8AD14298F9D6}" destId="{78B32C41-6692-4F8A-8404-F77FC376BB90}" srcOrd="0" destOrd="0" presId="urn:microsoft.com/office/officeart/2005/8/layout/target3"/>
    <dgm:cxn modelId="{8D5B7EC2-7A57-427F-8E02-6E7910521A5E}" type="presParOf" srcId="{487A141F-BA0F-403B-8EF3-8F344EF622D9}" destId="{630AEB8F-2F88-417F-A0BE-BBEF46E269C4}" srcOrd="0" destOrd="0" presId="urn:microsoft.com/office/officeart/2005/8/layout/target3"/>
    <dgm:cxn modelId="{5211F22A-042C-43C4-B12A-07AEDE46C271}" type="presParOf" srcId="{487A141F-BA0F-403B-8EF3-8F344EF622D9}" destId="{7B85B0A9-9588-4AAE-B0DB-7A8E06D5DBAD}" srcOrd="1" destOrd="0" presId="urn:microsoft.com/office/officeart/2005/8/layout/target3"/>
    <dgm:cxn modelId="{2B6AA60F-6537-45BA-8B7D-B97EE029452A}" type="presParOf" srcId="{487A141F-BA0F-403B-8EF3-8F344EF622D9}" destId="{78B32C41-6692-4F8A-8404-F77FC376BB90}" srcOrd="2" destOrd="0" presId="urn:microsoft.com/office/officeart/2005/8/layout/target3"/>
    <dgm:cxn modelId="{7A7002F0-983B-406B-9C1C-5A3B45A843BB}" type="presParOf" srcId="{487A141F-BA0F-403B-8EF3-8F344EF622D9}" destId="{4A5F6848-93EA-476D-BEE5-8DDD0C651146}" srcOrd="3" destOrd="0" presId="urn:microsoft.com/office/officeart/2005/8/layout/target3"/>
    <dgm:cxn modelId="{3EE6C7DD-E6B2-4256-83BC-64DBA36C8138}" type="presParOf" srcId="{487A141F-BA0F-403B-8EF3-8F344EF622D9}" destId="{257E6185-7B7A-44D8-9D13-3E95D0C39524}" srcOrd="4" destOrd="0" presId="urn:microsoft.com/office/officeart/2005/8/layout/target3"/>
    <dgm:cxn modelId="{1BA69045-EF20-4F52-A5FE-E6149877C5CD}" type="presParOf" srcId="{487A141F-BA0F-403B-8EF3-8F344EF622D9}" destId="{D8F8A49D-EA74-437A-832D-BFF539424D29}" srcOrd="5" destOrd="0" presId="urn:microsoft.com/office/officeart/2005/8/layout/target3"/>
    <dgm:cxn modelId="{AA6E33D9-23EB-4A2F-B639-EC9BE3858609}" type="presParOf" srcId="{487A141F-BA0F-403B-8EF3-8F344EF622D9}" destId="{CF24B410-F156-4A01-9048-0989EFBBC8A6}" srcOrd="6" destOrd="0" presId="urn:microsoft.com/office/officeart/2005/8/layout/target3"/>
    <dgm:cxn modelId="{2F2B44C4-97EC-479D-BD80-CFF8393DF453}" type="presParOf" srcId="{487A141F-BA0F-403B-8EF3-8F344EF622D9}" destId="{E8718C93-EA0A-40F1-BD78-7CC0119BADD8}" srcOrd="7" destOrd="0" presId="urn:microsoft.com/office/officeart/2005/8/layout/target3"/>
    <dgm:cxn modelId="{9B685F83-862E-414A-8EA5-BD39FE4B18EE}" type="presParOf" srcId="{487A141F-BA0F-403B-8EF3-8F344EF622D9}" destId="{CC4D561A-DF2E-41E3-B53C-25C541A13DB0}" srcOrd="8" destOrd="0" presId="urn:microsoft.com/office/officeart/2005/8/layout/target3"/>
    <dgm:cxn modelId="{8BBFDC55-FCFF-4703-BA20-B787851277F2}" type="presParOf" srcId="{487A141F-BA0F-403B-8EF3-8F344EF622D9}" destId="{715EC455-1EF2-4A65-8D16-B6791654335A}" srcOrd="9" destOrd="0" presId="urn:microsoft.com/office/officeart/2005/8/layout/target3"/>
    <dgm:cxn modelId="{281ADA5D-0F7B-49A6-A666-BC62F4A45994}" type="presParOf" srcId="{487A141F-BA0F-403B-8EF3-8F344EF622D9}" destId="{E306F759-E4CA-4520-885A-E44BF93EAADB}" srcOrd="10" destOrd="0" presId="urn:microsoft.com/office/officeart/2005/8/layout/target3"/>
    <dgm:cxn modelId="{B0205186-5BD9-4D01-8560-8904D1B79653}" type="presParOf" srcId="{487A141F-BA0F-403B-8EF3-8F344EF622D9}" destId="{48D315B7-FFE2-4CCE-B98F-4D47D41B688E}" srcOrd="11" destOrd="0" presId="urn:microsoft.com/office/officeart/2005/8/layout/target3"/>
    <dgm:cxn modelId="{9D4C9397-F42C-4519-810A-18A13DF6B302}" type="presParOf" srcId="{487A141F-BA0F-403B-8EF3-8F344EF622D9}" destId="{00D7EE11-B7CD-4B63-A8D3-3DE7D0ECCF89}" srcOrd="12" destOrd="0" presId="urn:microsoft.com/office/officeart/2005/8/layout/target3"/>
    <dgm:cxn modelId="{A6201816-7CE2-487C-B78A-D8EC61FDCCF1}" type="presParOf" srcId="{487A141F-BA0F-403B-8EF3-8F344EF622D9}" destId="{95339263-00BD-4ADA-A6A9-8AFC7776680F}" srcOrd="13" destOrd="0" presId="urn:microsoft.com/office/officeart/2005/8/layout/target3"/>
    <dgm:cxn modelId="{E70C1686-1A57-45F3-9F84-6B4B5EBA0C80}" type="presParOf" srcId="{487A141F-BA0F-403B-8EF3-8F344EF622D9}" destId="{6E90EF7E-0DE9-4AB6-8C3D-144DE2619057}" srcOrd="14" destOrd="0" presId="urn:microsoft.com/office/officeart/2005/8/layout/target3"/>
    <dgm:cxn modelId="{212174BA-4154-4892-9DCE-5E1354F47669}" type="presParOf" srcId="{487A141F-BA0F-403B-8EF3-8F344EF622D9}" destId="{124A987C-890F-4389-A1D5-982494D8535A}" srcOrd="15" destOrd="0" presId="urn:microsoft.com/office/officeart/2005/8/layout/target3"/>
    <dgm:cxn modelId="{1873CCD2-0E57-41FC-809D-143A9ECA1C85}" type="presParOf" srcId="{487A141F-BA0F-403B-8EF3-8F344EF622D9}" destId="{74A588A0-31A4-4EC8-9615-AD1FF9C1D4EB}" srcOrd="16" destOrd="0" presId="urn:microsoft.com/office/officeart/2005/8/layout/target3"/>
    <dgm:cxn modelId="{120A8D50-CD37-4749-9F40-40C533E50E66}" type="presParOf" srcId="{487A141F-BA0F-403B-8EF3-8F344EF622D9}" destId="{06550F2E-C6F5-44F8-9318-38A735664DFF}" srcOrd="17" destOrd="0" presId="urn:microsoft.com/office/officeart/2005/8/layout/target3"/>
    <dgm:cxn modelId="{1FD69197-DF95-4707-B3AE-9BC9B756366D}" type="presParOf" srcId="{487A141F-BA0F-403B-8EF3-8F344EF622D9}" destId="{F67359B3-1688-4EF6-B5B7-932CB667F70F}" srcOrd="18" destOrd="0" presId="urn:microsoft.com/office/officeart/2005/8/layout/target3"/>
    <dgm:cxn modelId="{BED03773-084F-4553-9776-A2F501256FF3}" type="presParOf" srcId="{487A141F-BA0F-403B-8EF3-8F344EF622D9}" destId="{44F1AE50-2BE8-4380-9AFD-F6E163A0B75D}"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27D013-CAFF-4DFE-A0E8-FB21A309B9B6}"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53F3266B-D018-4001-8735-B59EE66B8D7C}">
      <dgm:prSet custT="1"/>
      <dgm:spPr/>
      <dgm:t>
        <a:bodyPr/>
        <a:lstStyle/>
        <a:p>
          <a:pPr rtl="0"/>
          <a:r>
            <a:rPr lang="en-US" sz="1800" b="1" i="1" smtClean="0"/>
            <a:t>videre – to see</a:t>
          </a:r>
          <a:endParaRPr lang="en-US" sz="1800"/>
        </a:p>
      </dgm:t>
    </dgm:pt>
    <dgm:pt modelId="{2BAE73D6-23EB-4931-9393-D93C4CA8CFDD}" type="parTrans" cxnId="{0F95386D-3C66-4F56-8C29-13A92BED378C}">
      <dgm:prSet/>
      <dgm:spPr/>
      <dgm:t>
        <a:bodyPr/>
        <a:lstStyle/>
        <a:p>
          <a:endParaRPr lang="en-US"/>
        </a:p>
      </dgm:t>
    </dgm:pt>
    <dgm:pt modelId="{0C691C00-1D33-46BC-B033-62279B970AD6}" type="sibTrans" cxnId="{0F95386D-3C66-4F56-8C29-13A92BED378C}">
      <dgm:prSet/>
      <dgm:spPr/>
      <dgm:t>
        <a:bodyPr/>
        <a:lstStyle/>
        <a:p>
          <a:endParaRPr lang="en-US"/>
        </a:p>
      </dgm:t>
    </dgm:pt>
    <dgm:pt modelId="{D5CC5A9E-A183-41AF-9C40-BC65AACC3FF6}">
      <dgm:prSet custT="1"/>
      <dgm:spPr/>
      <dgm:t>
        <a:bodyPr/>
        <a:lstStyle/>
        <a:p>
          <a:pPr rtl="0"/>
          <a:r>
            <a:rPr lang="en-US" sz="1400" smtClean="0"/>
            <a:t> </a:t>
          </a:r>
          <a:r>
            <a:rPr lang="en-US" sz="1800" b="1" i="1" smtClean="0"/>
            <a:t>videri – to be seen</a:t>
          </a:r>
          <a:endParaRPr lang="en-US" sz="1800" b="1" i="1"/>
        </a:p>
      </dgm:t>
    </dgm:pt>
    <dgm:pt modelId="{4CF64A1C-87BA-4603-93E2-8E6ADD0B586D}" type="parTrans" cxnId="{3C25B632-5D19-4E49-B6DB-8CC42BFD0937}">
      <dgm:prSet/>
      <dgm:spPr/>
      <dgm:t>
        <a:bodyPr/>
        <a:lstStyle/>
        <a:p>
          <a:endParaRPr lang="en-US"/>
        </a:p>
      </dgm:t>
    </dgm:pt>
    <dgm:pt modelId="{71968358-16F1-47C4-83EE-611E49ED90CB}" type="sibTrans" cxnId="{3C25B632-5D19-4E49-B6DB-8CC42BFD0937}">
      <dgm:prSet/>
      <dgm:spPr/>
      <dgm:t>
        <a:bodyPr/>
        <a:lstStyle/>
        <a:p>
          <a:endParaRPr lang="en-US"/>
        </a:p>
      </dgm:t>
    </dgm:pt>
    <dgm:pt modelId="{7AD303C9-D9D1-46D7-82C9-55FBC3A961F3}">
      <dgm:prSet custT="1"/>
      <dgm:spPr/>
      <dgm:t>
        <a:bodyPr/>
        <a:lstStyle/>
        <a:p>
          <a:pPr rtl="0"/>
          <a:r>
            <a:rPr lang="en-US" sz="1800" b="1" i="1" smtClean="0"/>
            <a:t>vidisse – to have seen</a:t>
          </a:r>
          <a:endParaRPr lang="en-US" sz="1800" b="1" i="1"/>
        </a:p>
      </dgm:t>
    </dgm:pt>
    <dgm:pt modelId="{6739380F-C9E5-4B9D-A039-28827410766C}" type="parTrans" cxnId="{7C0323FE-4108-4125-8A7E-F94BB8B983C8}">
      <dgm:prSet/>
      <dgm:spPr/>
      <dgm:t>
        <a:bodyPr/>
        <a:lstStyle/>
        <a:p>
          <a:endParaRPr lang="en-US"/>
        </a:p>
      </dgm:t>
    </dgm:pt>
    <dgm:pt modelId="{9AAB7F78-42EC-41F4-8598-95957DB95F53}" type="sibTrans" cxnId="{7C0323FE-4108-4125-8A7E-F94BB8B983C8}">
      <dgm:prSet/>
      <dgm:spPr/>
      <dgm:t>
        <a:bodyPr/>
        <a:lstStyle/>
        <a:p>
          <a:endParaRPr lang="en-US"/>
        </a:p>
      </dgm:t>
    </dgm:pt>
    <dgm:pt modelId="{EB9A00AF-C717-4D68-8D58-C0948A68F163}">
      <dgm:prSet custT="1"/>
      <dgm:spPr/>
      <dgm:t>
        <a:bodyPr/>
        <a:lstStyle/>
        <a:p>
          <a:pPr rtl="0"/>
          <a:r>
            <a:rPr lang="en-US" sz="1800" b="1" i="1" smtClean="0"/>
            <a:t>visurus esse – to be about to see</a:t>
          </a:r>
          <a:endParaRPr lang="en-US" sz="1800"/>
        </a:p>
      </dgm:t>
    </dgm:pt>
    <dgm:pt modelId="{9CB20479-873E-406E-84D6-E959A3FC445B}" type="parTrans" cxnId="{5C33554F-4496-4B60-BE61-149BADB50CCA}">
      <dgm:prSet/>
      <dgm:spPr/>
      <dgm:t>
        <a:bodyPr/>
        <a:lstStyle/>
        <a:p>
          <a:endParaRPr lang="en-US"/>
        </a:p>
      </dgm:t>
    </dgm:pt>
    <dgm:pt modelId="{3AA98CE3-3456-4B01-BD60-18F8FE46AE1C}" type="sibTrans" cxnId="{5C33554F-4496-4B60-BE61-149BADB50CCA}">
      <dgm:prSet/>
      <dgm:spPr/>
      <dgm:t>
        <a:bodyPr/>
        <a:lstStyle/>
        <a:p>
          <a:endParaRPr lang="en-US"/>
        </a:p>
      </dgm:t>
    </dgm:pt>
    <dgm:pt modelId="{4E4A41BF-4475-4FAB-99B3-26BD5DEC1F0D}">
      <dgm:prSet custT="1"/>
      <dgm:spPr/>
      <dgm:t>
        <a:bodyPr/>
        <a:lstStyle/>
        <a:p>
          <a:pPr rtl="0"/>
          <a:r>
            <a:rPr lang="en-US" sz="1800" b="1" i="1" smtClean="0"/>
            <a:t>visus esse – to have been seen</a:t>
          </a:r>
          <a:endParaRPr lang="en-US" sz="1800" b="1" i="1"/>
        </a:p>
      </dgm:t>
    </dgm:pt>
    <dgm:pt modelId="{CCC20223-4F64-4F46-B504-FF4B0C816279}" type="parTrans" cxnId="{1794C4F1-BFE9-4F4D-8BD3-57DF49AC780A}">
      <dgm:prSet/>
      <dgm:spPr/>
      <dgm:t>
        <a:bodyPr/>
        <a:lstStyle/>
        <a:p>
          <a:endParaRPr lang="en-US"/>
        </a:p>
      </dgm:t>
    </dgm:pt>
    <dgm:pt modelId="{EBDF2953-B0ED-42F0-83BF-DAE806702D1B}" type="sibTrans" cxnId="{1794C4F1-BFE9-4F4D-8BD3-57DF49AC780A}">
      <dgm:prSet/>
      <dgm:spPr/>
      <dgm:t>
        <a:bodyPr/>
        <a:lstStyle/>
        <a:p>
          <a:endParaRPr lang="en-US"/>
        </a:p>
      </dgm:t>
    </dgm:pt>
    <dgm:pt modelId="{389AB8D6-7247-4CFB-913A-7705D131C8DE}">
      <dgm:prSet custT="1"/>
      <dgm:spPr/>
      <dgm:t>
        <a:bodyPr/>
        <a:lstStyle/>
        <a:p>
          <a:pPr rtl="0"/>
          <a:r>
            <a:rPr lang="en-US" sz="1800" b="1" i="1" smtClean="0"/>
            <a:t>videri – to be seen</a:t>
          </a:r>
          <a:endParaRPr lang="en-US" sz="1800"/>
        </a:p>
      </dgm:t>
    </dgm:pt>
    <dgm:pt modelId="{95B06645-3D83-400A-94FB-FFE181636D85}" type="parTrans" cxnId="{7EC460C3-623E-4419-A888-A2D7CCADEED1}">
      <dgm:prSet/>
      <dgm:spPr/>
      <dgm:t>
        <a:bodyPr/>
        <a:lstStyle/>
        <a:p>
          <a:endParaRPr lang="en-US"/>
        </a:p>
      </dgm:t>
    </dgm:pt>
    <dgm:pt modelId="{6C76C94B-44D4-42D2-814C-E124E4CD76D1}" type="sibTrans" cxnId="{7EC460C3-623E-4419-A888-A2D7CCADEED1}">
      <dgm:prSet/>
      <dgm:spPr/>
      <dgm:t>
        <a:bodyPr/>
        <a:lstStyle/>
        <a:p>
          <a:endParaRPr lang="en-US"/>
        </a:p>
      </dgm:t>
    </dgm:pt>
    <dgm:pt modelId="{2FEEA7A6-A572-4860-9F53-713BF6FB19E1}" type="pres">
      <dgm:prSet presAssocID="{4E27D013-CAFF-4DFE-A0E8-FB21A309B9B6}" presName="compositeShape" presStyleCnt="0">
        <dgm:presLayoutVars>
          <dgm:dir/>
          <dgm:resizeHandles/>
        </dgm:presLayoutVars>
      </dgm:prSet>
      <dgm:spPr/>
      <dgm:t>
        <a:bodyPr/>
        <a:lstStyle/>
        <a:p>
          <a:endParaRPr lang="en-US"/>
        </a:p>
      </dgm:t>
    </dgm:pt>
    <dgm:pt modelId="{6BF9FECE-3965-4963-8CA4-F12251E868CC}" type="pres">
      <dgm:prSet presAssocID="{4E27D013-CAFF-4DFE-A0E8-FB21A309B9B6}" presName="pyramid" presStyleLbl="node1" presStyleIdx="0" presStyleCnt="1" custLinFactNeighborX="26391" custLinFactNeighborY="1613"/>
      <dgm:spPr>
        <a:solidFill>
          <a:srgbClr val="993300"/>
        </a:solidFill>
      </dgm:spPr>
    </dgm:pt>
    <dgm:pt modelId="{EE6B1DC9-888A-4774-A005-B58C8A16085B}" type="pres">
      <dgm:prSet presAssocID="{4E27D013-CAFF-4DFE-A0E8-FB21A309B9B6}" presName="theList" presStyleCnt="0"/>
      <dgm:spPr/>
    </dgm:pt>
    <dgm:pt modelId="{384A2171-E566-4EEC-858F-88AFC7553121}" type="pres">
      <dgm:prSet presAssocID="{53F3266B-D018-4001-8735-B59EE66B8D7C}" presName="aNode" presStyleLbl="fgAcc1" presStyleIdx="0" presStyleCnt="6" custScaleX="123077">
        <dgm:presLayoutVars>
          <dgm:bulletEnabled val="1"/>
        </dgm:presLayoutVars>
      </dgm:prSet>
      <dgm:spPr/>
      <dgm:t>
        <a:bodyPr/>
        <a:lstStyle/>
        <a:p>
          <a:endParaRPr lang="en-US"/>
        </a:p>
      </dgm:t>
    </dgm:pt>
    <dgm:pt modelId="{830F85F8-7EEC-4B00-9A4D-BC83A0E86174}" type="pres">
      <dgm:prSet presAssocID="{53F3266B-D018-4001-8735-B59EE66B8D7C}" presName="aSpace" presStyleCnt="0"/>
      <dgm:spPr/>
    </dgm:pt>
    <dgm:pt modelId="{734905D2-CCE0-407B-90B4-0E2E5772D37E}" type="pres">
      <dgm:prSet presAssocID="{D5CC5A9E-A183-41AF-9C40-BC65AACC3FF6}" presName="aNode" presStyleLbl="fgAcc1" presStyleIdx="1" presStyleCnt="6" custScaleX="126923">
        <dgm:presLayoutVars>
          <dgm:bulletEnabled val="1"/>
        </dgm:presLayoutVars>
      </dgm:prSet>
      <dgm:spPr/>
      <dgm:t>
        <a:bodyPr/>
        <a:lstStyle/>
        <a:p>
          <a:endParaRPr lang="en-US"/>
        </a:p>
      </dgm:t>
    </dgm:pt>
    <dgm:pt modelId="{821E58FD-7313-49C3-ADFB-089E6BFD7917}" type="pres">
      <dgm:prSet presAssocID="{D5CC5A9E-A183-41AF-9C40-BC65AACC3FF6}" presName="aSpace" presStyleCnt="0"/>
      <dgm:spPr/>
    </dgm:pt>
    <dgm:pt modelId="{8691FA27-76D0-4625-B5B1-CF9B7D2268B7}" type="pres">
      <dgm:prSet presAssocID="{389AB8D6-7247-4CFB-913A-7705D131C8DE}" presName="aNode" presStyleLbl="fgAcc1" presStyleIdx="2" presStyleCnt="6" custScaleX="121154">
        <dgm:presLayoutVars>
          <dgm:bulletEnabled val="1"/>
        </dgm:presLayoutVars>
      </dgm:prSet>
      <dgm:spPr/>
      <dgm:t>
        <a:bodyPr/>
        <a:lstStyle/>
        <a:p>
          <a:endParaRPr lang="en-US"/>
        </a:p>
      </dgm:t>
    </dgm:pt>
    <dgm:pt modelId="{BAAFF1B1-ED06-48C2-B248-09807AAAE958}" type="pres">
      <dgm:prSet presAssocID="{389AB8D6-7247-4CFB-913A-7705D131C8DE}" presName="aSpace" presStyleCnt="0"/>
      <dgm:spPr/>
    </dgm:pt>
    <dgm:pt modelId="{3A3E2ED9-C166-45BF-A7A7-689551FFA622}" type="pres">
      <dgm:prSet presAssocID="{7AD303C9-D9D1-46D7-82C9-55FBC3A961F3}" presName="aNode" presStyleLbl="fgAcc1" presStyleIdx="3" presStyleCnt="6" custScaleX="121154" custLinFactNeighborX="-930">
        <dgm:presLayoutVars>
          <dgm:bulletEnabled val="1"/>
        </dgm:presLayoutVars>
      </dgm:prSet>
      <dgm:spPr/>
      <dgm:t>
        <a:bodyPr/>
        <a:lstStyle/>
        <a:p>
          <a:endParaRPr lang="en-US"/>
        </a:p>
      </dgm:t>
    </dgm:pt>
    <dgm:pt modelId="{29133557-3707-4743-9131-7CBDB741FCFA}" type="pres">
      <dgm:prSet presAssocID="{7AD303C9-D9D1-46D7-82C9-55FBC3A961F3}" presName="aSpace" presStyleCnt="0"/>
      <dgm:spPr/>
    </dgm:pt>
    <dgm:pt modelId="{277CA6A3-9A2D-4834-A649-B9F1C58661FB}" type="pres">
      <dgm:prSet presAssocID="{EB9A00AF-C717-4D68-8D58-C0948A68F163}" presName="aNode" presStyleLbl="fgAcc1" presStyleIdx="4" presStyleCnt="6" custScaleX="121154">
        <dgm:presLayoutVars>
          <dgm:bulletEnabled val="1"/>
        </dgm:presLayoutVars>
      </dgm:prSet>
      <dgm:spPr/>
      <dgm:t>
        <a:bodyPr/>
        <a:lstStyle/>
        <a:p>
          <a:endParaRPr lang="en-US"/>
        </a:p>
      </dgm:t>
    </dgm:pt>
    <dgm:pt modelId="{C69FA4C6-567B-40F3-A4B5-F725D21ED417}" type="pres">
      <dgm:prSet presAssocID="{EB9A00AF-C717-4D68-8D58-C0948A68F163}" presName="aSpace" presStyleCnt="0"/>
      <dgm:spPr/>
    </dgm:pt>
    <dgm:pt modelId="{97EAC4FF-7A12-4702-9F0B-698C7E6DF1E8}" type="pres">
      <dgm:prSet presAssocID="{4E4A41BF-4475-4FAB-99B3-26BD5DEC1F0D}" presName="aNode" presStyleLbl="fgAcc1" presStyleIdx="5" presStyleCnt="6" custScaleX="121154">
        <dgm:presLayoutVars>
          <dgm:bulletEnabled val="1"/>
        </dgm:presLayoutVars>
      </dgm:prSet>
      <dgm:spPr/>
      <dgm:t>
        <a:bodyPr/>
        <a:lstStyle/>
        <a:p>
          <a:endParaRPr lang="en-US"/>
        </a:p>
      </dgm:t>
    </dgm:pt>
    <dgm:pt modelId="{2681B563-E73E-436D-A7C4-0EEDDE8C9166}" type="pres">
      <dgm:prSet presAssocID="{4E4A41BF-4475-4FAB-99B3-26BD5DEC1F0D}" presName="aSpace" presStyleCnt="0"/>
      <dgm:spPr/>
    </dgm:pt>
  </dgm:ptLst>
  <dgm:cxnLst>
    <dgm:cxn modelId="{1794C4F1-BFE9-4F4D-8BD3-57DF49AC780A}" srcId="{4E27D013-CAFF-4DFE-A0E8-FB21A309B9B6}" destId="{4E4A41BF-4475-4FAB-99B3-26BD5DEC1F0D}" srcOrd="5" destOrd="0" parTransId="{CCC20223-4F64-4F46-B504-FF4B0C816279}" sibTransId="{EBDF2953-B0ED-42F0-83BF-DAE806702D1B}"/>
    <dgm:cxn modelId="{1C22A305-64C5-4746-A267-5FD59162969D}" type="presOf" srcId="{53F3266B-D018-4001-8735-B59EE66B8D7C}" destId="{384A2171-E566-4EEC-858F-88AFC7553121}" srcOrd="0" destOrd="0" presId="urn:microsoft.com/office/officeart/2005/8/layout/pyramid2"/>
    <dgm:cxn modelId="{5F5F5D20-F7A4-45E1-BF23-054497305E15}" type="presOf" srcId="{4E4A41BF-4475-4FAB-99B3-26BD5DEC1F0D}" destId="{97EAC4FF-7A12-4702-9F0B-698C7E6DF1E8}" srcOrd="0" destOrd="0" presId="urn:microsoft.com/office/officeart/2005/8/layout/pyramid2"/>
    <dgm:cxn modelId="{3C25B632-5D19-4E49-B6DB-8CC42BFD0937}" srcId="{4E27D013-CAFF-4DFE-A0E8-FB21A309B9B6}" destId="{D5CC5A9E-A183-41AF-9C40-BC65AACC3FF6}" srcOrd="1" destOrd="0" parTransId="{4CF64A1C-87BA-4603-93E2-8E6ADD0B586D}" sibTransId="{71968358-16F1-47C4-83EE-611E49ED90CB}"/>
    <dgm:cxn modelId="{16EF6A8E-D5DA-45E9-BA65-8C6F942D5C03}" type="presOf" srcId="{D5CC5A9E-A183-41AF-9C40-BC65AACC3FF6}" destId="{734905D2-CCE0-407B-90B4-0E2E5772D37E}" srcOrd="0" destOrd="0" presId="urn:microsoft.com/office/officeart/2005/8/layout/pyramid2"/>
    <dgm:cxn modelId="{180A8C35-8B31-4539-8342-C61CC58B5716}" type="presOf" srcId="{7AD303C9-D9D1-46D7-82C9-55FBC3A961F3}" destId="{3A3E2ED9-C166-45BF-A7A7-689551FFA622}" srcOrd="0" destOrd="0" presId="urn:microsoft.com/office/officeart/2005/8/layout/pyramid2"/>
    <dgm:cxn modelId="{7FDD3625-5C1C-4969-B85F-ED7D01F96996}" type="presOf" srcId="{EB9A00AF-C717-4D68-8D58-C0948A68F163}" destId="{277CA6A3-9A2D-4834-A649-B9F1C58661FB}" srcOrd="0" destOrd="0" presId="urn:microsoft.com/office/officeart/2005/8/layout/pyramid2"/>
    <dgm:cxn modelId="{5C33554F-4496-4B60-BE61-149BADB50CCA}" srcId="{4E27D013-CAFF-4DFE-A0E8-FB21A309B9B6}" destId="{EB9A00AF-C717-4D68-8D58-C0948A68F163}" srcOrd="4" destOrd="0" parTransId="{9CB20479-873E-406E-84D6-E959A3FC445B}" sibTransId="{3AA98CE3-3456-4B01-BD60-18F8FE46AE1C}"/>
    <dgm:cxn modelId="{7EC460C3-623E-4419-A888-A2D7CCADEED1}" srcId="{4E27D013-CAFF-4DFE-A0E8-FB21A309B9B6}" destId="{389AB8D6-7247-4CFB-913A-7705D131C8DE}" srcOrd="2" destOrd="0" parTransId="{95B06645-3D83-400A-94FB-FFE181636D85}" sibTransId="{6C76C94B-44D4-42D2-814C-E124E4CD76D1}"/>
    <dgm:cxn modelId="{64C17EC7-2B1F-425A-850F-4FBE9449ECFF}" type="presOf" srcId="{389AB8D6-7247-4CFB-913A-7705D131C8DE}" destId="{8691FA27-76D0-4625-B5B1-CF9B7D2268B7}" srcOrd="0" destOrd="0" presId="urn:microsoft.com/office/officeart/2005/8/layout/pyramid2"/>
    <dgm:cxn modelId="{7C0323FE-4108-4125-8A7E-F94BB8B983C8}" srcId="{4E27D013-CAFF-4DFE-A0E8-FB21A309B9B6}" destId="{7AD303C9-D9D1-46D7-82C9-55FBC3A961F3}" srcOrd="3" destOrd="0" parTransId="{6739380F-C9E5-4B9D-A039-28827410766C}" sibTransId="{9AAB7F78-42EC-41F4-8598-95957DB95F53}"/>
    <dgm:cxn modelId="{F3B18BEB-5FAC-49AD-BD43-F0E002BDD23E}" type="presOf" srcId="{4E27D013-CAFF-4DFE-A0E8-FB21A309B9B6}" destId="{2FEEA7A6-A572-4860-9F53-713BF6FB19E1}" srcOrd="0" destOrd="0" presId="urn:microsoft.com/office/officeart/2005/8/layout/pyramid2"/>
    <dgm:cxn modelId="{0F95386D-3C66-4F56-8C29-13A92BED378C}" srcId="{4E27D013-CAFF-4DFE-A0E8-FB21A309B9B6}" destId="{53F3266B-D018-4001-8735-B59EE66B8D7C}" srcOrd="0" destOrd="0" parTransId="{2BAE73D6-23EB-4931-9393-D93C4CA8CFDD}" sibTransId="{0C691C00-1D33-46BC-B033-62279B970AD6}"/>
    <dgm:cxn modelId="{1EF6306A-77E1-4431-B77D-9F51B936078A}" type="presParOf" srcId="{2FEEA7A6-A572-4860-9F53-713BF6FB19E1}" destId="{6BF9FECE-3965-4963-8CA4-F12251E868CC}" srcOrd="0" destOrd="0" presId="urn:microsoft.com/office/officeart/2005/8/layout/pyramid2"/>
    <dgm:cxn modelId="{99760C18-9E7F-4249-BD1D-6B3B816E47A8}" type="presParOf" srcId="{2FEEA7A6-A572-4860-9F53-713BF6FB19E1}" destId="{EE6B1DC9-888A-4774-A005-B58C8A16085B}" srcOrd="1" destOrd="0" presId="urn:microsoft.com/office/officeart/2005/8/layout/pyramid2"/>
    <dgm:cxn modelId="{22B994BB-F321-47F8-8A18-98AF49B7402D}" type="presParOf" srcId="{EE6B1DC9-888A-4774-A005-B58C8A16085B}" destId="{384A2171-E566-4EEC-858F-88AFC7553121}" srcOrd="0" destOrd="0" presId="urn:microsoft.com/office/officeart/2005/8/layout/pyramid2"/>
    <dgm:cxn modelId="{C1493908-35DA-4E18-889D-2D8C14EBA2DC}" type="presParOf" srcId="{EE6B1DC9-888A-4774-A005-B58C8A16085B}" destId="{830F85F8-7EEC-4B00-9A4D-BC83A0E86174}" srcOrd="1" destOrd="0" presId="urn:microsoft.com/office/officeart/2005/8/layout/pyramid2"/>
    <dgm:cxn modelId="{CF583B83-F87A-41EC-B287-30D146F9E966}" type="presParOf" srcId="{EE6B1DC9-888A-4774-A005-B58C8A16085B}" destId="{734905D2-CCE0-407B-90B4-0E2E5772D37E}" srcOrd="2" destOrd="0" presId="urn:microsoft.com/office/officeart/2005/8/layout/pyramid2"/>
    <dgm:cxn modelId="{7C1CFC48-F275-4A08-9EFD-4272DBDEE5F4}" type="presParOf" srcId="{EE6B1DC9-888A-4774-A005-B58C8A16085B}" destId="{821E58FD-7313-49C3-ADFB-089E6BFD7917}" srcOrd="3" destOrd="0" presId="urn:microsoft.com/office/officeart/2005/8/layout/pyramid2"/>
    <dgm:cxn modelId="{8EDC5A29-9C4B-4AD6-A30F-5BFE4E604D9B}" type="presParOf" srcId="{EE6B1DC9-888A-4774-A005-B58C8A16085B}" destId="{8691FA27-76D0-4625-B5B1-CF9B7D2268B7}" srcOrd="4" destOrd="0" presId="urn:microsoft.com/office/officeart/2005/8/layout/pyramid2"/>
    <dgm:cxn modelId="{2B381E59-F2C9-42DB-9666-F5D2CACCDD6B}" type="presParOf" srcId="{EE6B1DC9-888A-4774-A005-B58C8A16085B}" destId="{BAAFF1B1-ED06-48C2-B248-09807AAAE958}" srcOrd="5" destOrd="0" presId="urn:microsoft.com/office/officeart/2005/8/layout/pyramid2"/>
    <dgm:cxn modelId="{0094E8DC-38D9-4E83-90C9-4AB46351D8E9}" type="presParOf" srcId="{EE6B1DC9-888A-4774-A005-B58C8A16085B}" destId="{3A3E2ED9-C166-45BF-A7A7-689551FFA622}" srcOrd="6" destOrd="0" presId="urn:microsoft.com/office/officeart/2005/8/layout/pyramid2"/>
    <dgm:cxn modelId="{DF41F69D-1DF9-4ABD-B0C9-B9615BDA0568}" type="presParOf" srcId="{EE6B1DC9-888A-4774-A005-B58C8A16085B}" destId="{29133557-3707-4743-9131-7CBDB741FCFA}" srcOrd="7" destOrd="0" presId="urn:microsoft.com/office/officeart/2005/8/layout/pyramid2"/>
    <dgm:cxn modelId="{0892C059-F734-4D09-BF27-279C7BE2345F}" type="presParOf" srcId="{EE6B1DC9-888A-4774-A005-B58C8A16085B}" destId="{277CA6A3-9A2D-4834-A649-B9F1C58661FB}" srcOrd="8" destOrd="0" presId="urn:microsoft.com/office/officeart/2005/8/layout/pyramid2"/>
    <dgm:cxn modelId="{D82EE7E1-9510-4445-AC69-5436C0E3DC1F}" type="presParOf" srcId="{EE6B1DC9-888A-4774-A005-B58C8A16085B}" destId="{C69FA4C6-567B-40F3-A4B5-F725D21ED417}" srcOrd="9" destOrd="0" presId="urn:microsoft.com/office/officeart/2005/8/layout/pyramid2"/>
    <dgm:cxn modelId="{5FEE2882-A8AD-498E-A827-AC0492C6E1D7}" type="presParOf" srcId="{EE6B1DC9-888A-4774-A005-B58C8A16085B}" destId="{97EAC4FF-7A12-4702-9F0B-698C7E6DF1E8}" srcOrd="10" destOrd="0" presId="urn:microsoft.com/office/officeart/2005/8/layout/pyramid2"/>
    <dgm:cxn modelId="{80D1D8F2-74F2-41FA-A334-6F3FF0F0A046}" type="presParOf" srcId="{EE6B1DC9-888A-4774-A005-B58C8A16085B}" destId="{2681B563-E73E-436D-A7C4-0EEDDE8C9166}"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AEB8F-2F88-417F-A0BE-BBEF46E269C4}">
      <dsp:nvSpPr>
        <dsp:cNvPr id="0" name=""/>
        <dsp:cNvSpPr/>
      </dsp:nvSpPr>
      <dsp:spPr>
        <a:xfrm>
          <a:off x="0" y="0"/>
          <a:ext cx="3048000" cy="3048000"/>
        </a:xfrm>
        <a:prstGeom prst="pie">
          <a:avLst>
            <a:gd name="adj1" fmla="val 5400000"/>
            <a:gd name="adj2" fmla="val 1620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B32C41-6692-4F8A-8404-F77FC376BB90}">
      <dsp:nvSpPr>
        <dsp:cNvPr id="0" name=""/>
        <dsp:cNvSpPr/>
      </dsp:nvSpPr>
      <dsp:spPr>
        <a:xfrm>
          <a:off x="1524000" y="0"/>
          <a:ext cx="6248400" cy="3048000"/>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Present Active       Present Stem + re</a:t>
          </a:r>
          <a:endParaRPr lang="en-US" sz="1600" kern="1200" dirty="0"/>
        </a:p>
      </dsp:txBody>
      <dsp:txXfrm>
        <a:off x="1524000" y="0"/>
        <a:ext cx="6248400" cy="487680"/>
      </dsp:txXfrm>
    </dsp:sp>
    <dsp:sp modelId="{257E6185-7B7A-44D8-9D13-3E95D0C39524}">
      <dsp:nvSpPr>
        <dsp:cNvPr id="0" name=""/>
        <dsp:cNvSpPr/>
      </dsp:nvSpPr>
      <dsp:spPr>
        <a:xfrm>
          <a:off x="320040" y="487679"/>
          <a:ext cx="2407920" cy="2407920"/>
        </a:xfrm>
        <a:prstGeom prst="pie">
          <a:avLst>
            <a:gd name="adj1" fmla="val 5400000"/>
            <a:gd name="adj2" fmla="val 16200000"/>
          </a:avLst>
        </a:prstGeom>
        <a:solidFill>
          <a:schemeClr val="accent2">
            <a:shade val="80000"/>
            <a:hueOff val="-26049"/>
            <a:satOff val="7971"/>
            <a:lumOff val="39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8A49D-EA74-437A-832D-BFF539424D29}">
      <dsp:nvSpPr>
        <dsp:cNvPr id="0" name=""/>
        <dsp:cNvSpPr/>
      </dsp:nvSpPr>
      <dsp:spPr>
        <a:xfrm>
          <a:off x="1524000" y="457195"/>
          <a:ext cx="6248400" cy="2407920"/>
        </a:xfrm>
        <a:prstGeom prst="rect">
          <a:avLst/>
        </a:prstGeom>
        <a:solidFill>
          <a:schemeClr val="lt1">
            <a:alpha val="90000"/>
            <a:hueOff val="0"/>
            <a:satOff val="0"/>
            <a:lumOff val="0"/>
            <a:alphaOff val="0"/>
          </a:schemeClr>
        </a:solidFill>
        <a:ln w="25400" cap="flat" cmpd="sng" algn="ctr">
          <a:solidFill>
            <a:schemeClr val="accent2">
              <a:shade val="80000"/>
              <a:hueOff val="-26049"/>
              <a:satOff val="7971"/>
              <a:lumOff val="39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t>Perfect Active        Perfect Stem + isse</a:t>
          </a:r>
          <a:endParaRPr lang="en-US" sz="1600" kern="1200"/>
        </a:p>
      </dsp:txBody>
      <dsp:txXfrm>
        <a:off x="1524000" y="457195"/>
        <a:ext cx="6248400" cy="487680"/>
      </dsp:txXfrm>
    </dsp:sp>
    <dsp:sp modelId="{E8718C93-EA0A-40F1-BD78-7CC0119BADD8}">
      <dsp:nvSpPr>
        <dsp:cNvPr id="0" name=""/>
        <dsp:cNvSpPr/>
      </dsp:nvSpPr>
      <dsp:spPr>
        <a:xfrm>
          <a:off x="640080" y="975359"/>
          <a:ext cx="1767840" cy="1767840"/>
        </a:xfrm>
        <a:prstGeom prst="pie">
          <a:avLst>
            <a:gd name="adj1" fmla="val 5400000"/>
            <a:gd name="adj2" fmla="val 16200000"/>
          </a:avLst>
        </a:prstGeom>
        <a:solidFill>
          <a:schemeClr val="accent2">
            <a:shade val="80000"/>
            <a:hueOff val="-52097"/>
            <a:satOff val="15942"/>
            <a:lumOff val="79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D561A-DF2E-41E3-B53C-25C541A13DB0}">
      <dsp:nvSpPr>
        <dsp:cNvPr id="0" name=""/>
        <dsp:cNvSpPr/>
      </dsp:nvSpPr>
      <dsp:spPr>
        <a:xfrm>
          <a:off x="1524000" y="975359"/>
          <a:ext cx="6248400" cy="1767840"/>
        </a:xfrm>
        <a:prstGeom prst="rect">
          <a:avLst/>
        </a:prstGeom>
        <a:solidFill>
          <a:schemeClr val="lt1">
            <a:alpha val="90000"/>
            <a:hueOff val="0"/>
            <a:satOff val="0"/>
            <a:lumOff val="0"/>
            <a:alphaOff val="0"/>
          </a:schemeClr>
        </a:solidFill>
        <a:ln w="25400" cap="flat" cmpd="sng" algn="ctr">
          <a:solidFill>
            <a:schemeClr val="accent2">
              <a:shade val="80000"/>
              <a:hueOff val="-52097"/>
              <a:satOff val="15942"/>
              <a:lumOff val="79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t>Future Active	   Participial Stem + ur + -us, -a, -um endings and </a:t>
          </a:r>
          <a:r>
            <a:rPr lang="en-US" sz="1600" b="1" kern="1200" smtClean="0"/>
            <a:t>esse</a:t>
          </a:r>
          <a:endParaRPr lang="en-US" sz="1600" b="1" kern="1200"/>
        </a:p>
      </dsp:txBody>
      <dsp:txXfrm>
        <a:off x="1524000" y="975359"/>
        <a:ext cx="6248400" cy="487680"/>
      </dsp:txXfrm>
    </dsp:sp>
    <dsp:sp modelId="{E306F759-E4CA-4520-885A-E44BF93EAADB}">
      <dsp:nvSpPr>
        <dsp:cNvPr id="0" name=""/>
        <dsp:cNvSpPr/>
      </dsp:nvSpPr>
      <dsp:spPr>
        <a:xfrm>
          <a:off x="960120" y="1463039"/>
          <a:ext cx="1127760" cy="1127760"/>
        </a:xfrm>
        <a:prstGeom prst="pie">
          <a:avLst>
            <a:gd name="adj1" fmla="val 5400000"/>
            <a:gd name="adj2" fmla="val 16200000"/>
          </a:avLst>
        </a:prstGeom>
        <a:solidFill>
          <a:schemeClr val="accent2">
            <a:shade val="80000"/>
            <a:hueOff val="-78146"/>
            <a:satOff val="23913"/>
            <a:lumOff val="119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315B7-FFE2-4CCE-B98F-4D47D41B688E}">
      <dsp:nvSpPr>
        <dsp:cNvPr id="0" name=""/>
        <dsp:cNvSpPr/>
      </dsp:nvSpPr>
      <dsp:spPr>
        <a:xfrm>
          <a:off x="1524000" y="1463039"/>
          <a:ext cx="6248400" cy="1127760"/>
        </a:xfrm>
        <a:prstGeom prst="rect">
          <a:avLst/>
        </a:prstGeom>
        <a:solidFill>
          <a:schemeClr val="lt1">
            <a:alpha val="90000"/>
            <a:hueOff val="0"/>
            <a:satOff val="0"/>
            <a:lumOff val="0"/>
            <a:alphaOff val="0"/>
          </a:schemeClr>
        </a:solidFill>
        <a:ln w="25400" cap="flat" cmpd="sng" algn="ctr">
          <a:solidFill>
            <a:schemeClr val="accent2">
              <a:shade val="80000"/>
              <a:hueOff val="-78146"/>
              <a:satOff val="23913"/>
              <a:lumOff val="119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t>Present Passive      Present Stem + ri   (except for 3</a:t>
          </a:r>
          <a:r>
            <a:rPr lang="en-US" sz="1600" kern="1200" baseline="30000" smtClean="0"/>
            <a:t>rd</a:t>
          </a:r>
          <a:r>
            <a:rPr lang="en-US" sz="1600" kern="1200" smtClean="0"/>
            <a:t> conjugation)</a:t>
          </a:r>
          <a:endParaRPr lang="en-US" sz="1600" kern="1200"/>
        </a:p>
      </dsp:txBody>
      <dsp:txXfrm>
        <a:off x="1524000" y="1463039"/>
        <a:ext cx="6248400" cy="487680"/>
      </dsp:txXfrm>
    </dsp:sp>
    <dsp:sp modelId="{95339263-00BD-4ADA-A6A9-8AFC7776680F}">
      <dsp:nvSpPr>
        <dsp:cNvPr id="0" name=""/>
        <dsp:cNvSpPr/>
      </dsp:nvSpPr>
      <dsp:spPr>
        <a:xfrm>
          <a:off x="1280160" y="1950719"/>
          <a:ext cx="487680" cy="487680"/>
        </a:xfrm>
        <a:prstGeom prst="pie">
          <a:avLst>
            <a:gd name="adj1" fmla="val 5400000"/>
            <a:gd name="adj2" fmla="val 16200000"/>
          </a:avLst>
        </a:prstGeom>
        <a:solidFill>
          <a:schemeClr val="accent2">
            <a:shade val="80000"/>
            <a:hueOff val="-104194"/>
            <a:satOff val="31884"/>
            <a:lumOff val="158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90EF7E-0DE9-4AB6-8C3D-144DE2619057}">
      <dsp:nvSpPr>
        <dsp:cNvPr id="0" name=""/>
        <dsp:cNvSpPr/>
      </dsp:nvSpPr>
      <dsp:spPr>
        <a:xfrm>
          <a:off x="1524000" y="1950719"/>
          <a:ext cx="6248400" cy="487680"/>
        </a:xfrm>
        <a:prstGeom prst="rect">
          <a:avLst/>
        </a:prstGeom>
        <a:solidFill>
          <a:schemeClr val="lt1">
            <a:alpha val="90000"/>
            <a:hueOff val="0"/>
            <a:satOff val="0"/>
            <a:lumOff val="0"/>
            <a:alphaOff val="0"/>
          </a:schemeClr>
        </a:solidFill>
        <a:ln w="25400" cap="flat" cmpd="sng" algn="ctr">
          <a:solidFill>
            <a:schemeClr val="accent2">
              <a:shade val="80000"/>
              <a:hueOff val="-104194"/>
              <a:satOff val="31884"/>
              <a:lumOff val="158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t>Perfect Passive       Participial Stem + endings, -us, -a, -um + </a:t>
          </a:r>
          <a:r>
            <a:rPr lang="en-US" sz="1600" b="1" kern="1200" smtClean="0"/>
            <a:t>esse</a:t>
          </a:r>
          <a:endParaRPr lang="en-US" sz="1600" b="1" kern="1200"/>
        </a:p>
      </dsp:txBody>
      <dsp:txXfrm>
        <a:off x="1524000" y="1950719"/>
        <a:ext cx="6248400" cy="487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9FECE-3965-4963-8CA4-F12251E868CC}">
      <dsp:nvSpPr>
        <dsp:cNvPr id="0" name=""/>
        <dsp:cNvSpPr/>
      </dsp:nvSpPr>
      <dsp:spPr>
        <a:xfrm>
          <a:off x="2438394" y="0"/>
          <a:ext cx="4724399" cy="4724399"/>
        </a:xfrm>
        <a:prstGeom prst="triangle">
          <a:avLst/>
        </a:prstGeom>
        <a:solidFill>
          <a:srgbClr val="99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4A2171-E566-4EEC-858F-88AFC7553121}">
      <dsp:nvSpPr>
        <dsp:cNvPr id="0" name=""/>
        <dsp:cNvSpPr/>
      </dsp:nvSpPr>
      <dsp:spPr>
        <a:xfrm>
          <a:off x="3199446" y="474977"/>
          <a:ext cx="3779522" cy="5591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smtClean="0"/>
            <a:t>videre – to see</a:t>
          </a:r>
          <a:endParaRPr lang="en-US" sz="1800" kern="1200"/>
        </a:p>
      </dsp:txBody>
      <dsp:txXfrm>
        <a:off x="3226743" y="502274"/>
        <a:ext cx="3724928" cy="504583"/>
      </dsp:txXfrm>
    </dsp:sp>
    <dsp:sp modelId="{734905D2-CCE0-407B-90B4-0E2E5772D37E}">
      <dsp:nvSpPr>
        <dsp:cNvPr id="0" name=""/>
        <dsp:cNvSpPr/>
      </dsp:nvSpPr>
      <dsp:spPr>
        <a:xfrm>
          <a:off x="3140394" y="1104051"/>
          <a:ext cx="3897627" cy="5591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t> </a:t>
          </a:r>
          <a:r>
            <a:rPr lang="en-US" sz="1800" b="1" i="1" kern="1200" smtClean="0"/>
            <a:t>videri – to be seen</a:t>
          </a:r>
          <a:endParaRPr lang="en-US" sz="1800" b="1" i="1" kern="1200"/>
        </a:p>
      </dsp:txBody>
      <dsp:txXfrm>
        <a:off x="3167691" y="1131348"/>
        <a:ext cx="3843033" cy="504583"/>
      </dsp:txXfrm>
    </dsp:sp>
    <dsp:sp modelId="{8691FA27-76D0-4625-B5B1-CF9B7D2268B7}">
      <dsp:nvSpPr>
        <dsp:cNvPr id="0" name=""/>
        <dsp:cNvSpPr/>
      </dsp:nvSpPr>
      <dsp:spPr>
        <a:xfrm>
          <a:off x="3228973" y="1733125"/>
          <a:ext cx="3720469" cy="5591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smtClean="0"/>
            <a:t>videri – to be seen</a:t>
          </a:r>
          <a:endParaRPr lang="en-US" sz="1800" kern="1200"/>
        </a:p>
      </dsp:txBody>
      <dsp:txXfrm>
        <a:off x="3256270" y="1760422"/>
        <a:ext cx="3665875" cy="504583"/>
      </dsp:txXfrm>
    </dsp:sp>
    <dsp:sp modelId="{3A3E2ED9-C166-45BF-A7A7-689551FFA622}">
      <dsp:nvSpPr>
        <dsp:cNvPr id="0" name=""/>
        <dsp:cNvSpPr/>
      </dsp:nvSpPr>
      <dsp:spPr>
        <a:xfrm>
          <a:off x="3200414" y="2362200"/>
          <a:ext cx="3720469" cy="5591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smtClean="0"/>
            <a:t>vidisse – to have seen</a:t>
          </a:r>
          <a:endParaRPr lang="en-US" sz="1800" b="1" i="1" kern="1200"/>
        </a:p>
      </dsp:txBody>
      <dsp:txXfrm>
        <a:off x="3227711" y="2389497"/>
        <a:ext cx="3665875" cy="504583"/>
      </dsp:txXfrm>
    </dsp:sp>
    <dsp:sp modelId="{277CA6A3-9A2D-4834-A649-B9F1C58661FB}">
      <dsp:nvSpPr>
        <dsp:cNvPr id="0" name=""/>
        <dsp:cNvSpPr/>
      </dsp:nvSpPr>
      <dsp:spPr>
        <a:xfrm>
          <a:off x="3228973" y="2991274"/>
          <a:ext cx="3720469" cy="5591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smtClean="0"/>
            <a:t>visurus esse – to be about to see</a:t>
          </a:r>
          <a:endParaRPr lang="en-US" sz="1800" kern="1200"/>
        </a:p>
      </dsp:txBody>
      <dsp:txXfrm>
        <a:off x="3256270" y="3018571"/>
        <a:ext cx="3665875" cy="504583"/>
      </dsp:txXfrm>
    </dsp:sp>
    <dsp:sp modelId="{97EAC4FF-7A12-4702-9F0B-698C7E6DF1E8}">
      <dsp:nvSpPr>
        <dsp:cNvPr id="0" name=""/>
        <dsp:cNvSpPr/>
      </dsp:nvSpPr>
      <dsp:spPr>
        <a:xfrm>
          <a:off x="3228973" y="3620348"/>
          <a:ext cx="3720469" cy="55917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i="1" kern="1200" smtClean="0"/>
            <a:t>visus esse – to have been seen</a:t>
          </a:r>
          <a:endParaRPr lang="en-US" sz="1800" b="1" i="1" kern="1200"/>
        </a:p>
      </dsp:txBody>
      <dsp:txXfrm>
        <a:off x="3256270" y="3647645"/>
        <a:ext cx="3665875" cy="50458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48" cy="480627"/>
          </a:xfrm>
          <a:prstGeom prst="rect">
            <a:avLst/>
          </a:prstGeom>
        </p:spPr>
        <p:txBody>
          <a:bodyPr vert="horz" lIns="93772" tIns="46886" rIns="93772" bIns="46886" rtlCol="0"/>
          <a:lstStyle>
            <a:lvl1pPr algn="l">
              <a:defRPr sz="1200"/>
            </a:lvl1pPr>
          </a:lstStyle>
          <a:p>
            <a:pPr>
              <a:defRPr/>
            </a:pPr>
            <a:endParaRPr lang="en-US"/>
          </a:p>
        </p:txBody>
      </p:sp>
      <p:sp>
        <p:nvSpPr>
          <p:cNvPr id="3" name="Date Placeholder 2"/>
          <p:cNvSpPr>
            <a:spLocks noGrp="1"/>
          </p:cNvSpPr>
          <p:nvPr>
            <p:ph type="dt" idx="1"/>
          </p:nvPr>
        </p:nvSpPr>
        <p:spPr>
          <a:xfrm>
            <a:off x="4143312" y="0"/>
            <a:ext cx="3170248" cy="480627"/>
          </a:xfrm>
          <a:prstGeom prst="rect">
            <a:avLst/>
          </a:prstGeom>
        </p:spPr>
        <p:txBody>
          <a:bodyPr vert="horz" lIns="93772" tIns="46886" rIns="93772" bIns="46886" rtlCol="0"/>
          <a:lstStyle>
            <a:lvl1pPr algn="r">
              <a:defRPr sz="1200"/>
            </a:lvl1pPr>
          </a:lstStyle>
          <a:p>
            <a:pPr>
              <a:defRPr/>
            </a:pPr>
            <a:fld id="{39FF517E-BB7D-4580-B8FF-50388E0E0FF9}" type="datetimeFigureOut">
              <a:rPr lang="en-US"/>
              <a:pPr>
                <a:defRPr/>
              </a:pPr>
              <a:t>6/11/2019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3772" tIns="46886" rIns="93772" bIns="46886" rtlCol="0" anchor="ctr"/>
          <a:lstStyle/>
          <a:p>
            <a:pPr lvl="0"/>
            <a:endParaRPr lang="en-US" noProof="0" smtClean="0"/>
          </a:p>
        </p:txBody>
      </p:sp>
      <p:sp>
        <p:nvSpPr>
          <p:cNvPr id="5" name="Notes Placeholder 4"/>
          <p:cNvSpPr>
            <a:spLocks noGrp="1"/>
          </p:cNvSpPr>
          <p:nvPr>
            <p:ph type="body" sz="quarter" idx="3"/>
          </p:nvPr>
        </p:nvSpPr>
        <p:spPr>
          <a:xfrm>
            <a:off x="731849" y="4560287"/>
            <a:ext cx="5851504" cy="4320783"/>
          </a:xfrm>
          <a:prstGeom prst="rect">
            <a:avLst/>
          </a:prstGeom>
        </p:spPr>
        <p:txBody>
          <a:bodyPr vert="horz" lIns="93772" tIns="46886" rIns="93772" bIns="468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956"/>
            <a:ext cx="3170248" cy="480626"/>
          </a:xfrm>
          <a:prstGeom prst="rect">
            <a:avLst/>
          </a:prstGeom>
        </p:spPr>
        <p:txBody>
          <a:bodyPr vert="horz" lIns="93772" tIns="46886" rIns="93772" bIns="4688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12" y="9118956"/>
            <a:ext cx="3170248" cy="480626"/>
          </a:xfrm>
          <a:prstGeom prst="rect">
            <a:avLst/>
          </a:prstGeom>
        </p:spPr>
        <p:txBody>
          <a:bodyPr vert="horz" lIns="93772" tIns="46886" rIns="93772" bIns="46886" rtlCol="0" anchor="b"/>
          <a:lstStyle>
            <a:lvl1pPr algn="r">
              <a:defRPr sz="1200"/>
            </a:lvl1pPr>
          </a:lstStyle>
          <a:p>
            <a:pPr>
              <a:defRPr/>
            </a:pPr>
            <a:fld id="{4019FDB5-BFE7-4118-A8AE-0C598A6F2743}" type="slidenum">
              <a:rPr lang="en-US"/>
              <a:pPr>
                <a:defRPr/>
              </a:pPr>
              <a:t>‹#›</a:t>
            </a:fld>
            <a:endParaRPr lang="en-US"/>
          </a:p>
        </p:txBody>
      </p:sp>
    </p:spTree>
    <p:extLst>
      <p:ext uri="{BB962C8B-B14F-4D97-AF65-F5344CB8AC3E}">
        <p14:creationId xmlns:p14="http://schemas.microsoft.com/office/powerpoint/2010/main" val="2133250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en-US" smtClean="0"/>
              <a:t>Click to edit Master title style</a:t>
            </a:r>
            <a:endParaRPr lang="en-US"/>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defRPr sz="3200"/>
            </a:lvl1pPr>
          </a:lstStyle>
          <a:p>
            <a:r>
              <a:rPr lang="en-US" smtClean="0"/>
              <a:t>Click to edit Master subtitle style</a:t>
            </a:r>
            <a:endParaRPr lang="en-US"/>
          </a:p>
        </p:txBody>
      </p:sp>
      <p:sp>
        <p:nvSpPr>
          <p:cNvPr id="6148" name="Rectangle 4"/>
          <p:cNvSpPr>
            <a:spLocks noGrp="1" noChangeArrowheads="1"/>
          </p:cNvSpPr>
          <p:nvPr>
            <p:ph type="dt" sz="half" idx="2"/>
          </p:nvPr>
        </p:nvSpPr>
        <p:spPr>
          <a:xfrm>
            <a:off x="457200" y="6245225"/>
            <a:ext cx="2133600" cy="476250"/>
          </a:xfrm>
        </p:spPr>
        <p:txBody>
          <a:bodyPr/>
          <a:lstStyle>
            <a:lvl1pPr>
              <a:defRPr/>
            </a:lvl1pPr>
          </a:lstStyle>
          <a:p>
            <a:pPr>
              <a:defRPr/>
            </a:pPr>
            <a:endParaRPr lang="en-US"/>
          </a:p>
        </p:txBody>
      </p:sp>
      <p:sp>
        <p:nvSpPr>
          <p:cNvPr id="6149" name="Rectangle 5"/>
          <p:cNvSpPr>
            <a:spLocks noGrp="1" noChangeArrowheads="1"/>
          </p:cNvSpPr>
          <p:nvPr>
            <p:ph type="ftr" sz="quarter" idx="3"/>
          </p:nvPr>
        </p:nvSpPr>
        <p:spPr/>
        <p:txBody>
          <a:bodyPr/>
          <a:lstStyle>
            <a:lvl1pPr>
              <a:defRPr/>
            </a:lvl1pPr>
          </a:lstStyle>
          <a:p>
            <a:pPr>
              <a:defRPr/>
            </a:pPr>
            <a:endParaRPr lang="en-US"/>
          </a:p>
        </p:txBody>
      </p:sp>
      <p:sp>
        <p:nvSpPr>
          <p:cNvPr id="6150" name="Rectangle 6"/>
          <p:cNvSpPr>
            <a:spLocks noGrp="1" noChangeArrowheads="1"/>
          </p:cNvSpPr>
          <p:nvPr>
            <p:ph type="sldNum" sz="quarter" idx="4"/>
          </p:nvPr>
        </p:nvSpPr>
        <p:spPr>
          <a:xfrm>
            <a:off x="6553200" y="6245225"/>
            <a:ext cx="2133600" cy="476250"/>
          </a:xfrm>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4800" y="76200"/>
            <a:ext cx="21272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1463" y="76200"/>
            <a:ext cx="6230937"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1463" y="76200"/>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0077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463" y="762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0077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371600" y="2667000"/>
            <a:ext cx="4114800" cy="1219200"/>
          </a:xfrm>
        </p:spPr>
        <p:txBody>
          <a:bodyPr/>
          <a:lstStyle>
            <a:lvl1pPr>
              <a:defRPr sz="5400"/>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1371600" y="3810000"/>
            <a:ext cx="4114800" cy="609600"/>
          </a:xfrm>
        </p:spPr>
        <p:txBody>
          <a:bodyPr/>
          <a:lstStyle>
            <a:lvl1pPr marL="0" indent="0">
              <a:buFontTx/>
              <a:buNone/>
              <a:defRPr/>
            </a:lvl1pPr>
          </a:lstStyle>
          <a:p>
            <a:r>
              <a:rPr lang="en-US" smtClean="0"/>
              <a:t>Click to edit Master subtitle style</a:t>
            </a:r>
            <a:endParaRPr lang="en-US"/>
          </a:p>
        </p:txBody>
      </p:sp>
    </p:spTree>
  </p:cSld>
  <p:clrMapOvr>
    <a:masterClrMapping/>
  </p:clrMapOvr>
  <p:transition spd="med">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95599" y="4406900"/>
            <a:ext cx="55991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95599" y="2906713"/>
            <a:ext cx="5599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71800" y="2133600"/>
            <a:ext cx="2209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2133600"/>
            <a:ext cx="2209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535113"/>
            <a:ext cx="289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0" y="2174875"/>
            <a:ext cx="2895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62601" y="1535113"/>
            <a:ext cx="2895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62601" y="2174875"/>
            <a:ext cx="2895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4267200"/>
            <a:ext cx="5029200" cy="838200"/>
          </a:xfrm>
        </p:spPr>
        <p:txBody>
          <a:bodyPr/>
          <a:lstStyle/>
          <a:p>
            <a:r>
              <a:rPr lang="en-US" smtClean="0"/>
              <a:t>Click to edit Master title style</a:t>
            </a:r>
            <a:endParaRPr lang="en-US" dirty="0"/>
          </a:p>
        </p:txBody>
      </p:sp>
    </p:spTree>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319087"/>
            <a:ext cx="3008313" cy="1143174"/>
          </a:xfrm>
        </p:spPr>
        <p:txBody>
          <a:bodyPr anchor="b"/>
          <a:lstStyle>
            <a:lvl1pPr algn="r">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5400" y="1481137"/>
            <a:ext cx="3008313" cy="4614863"/>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85800"/>
            <a:ext cx="1257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90800" y="685800"/>
            <a:ext cx="3619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d"/>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lvl1pPr>
          </a:lstStyle>
          <a:p>
            <a:r>
              <a:rPr lang="en-US"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BA450190-9F2F-42AF-982A-F97D2EEB0AE2}" type="datetimeFigureOut">
              <a:rPr lang="en-US"/>
              <a:pPr/>
              <a:t>6/11/2019</a:t>
            </a:fld>
            <a:endParaRPr lang="en-US"/>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9BA9BC8D-FBDF-4D4C-9663-D407DFA0A604}"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fld id="{4EB034A7-4CF0-465D-B24E-F980674E4D2F}" type="datetimeFigureOut">
              <a:rPr lang="en-US"/>
              <a:pPr/>
              <a:t>6/11/2019</a:t>
            </a:fld>
            <a:endParaRPr lang="en-US"/>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DD48FD1D-7BA7-4C3E-A3D1-BAC5A75FCDC6}"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fld id="{AC78985C-F9F2-4860-AA1F-8EE0E8417CD0}" type="datetimeFigureOut">
              <a:rPr lang="en-US"/>
              <a:pPr/>
              <a:t>6/11/2019</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27A87A05-60DF-4E9B-9F33-EC5D06380B90}"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fld id="{C5A1AD83-92F5-4E0F-9C6B-63E014E6D4ED}" type="datetimeFigureOut">
              <a:rPr lang="en-US"/>
              <a:pPr/>
              <a:t>6/11/2019</a:t>
            </a:fld>
            <a:endParaRPr lang="en-US"/>
          </a:p>
        </p:txBody>
      </p:sp>
      <p:sp>
        <p:nvSpPr>
          <p:cNvPr id="8" name="Rectangle 11"/>
          <p:cNvSpPr>
            <a:spLocks noGrp="1" noChangeArrowheads="1"/>
          </p:cNvSpPr>
          <p:nvPr>
            <p:ph type="ftr" sz="quarter" idx="11"/>
          </p:nvPr>
        </p:nvSpPr>
        <p:spPr>
          <a:ln/>
        </p:spPr>
        <p:txBody>
          <a:bodyPr/>
          <a:lstStyle>
            <a:lvl1pPr>
              <a:defRPr/>
            </a:lvl1pPr>
          </a:lstStyle>
          <a:p>
            <a:endParaRPr lang="en-US"/>
          </a:p>
        </p:txBody>
      </p:sp>
      <p:sp>
        <p:nvSpPr>
          <p:cNvPr id="9" name="Rectangle 12"/>
          <p:cNvSpPr>
            <a:spLocks noGrp="1" noChangeArrowheads="1"/>
          </p:cNvSpPr>
          <p:nvPr>
            <p:ph type="sldNum" sz="quarter" idx="12"/>
          </p:nvPr>
        </p:nvSpPr>
        <p:spPr>
          <a:ln/>
        </p:spPr>
        <p:txBody>
          <a:bodyPr/>
          <a:lstStyle>
            <a:lvl1pPr>
              <a:defRPr/>
            </a:lvl1pPr>
          </a:lstStyle>
          <a:p>
            <a:fld id="{DCE4468D-A445-467D-8BDB-7B437CCC1781}"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fld id="{E29BA26A-A9FC-493A-967B-CA3680D15388}" type="datetimeFigureOut">
              <a:rPr lang="en-US"/>
              <a:pPr/>
              <a:t>6/11/2019</a:t>
            </a:fld>
            <a:endParaRPr lang="en-US"/>
          </a:p>
        </p:txBody>
      </p:sp>
      <p:sp>
        <p:nvSpPr>
          <p:cNvPr id="4" name="Rectangle 11"/>
          <p:cNvSpPr>
            <a:spLocks noGrp="1" noChangeArrowheads="1"/>
          </p:cNvSpPr>
          <p:nvPr>
            <p:ph type="ftr" sz="quarter" idx="11"/>
          </p:nvPr>
        </p:nvSpPr>
        <p:spPr>
          <a:ln/>
        </p:spPr>
        <p:txBody>
          <a:bodyPr/>
          <a:lstStyle>
            <a:lvl1pPr>
              <a:defRPr/>
            </a:lvl1pPr>
          </a:lstStyle>
          <a:p>
            <a:endParaRPr lang="en-US"/>
          </a:p>
        </p:txBody>
      </p:sp>
      <p:sp>
        <p:nvSpPr>
          <p:cNvPr id="5" name="Rectangle 12"/>
          <p:cNvSpPr>
            <a:spLocks noGrp="1" noChangeArrowheads="1"/>
          </p:cNvSpPr>
          <p:nvPr>
            <p:ph type="sldNum" sz="quarter" idx="12"/>
          </p:nvPr>
        </p:nvSpPr>
        <p:spPr>
          <a:ln/>
        </p:spPr>
        <p:txBody>
          <a:bodyPr/>
          <a:lstStyle>
            <a:lvl1pPr>
              <a:defRPr/>
            </a:lvl1pPr>
          </a:lstStyle>
          <a:p>
            <a:fld id="{DD83451A-665C-4B28-A5CF-6D04A759056A}"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fld id="{B0FAFE2D-578E-4D39-815D-5EF2757D200D}" type="datetimeFigureOut">
              <a:rPr lang="en-US"/>
              <a:pPr/>
              <a:t>6/11/2019</a:t>
            </a:fld>
            <a:endParaRPr lang="en-US"/>
          </a:p>
        </p:txBody>
      </p:sp>
      <p:sp>
        <p:nvSpPr>
          <p:cNvPr id="3" name="Rectangle 11"/>
          <p:cNvSpPr>
            <a:spLocks noGrp="1" noChangeArrowheads="1"/>
          </p:cNvSpPr>
          <p:nvPr>
            <p:ph type="ftr" sz="quarter" idx="11"/>
          </p:nvPr>
        </p:nvSpPr>
        <p:spPr>
          <a:ln/>
        </p:spPr>
        <p:txBody>
          <a:bodyPr/>
          <a:lstStyle>
            <a:lvl1pPr>
              <a:defRPr/>
            </a:lvl1pPr>
          </a:lstStyle>
          <a:p>
            <a:endParaRPr lang="en-US"/>
          </a:p>
        </p:txBody>
      </p:sp>
      <p:sp>
        <p:nvSpPr>
          <p:cNvPr id="4" name="Rectangle 12"/>
          <p:cNvSpPr>
            <a:spLocks noGrp="1" noChangeArrowheads="1"/>
          </p:cNvSpPr>
          <p:nvPr>
            <p:ph type="sldNum" sz="quarter" idx="12"/>
          </p:nvPr>
        </p:nvSpPr>
        <p:spPr>
          <a:ln/>
        </p:spPr>
        <p:txBody>
          <a:bodyPr/>
          <a:lstStyle>
            <a:lvl1pPr>
              <a:defRPr/>
            </a:lvl1pPr>
          </a:lstStyle>
          <a:p>
            <a:fld id="{4EA81F07-5310-4D74-9E1D-BDE9E5F3BD4B}"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20963FF4-6248-4137-8E0D-01BED42FA79B}" type="datetimeFigureOut">
              <a:rPr lang="en-US"/>
              <a:pPr/>
              <a:t>6/11/2019</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12026E08-CFFA-40AC-9B5D-6ED0A9B68853}"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fld id="{C50336C3-E74D-4A01-962E-D9E46A604890}" type="datetimeFigureOut">
              <a:rPr lang="en-US"/>
              <a:pPr/>
              <a:t>6/11/2019</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127D0635-BFE0-4443-95A6-96F2690AD13E}"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2372FC03-A594-4C35-8E51-FE8F992B4939}" type="datetimeFigureOut">
              <a:rPr lang="en-US"/>
              <a:pPr/>
              <a:t>6/11/2019</a:t>
            </a:fld>
            <a:endParaRPr lang="en-US"/>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B97B7239-82D3-4AEA-A1E2-3FBF8A0A1623}"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fld id="{151E50B1-9D11-4E42-8681-A7C636B1D43A}" type="datetimeFigureOut">
              <a:rPr lang="en-US"/>
              <a:pPr/>
              <a:t>6/11/2019</a:t>
            </a:fld>
            <a:endParaRPr lang="en-US"/>
          </a:p>
        </p:txBody>
      </p:sp>
      <p:sp>
        <p:nvSpPr>
          <p:cNvPr id="5" name="Rectangle 11"/>
          <p:cNvSpPr>
            <a:spLocks noGrp="1" noChangeArrowheads="1"/>
          </p:cNvSpPr>
          <p:nvPr>
            <p:ph type="ftr" sz="quarter" idx="11"/>
          </p:nvPr>
        </p:nvSpPr>
        <p:spPr>
          <a:ln/>
        </p:spPr>
        <p:txBody>
          <a:bodyPr/>
          <a:lstStyle>
            <a:lvl1pPr>
              <a:defRPr/>
            </a:lvl1pPr>
          </a:lstStyle>
          <a:p>
            <a:endParaRPr lang="en-US"/>
          </a:p>
        </p:txBody>
      </p:sp>
      <p:sp>
        <p:nvSpPr>
          <p:cNvPr id="6" name="Rectangle 12"/>
          <p:cNvSpPr>
            <a:spLocks noGrp="1" noChangeArrowheads="1"/>
          </p:cNvSpPr>
          <p:nvPr>
            <p:ph type="sldNum" sz="quarter" idx="12"/>
          </p:nvPr>
        </p:nvSpPr>
        <p:spPr>
          <a:ln/>
        </p:spPr>
        <p:txBody>
          <a:bodyPr/>
          <a:lstStyle>
            <a:lvl1pPr>
              <a:defRPr/>
            </a:lvl1pPr>
          </a:lstStyle>
          <a:p>
            <a:fld id="{E43BECDB-55C0-4311-AD1E-8B08D68BF447}" type="slidenum">
              <a:rPr lang="en-US"/>
              <a:pPr/>
              <a:t>‹#›</a:t>
            </a:fld>
            <a:endParaRPr lang="en-US"/>
          </a:p>
        </p:txBody>
      </p:sp>
    </p:spTree>
  </p:cSld>
  <p:clrMapOvr>
    <a:masterClrMapping/>
  </p:clrMapOvr>
  <p:transition spd="med">
    <p:wipe dir="d"/>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fld id="{99E32618-4AE5-41CF-A1C7-81268002EEB9}" type="datetimeFigureOut">
              <a:rPr lang="en-US"/>
              <a:pPr/>
              <a:t>6/11/2019</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E75464D7-A24D-41B3-83A7-ABC0AE912C07}"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fld id="{8B5674E5-4237-4D02-9DE3-8F16FF706DE1}" type="datetimeFigureOut">
              <a:rPr lang="en-US"/>
              <a:pPr/>
              <a:t>6/11/2019</a:t>
            </a:fld>
            <a:endParaRPr lang="en-US"/>
          </a:p>
        </p:txBody>
      </p:sp>
      <p:sp>
        <p:nvSpPr>
          <p:cNvPr id="6" name="Rectangle 11"/>
          <p:cNvSpPr>
            <a:spLocks noGrp="1" noChangeArrowheads="1"/>
          </p:cNvSpPr>
          <p:nvPr>
            <p:ph type="ftr" sz="quarter" idx="11"/>
          </p:nvPr>
        </p:nvSpPr>
        <p:spPr>
          <a:ln/>
        </p:spPr>
        <p:txBody>
          <a:bodyPr/>
          <a:lstStyle>
            <a:lvl1pPr>
              <a:defRPr/>
            </a:lvl1pPr>
          </a:lstStyle>
          <a:p>
            <a:endParaRPr lang="en-US"/>
          </a:p>
        </p:txBody>
      </p:sp>
      <p:sp>
        <p:nvSpPr>
          <p:cNvPr id="7" name="Rectangle 12"/>
          <p:cNvSpPr>
            <a:spLocks noGrp="1" noChangeArrowheads="1"/>
          </p:cNvSpPr>
          <p:nvPr>
            <p:ph type="sldNum" sz="quarter" idx="12"/>
          </p:nvPr>
        </p:nvSpPr>
        <p:spPr>
          <a:ln/>
        </p:spPr>
        <p:txBody>
          <a:bodyPr/>
          <a:lstStyle>
            <a:lvl1pPr>
              <a:defRPr/>
            </a:lvl1pPr>
          </a:lstStyle>
          <a:p>
            <a:fld id="{3F4D5829-3FF6-4592-82F5-7E4BE69CF652}"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010942-7703-45CE-A8BF-28D21E94F3A4}"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10942-7703-45CE-A8BF-28D21E94F3A4}"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10942-7703-45CE-A8BF-28D21E94F3A4}"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010942-7703-45CE-A8BF-28D21E94F3A4}" type="datetimeFigureOut">
              <a:rPr lang="en-US" smtClean="0"/>
              <a:pPr/>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010942-7703-45CE-A8BF-28D21E94F3A4}" type="datetimeFigureOut">
              <a:rPr lang="en-US" smtClean="0"/>
              <a:pPr/>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010942-7703-45CE-A8BF-28D21E94F3A4}" type="datetimeFigureOut">
              <a:rPr lang="en-US" smtClean="0"/>
              <a:pPr/>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10942-7703-45CE-A8BF-28D21E94F3A4}" type="datetimeFigureOut">
              <a:rPr lang="en-US" smtClean="0"/>
              <a:pPr/>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10942-7703-45CE-A8BF-28D21E94F3A4}" type="datetimeFigureOut">
              <a:rPr lang="en-US" smtClean="0"/>
              <a:pPr/>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10942-7703-45CE-A8BF-28D21E94F3A4}" type="datetimeFigureOut">
              <a:rPr lang="en-US" smtClean="0"/>
              <a:pPr/>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10942-7703-45CE-A8BF-28D21E94F3A4}"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010942-7703-45CE-A8BF-28D21E94F3A4}" type="datetimeFigureOut">
              <a:rPr lang="en-US" smtClean="0"/>
              <a:pPr/>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010942-7703-45CE-A8BF-28D21E94F3A4}" type="datetimeFigureOut">
              <a:rPr lang="en-US" smtClean="0"/>
              <a:pPr/>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D028D-56BF-408F-B9F2-AC15CB211C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F6B34B6-450F-4102-A24D-08E3A94C7818}" type="slidenum">
              <a:rPr lang="en-US" smtClean="0"/>
              <a:pPr>
                <a:defRPr/>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6.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50838" y="914400"/>
            <a:ext cx="84312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title"/>
          </p:nvPr>
        </p:nvSpPr>
        <p:spPr bwMode="auto">
          <a:xfrm>
            <a:off x="271463" y="76200"/>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defRPr sz="18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007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spcAft>
                <a:spcPct val="0"/>
              </a:spcAft>
              <a:defRPr sz="18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defRPr sz="1800">
                <a:solidFill>
                  <a:srgbClr val="000000"/>
                </a:solidFill>
                <a:latin typeface="Arial" charset="0"/>
              </a:defRPr>
            </a:lvl1pPr>
          </a:lstStyle>
          <a:p>
            <a:pPr>
              <a:defRPr/>
            </a:pPr>
            <a:fld id="{8F6B34B6-450F-4102-A24D-08E3A94C7818}"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Lst>
  <p:transition spd="med">
    <p:wipe dir="d"/>
  </p:transition>
  <p:txStyles>
    <p:titleStyle>
      <a:lvl1pPr algn="l" rtl="0" eaLnBrk="1" fontAlgn="base" hangingPunct="1">
        <a:spcBef>
          <a:spcPct val="0"/>
        </a:spcBef>
        <a:spcAft>
          <a:spcPct val="0"/>
        </a:spcAft>
        <a:defRPr sz="3200">
          <a:solidFill>
            <a:srgbClr val="12163D"/>
          </a:solidFill>
          <a:latin typeface="+mj-lt"/>
          <a:ea typeface="+mj-ea"/>
          <a:cs typeface="+mj-cs"/>
        </a:defRPr>
      </a:lvl1pPr>
      <a:lvl2pPr algn="l" rtl="0" eaLnBrk="1" fontAlgn="base" hangingPunct="1">
        <a:spcBef>
          <a:spcPct val="0"/>
        </a:spcBef>
        <a:spcAft>
          <a:spcPct val="0"/>
        </a:spcAft>
        <a:defRPr sz="3200">
          <a:solidFill>
            <a:srgbClr val="12163D"/>
          </a:solidFill>
          <a:latin typeface="Tahoma" pitchFamily="34" charset="0"/>
        </a:defRPr>
      </a:lvl2pPr>
      <a:lvl3pPr algn="l" rtl="0" eaLnBrk="1" fontAlgn="base" hangingPunct="1">
        <a:spcBef>
          <a:spcPct val="0"/>
        </a:spcBef>
        <a:spcAft>
          <a:spcPct val="0"/>
        </a:spcAft>
        <a:defRPr sz="3200">
          <a:solidFill>
            <a:srgbClr val="12163D"/>
          </a:solidFill>
          <a:latin typeface="Tahoma" pitchFamily="34" charset="0"/>
        </a:defRPr>
      </a:lvl3pPr>
      <a:lvl4pPr algn="l" rtl="0" eaLnBrk="1" fontAlgn="base" hangingPunct="1">
        <a:spcBef>
          <a:spcPct val="0"/>
        </a:spcBef>
        <a:spcAft>
          <a:spcPct val="0"/>
        </a:spcAft>
        <a:defRPr sz="3200">
          <a:solidFill>
            <a:srgbClr val="12163D"/>
          </a:solidFill>
          <a:latin typeface="Tahoma" pitchFamily="34" charset="0"/>
        </a:defRPr>
      </a:lvl4pPr>
      <a:lvl5pPr algn="l" rtl="0" eaLnBrk="1" fontAlgn="base" hangingPunct="1">
        <a:spcBef>
          <a:spcPct val="0"/>
        </a:spcBef>
        <a:spcAft>
          <a:spcPct val="0"/>
        </a:spcAft>
        <a:defRPr sz="3200">
          <a:solidFill>
            <a:srgbClr val="12163D"/>
          </a:solidFill>
          <a:latin typeface="Tahoma" pitchFamily="34" charset="0"/>
        </a:defRPr>
      </a:lvl5pPr>
      <a:lvl6pPr marL="457200" algn="l" rtl="0" eaLnBrk="1" fontAlgn="base" hangingPunct="1">
        <a:spcBef>
          <a:spcPct val="0"/>
        </a:spcBef>
        <a:spcAft>
          <a:spcPct val="0"/>
        </a:spcAft>
        <a:defRPr sz="3200">
          <a:solidFill>
            <a:srgbClr val="12163D"/>
          </a:solidFill>
          <a:latin typeface="Tahoma" pitchFamily="34" charset="0"/>
        </a:defRPr>
      </a:lvl6pPr>
      <a:lvl7pPr marL="914400" algn="l" rtl="0" eaLnBrk="1" fontAlgn="base" hangingPunct="1">
        <a:spcBef>
          <a:spcPct val="0"/>
        </a:spcBef>
        <a:spcAft>
          <a:spcPct val="0"/>
        </a:spcAft>
        <a:defRPr sz="3200">
          <a:solidFill>
            <a:srgbClr val="12163D"/>
          </a:solidFill>
          <a:latin typeface="Tahoma" pitchFamily="34" charset="0"/>
        </a:defRPr>
      </a:lvl7pPr>
      <a:lvl8pPr marL="1371600" algn="l" rtl="0" eaLnBrk="1" fontAlgn="base" hangingPunct="1">
        <a:spcBef>
          <a:spcPct val="0"/>
        </a:spcBef>
        <a:spcAft>
          <a:spcPct val="0"/>
        </a:spcAft>
        <a:defRPr sz="3200">
          <a:solidFill>
            <a:srgbClr val="12163D"/>
          </a:solidFill>
          <a:latin typeface="Tahoma" pitchFamily="34" charset="0"/>
        </a:defRPr>
      </a:lvl8pPr>
      <a:lvl9pPr marL="1828800" algn="l" rtl="0" eaLnBrk="1" fontAlgn="base" hangingPunct="1">
        <a:spcBef>
          <a:spcPct val="0"/>
        </a:spcBef>
        <a:spcAft>
          <a:spcPct val="0"/>
        </a:spcAft>
        <a:defRPr sz="3200">
          <a:solidFill>
            <a:srgbClr val="12163D"/>
          </a:solidFill>
          <a:latin typeface="Tahoma" pitchFamily="34"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90800" y="685800"/>
            <a:ext cx="502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Your Topic Goes Here</a:t>
            </a:r>
          </a:p>
        </p:txBody>
      </p:sp>
      <p:sp>
        <p:nvSpPr>
          <p:cNvPr id="1027" name="Rectangle 3"/>
          <p:cNvSpPr>
            <a:spLocks noGrp="1" noChangeArrowheads="1"/>
          </p:cNvSpPr>
          <p:nvPr>
            <p:ph type="body" idx="1"/>
          </p:nvPr>
        </p:nvSpPr>
        <p:spPr bwMode="auto">
          <a:xfrm>
            <a:off x="2971800" y="2133600"/>
            <a:ext cx="4572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Your Subtopics Go Here</a:t>
            </a:r>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Lst>
  <p:transition spd="med">
    <p:wipe dir="d"/>
  </p:transition>
  <p:timing>
    <p:tnLst>
      <p:par>
        <p:cTn id="1" dur="indefinite" restart="never" nodeType="tmRoot"/>
      </p:par>
    </p:tnLst>
  </p:timing>
  <p:txStyles>
    <p:titleStyle>
      <a:lvl1pPr algn="l" rtl="0" eaLnBrk="1" fontAlgn="base" hangingPunct="1">
        <a:spcBef>
          <a:spcPct val="0"/>
        </a:spcBef>
        <a:spcAft>
          <a:spcPct val="0"/>
        </a:spcAft>
        <a:defRPr sz="3200">
          <a:solidFill>
            <a:srgbClr val="712D1C"/>
          </a:solidFill>
          <a:latin typeface="+mj-lt"/>
          <a:ea typeface="+mj-ea"/>
          <a:cs typeface="+mj-cs"/>
        </a:defRPr>
      </a:lvl1pPr>
      <a:lvl2pPr algn="l" rtl="0" eaLnBrk="1" fontAlgn="base" hangingPunct="1">
        <a:spcBef>
          <a:spcPct val="0"/>
        </a:spcBef>
        <a:spcAft>
          <a:spcPct val="0"/>
        </a:spcAft>
        <a:defRPr sz="3200">
          <a:solidFill>
            <a:srgbClr val="712D1C"/>
          </a:solidFill>
          <a:latin typeface="Times New Roman" pitchFamily="18" charset="0"/>
        </a:defRPr>
      </a:lvl2pPr>
      <a:lvl3pPr algn="l" rtl="0" eaLnBrk="1" fontAlgn="base" hangingPunct="1">
        <a:spcBef>
          <a:spcPct val="0"/>
        </a:spcBef>
        <a:spcAft>
          <a:spcPct val="0"/>
        </a:spcAft>
        <a:defRPr sz="3200">
          <a:solidFill>
            <a:srgbClr val="712D1C"/>
          </a:solidFill>
          <a:latin typeface="Times New Roman" pitchFamily="18" charset="0"/>
        </a:defRPr>
      </a:lvl3pPr>
      <a:lvl4pPr algn="l" rtl="0" eaLnBrk="1" fontAlgn="base" hangingPunct="1">
        <a:spcBef>
          <a:spcPct val="0"/>
        </a:spcBef>
        <a:spcAft>
          <a:spcPct val="0"/>
        </a:spcAft>
        <a:defRPr sz="3200">
          <a:solidFill>
            <a:srgbClr val="712D1C"/>
          </a:solidFill>
          <a:latin typeface="Times New Roman" pitchFamily="18" charset="0"/>
        </a:defRPr>
      </a:lvl4pPr>
      <a:lvl5pPr algn="l" rtl="0" eaLnBrk="1" fontAlgn="base" hangingPunct="1">
        <a:spcBef>
          <a:spcPct val="0"/>
        </a:spcBef>
        <a:spcAft>
          <a:spcPct val="0"/>
        </a:spcAft>
        <a:defRPr sz="3200">
          <a:solidFill>
            <a:srgbClr val="712D1C"/>
          </a:solidFill>
          <a:latin typeface="Times New Roman" pitchFamily="18" charset="0"/>
        </a:defRPr>
      </a:lvl5pPr>
      <a:lvl6pPr marL="457200" algn="l" rtl="0" eaLnBrk="1" fontAlgn="base" hangingPunct="1">
        <a:spcBef>
          <a:spcPct val="0"/>
        </a:spcBef>
        <a:spcAft>
          <a:spcPct val="0"/>
        </a:spcAft>
        <a:defRPr sz="3200">
          <a:solidFill>
            <a:srgbClr val="5E1D10"/>
          </a:solidFill>
          <a:latin typeface="Times New Roman" pitchFamily="18" charset="0"/>
        </a:defRPr>
      </a:lvl6pPr>
      <a:lvl7pPr marL="914400" algn="l" rtl="0" eaLnBrk="1" fontAlgn="base" hangingPunct="1">
        <a:spcBef>
          <a:spcPct val="0"/>
        </a:spcBef>
        <a:spcAft>
          <a:spcPct val="0"/>
        </a:spcAft>
        <a:defRPr sz="3200">
          <a:solidFill>
            <a:srgbClr val="5E1D10"/>
          </a:solidFill>
          <a:latin typeface="Times New Roman" pitchFamily="18" charset="0"/>
        </a:defRPr>
      </a:lvl7pPr>
      <a:lvl8pPr marL="1371600" algn="l" rtl="0" eaLnBrk="1" fontAlgn="base" hangingPunct="1">
        <a:spcBef>
          <a:spcPct val="0"/>
        </a:spcBef>
        <a:spcAft>
          <a:spcPct val="0"/>
        </a:spcAft>
        <a:defRPr sz="3200">
          <a:solidFill>
            <a:srgbClr val="5E1D10"/>
          </a:solidFill>
          <a:latin typeface="Times New Roman" pitchFamily="18" charset="0"/>
        </a:defRPr>
      </a:lvl8pPr>
      <a:lvl9pPr marL="1828800" algn="l" rtl="0" eaLnBrk="1" fontAlgn="base" hangingPunct="1">
        <a:spcBef>
          <a:spcPct val="0"/>
        </a:spcBef>
        <a:spcAft>
          <a:spcPct val="0"/>
        </a:spcAft>
        <a:defRPr sz="3200">
          <a:solidFill>
            <a:srgbClr val="5E1D10"/>
          </a:solidFill>
          <a:latin typeface="Times New Roman" pitchFamily="18" charset="0"/>
        </a:defRPr>
      </a:lvl9pPr>
    </p:titleStyle>
    <p:body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cstate="print"/>
          <a:stretch>
            <a:fillRect/>
          </a:stretch>
        </p:blipFill>
        <p:spPr bwMode="auto">
          <a:xfrm>
            <a:off x="3166" y="0"/>
            <a:ext cx="9137667" cy="6858000"/>
          </a:xfrm>
          <a:prstGeom prst="rect">
            <a:avLst/>
          </a:prstGeom>
          <a:noFill/>
        </p:spPr>
      </p:pic>
      <p:sp>
        <p:nvSpPr>
          <p:cNvPr id="1032" name="Rectangle 8"/>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pPr>
              <a:defRPr/>
            </a:pPr>
            <a:endParaRPr lang="en-US"/>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pPr>
              <a:defRPr/>
            </a:pPr>
            <a:endParaRPr lang="en-US"/>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pPr>
              <a:defRPr/>
            </a:pPr>
            <a:fld id="{8F6B34B6-450F-4102-A24D-08E3A94C781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Lst>
  <p:transition spd="med">
    <p:wipe dir="d"/>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10942-7703-45CE-A8BF-28D21E94F3A4}" type="datetimeFigureOut">
              <a:rPr lang="en-US" smtClean="0"/>
              <a:pPr/>
              <a:t>6/11/2019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D028D-56BF-408F-B9F2-AC15CB211C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imgres?imgurl=http://www.kaushik.net/avinash/wp-content/uploads/2008/06/hope-1.jpg&amp;imgrefurl=http://www.kaushik.net/avinash/2008/07/tracking-offline-conversions-hope-seven-best-practices-bonus-tips.html&amp;usg=__52GXz5zi5n79Jd9ED4GLY9Fa8Mc=&amp;h=335&amp;w=495&amp;sz=106&amp;hl=en&amp;start=0&amp;sig2=InT0d_dHaAsstEGhrrysOA&amp;zoom=1&amp;tbnid=sB4l62tApC1bmM:&amp;tbnh=123&amp;tbnw=161&amp;ei=eMttTaKOHoScsQP4udzCCw&amp;prev=/images?q=hope&amp;um=1&amp;hl=en&amp;sa=N&amp;rlz=1T4SKPT_enUS402US402&amp;biw=1150&amp;bih=713&amp;tbs=isch:1&amp;um=1&amp;itbs=1&amp;iact=hc&amp;vpx=109&amp;vpy=255&amp;dur=353&amp;hovh=185&amp;hovw=273&amp;tx=124&amp;ty=74&amp;oei=eMttTaKOHoScsQP4udzCCw&amp;page=1&amp;ndsp=27&amp;ved=1t:429,r:6,s:0" TargetMode="Externa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lavistachurchofchrist.org/Pictures/Standard%20Bible%20Story%20Readers,%20Book%20Two/images/scan0045.jpg" TargetMode="Externa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667000"/>
            <a:ext cx="5943600" cy="1143000"/>
          </a:xfrm>
        </p:spPr>
        <p:txBody>
          <a:bodyPr>
            <a:normAutofit fontScale="90000"/>
          </a:bodyPr>
          <a:lstStyle/>
          <a:p>
            <a:pPr eaLnBrk="1" hangingPunct="1">
              <a:defRPr/>
            </a:pPr>
            <a:r>
              <a:rPr lang="en-US" sz="4800" smtClean="0"/>
              <a:t/>
            </a:r>
            <a:br>
              <a:rPr lang="en-US" sz="4800" smtClean="0"/>
            </a:br>
            <a:r>
              <a:rPr lang="en-US" sz="4800" dirty="0" smtClean="0">
                <a:solidFill>
                  <a:srgbClr val="990033"/>
                </a:solidFill>
                <a:latin typeface="Copperplate Gothic Bold" pitchFamily="34" charset="0"/>
              </a:rPr>
              <a:t/>
            </a:r>
            <a:br>
              <a:rPr lang="en-US" sz="4800" dirty="0" smtClean="0">
                <a:solidFill>
                  <a:srgbClr val="990033"/>
                </a:solidFill>
                <a:latin typeface="Copperplate Gothic Bold" pitchFamily="34" charset="0"/>
              </a:rPr>
            </a:br>
            <a:endParaRPr lang="en-US" sz="4800" dirty="0" smtClean="0">
              <a:solidFill>
                <a:srgbClr val="990033"/>
              </a:solidFill>
              <a:latin typeface="Copperplate Gothic Bold" pitchFamily="34" charset="0"/>
            </a:endParaRPr>
          </a:p>
        </p:txBody>
      </p:sp>
      <p:sp>
        <p:nvSpPr>
          <p:cNvPr id="3075" name="Subtitle 2"/>
          <p:cNvSpPr>
            <a:spLocks noGrp="1"/>
          </p:cNvSpPr>
          <p:nvPr>
            <p:ph type="subTitle" idx="1"/>
          </p:nvPr>
        </p:nvSpPr>
        <p:spPr>
          <a:xfrm>
            <a:off x="1524000" y="1447800"/>
            <a:ext cx="6934200" cy="1295400"/>
          </a:xfrm>
          <a:effectLst/>
        </p:spPr>
        <p:txBody>
          <a:bodyPr/>
          <a:lstStyle/>
          <a:p>
            <a:pPr marL="742950" indent="-742950" eaLnBrk="1" hangingPunct="1">
              <a:defRPr/>
            </a:pPr>
            <a:r>
              <a:rPr lang="en-US" sz="4000" b="1" dirty="0" smtClean="0">
                <a:latin typeface="Verdana" pitchFamily="34" charset="0"/>
                <a:ea typeface="Verdana" pitchFamily="34" charset="0"/>
                <a:cs typeface="Verdana" pitchFamily="34" charset="0"/>
              </a:rPr>
              <a:t/>
            </a:r>
            <a:br>
              <a:rPr lang="en-US" sz="4000" b="1" dirty="0" smtClean="0">
                <a:latin typeface="Verdana" pitchFamily="34" charset="0"/>
                <a:ea typeface="Verdana" pitchFamily="34" charset="0"/>
                <a:cs typeface="Verdana" pitchFamily="34" charset="0"/>
              </a:rPr>
            </a:br>
            <a:r>
              <a:rPr lang="en-US" sz="5600" smtClean="0">
                <a:latin typeface="Gill Sans MT" panose="020B0502020104020203" pitchFamily="34" charset="0"/>
                <a:ea typeface="Verdana" pitchFamily="34" charset="0"/>
                <a:cs typeface="Verdana" pitchFamily="34" charset="0"/>
              </a:rPr>
              <a:t>Chapter </a:t>
            </a:r>
            <a:r>
              <a:rPr lang="en-US" sz="5600" smtClean="0">
                <a:latin typeface="Gill Sans MT" panose="020B0502020104020203" pitchFamily="34" charset="0"/>
                <a:ea typeface="Verdana" pitchFamily="34" charset="0"/>
                <a:cs typeface="Verdana" pitchFamily="34" charset="0"/>
              </a:rPr>
              <a:t>Four</a:t>
            </a:r>
            <a:endParaRPr lang="en-US" sz="5600" dirty="0" smtClean="0">
              <a:latin typeface="Gill Sans MT" panose="020B0502020104020203" pitchFamily="34" charset="0"/>
            </a:endParaRPr>
          </a:p>
        </p:txBody>
      </p:sp>
      <p:sp>
        <p:nvSpPr>
          <p:cNvPr id="3076" name="TextBox 3"/>
          <p:cNvSpPr txBox="1">
            <a:spLocks noChangeArrowheads="1"/>
          </p:cNvSpPr>
          <p:nvPr/>
        </p:nvSpPr>
        <p:spPr bwMode="auto">
          <a:xfrm>
            <a:off x="2971800" y="6324600"/>
            <a:ext cx="2971800" cy="276225"/>
          </a:xfrm>
          <a:prstGeom prst="rect">
            <a:avLst/>
          </a:prstGeom>
          <a:noFill/>
          <a:ln w="9525">
            <a:noFill/>
            <a:miter lim="800000"/>
            <a:headEnd/>
            <a:tailEnd/>
          </a:ln>
        </p:spPr>
        <p:txBody>
          <a:bodyPr>
            <a:spAutoFit/>
          </a:bodyPr>
          <a:lstStyle/>
          <a:p>
            <a:endParaRPr lang="en-US" sz="1200">
              <a:solidFill>
                <a:srgbClr val="990033"/>
              </a:solidFill>
              <a:latin typeface="Comic Sans MS" pitchFamily="66" charset="0"/>
            </a:endParaRPr>
          </a:p>
        </p:txBody>
      </p:sp>
      <p:sp>
        <p:nvSpPr>
          <p:cNvPr id="6" name="TextBox 5"/>
          <p:cNvSpPr txBox="1"/>
          <p:nvPr/>
        </p:nvSpPr>
        <p:spPr>
          <a:xfrm>
            <a:off x="1143000" y="3581400"/>
            <a:ext cx="7162800" cy="1107996"/>
          </a:xfrm>
          <a:prstGeom prst="rect">
            <a:avLst/>
          </a:prstGeom>
          <a:noFill/>
        </p:spPr>
        <p:txBody>
          <a:bodyPr wrap="square" rtlCol="0">
            <a:spAutoFit/>
          </a:bodyPr>
          <a:lstStyle/>
          <a:p>
            <a:pPr algn="ctr"/>
            <a:r>
              <a:rPr lang="en-US" sz="2400" smtClean="0"/>
              <a:t>Beatus vir suffert tentationem,… </a:t>
            </a:r>
            <a:br>
              <a:rPr lang="en-US" sz="2400" smtClean="0"/>
            </a:br>
            <a:r>
              <a:rPr lang="en-US" sz="2400" smtClean="0"/>
              <a:t> enim coronam vitae recipiet.</a:t>
            </a:r>
          </a:p>
          <a:p>
            <a:endParaRPr lang="en-US"/>
          </a:p>
        </p:txBody>
      </p:sp>
      <p:pic>
        <p:nvPicPr>
          <p:cNvPr id="7" name="il_fi" descr="http://www.crownoflifechurch.org/uploads/Crown%20of%20Life%20logo-Color.gif"/>
          <p:cNvPicPr/>
          <p:nvPr/>
        </p:nvPicPr>
        <p:blipFill>
          <a:blip r:embed="rId2" cstate="print"/>
          <a:srcRect/>
          <a:stretch>
            <a:fillRect/>
          </a:stretch>
        </p:blipFill>
        <p:spPr bwMode="auto">
          <a:xfrm>
            <a:off x="304800" y="609600"/>
            <a:ext cx="2273774" cy="1755738"/>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chemeClr val="tx1"/>
                </a:solidFill>
                <a:ea typeface="Verdana" pitchFamily="34" charset="0"/>
                <a:cs typeface="Verdana" pitchFamily="34" charset="0"/>
              </a:rPr>
              <a:t>Main Verb perfect.</a:t>
            </a:r>
            <a:endParaRPr lang="en-US" dirty="0">
              <a:solidFill>
                <a:schemeClr val="tx1"/>
              </a:solidFill>
            </a:endParaRPr>
          </a:p>
        </p:txBody>
      </p:sp>
      <p:sp>
        <p:nvSpPr>
          <p:cNvPr id="13315" name="Content Placeholder 2"/>
          <p:cNvSpPr>
            <a:spLocks noGrp="1"/>
          </p:cNvSpPr>
          <p:nvPr>
            <p:ph idx="1"/>
          </p:nvPr>
        </p:nvSpPr>
        <p:spPr>
          <a:xfrm>
            <a:off x="685800" y="3352800"/>
            <a:ext cx="8001000" cy="3048000"/>
          </a:xfrm>
          <a:effectLst/>
        </p:spPr>
        <p:txBody>
          <a:bodyPr>
            <a:normAutofit fontScale="92500" lnSpcReduction="20000"/>
          </a:bodyPr>
          <a:lstStyle/>
          <a:p>
            <a:pPr>
              <a:buNone/>
            </a:pPr>
            <a:r>
              <a:rPr lang="en-US" sz="2400" b="1" i="1" dirty="0" smtClean="0"/>
              <a:t>When the main verb is in the perfect tense,</a:t>
            </a:r>
            <a:br>
              <a:rPr lang="en-US" sz="2400" b="1" i="1" dirty="0" smtClean="0"/>
            </a:br>
            <a:endParaRPr lang="en-US" sz="2400" b="1" i="1" dirty="0" smtClean="0"/>
          </a:p>
          <a:p>
            <a:pPr>
              <a:buFontTx/>
              <a:buNone/>
            </a:pPr>
            <a:r>
              <a:rPr lang="en-US" sz="2600" dirty="0" smtClean="0"/>
              <a:t>Dixit </a:t>
            </a:r>
            <a:r>
              <a:rPr lang="en-US" sz="2600" dirty="0" err="1" smtClean="0"/>
              <a:t>eam</a:t>
            </a:r>
            <a:r>
              <a:rPr lang="en-US" sz="2600" dirty="0" smtClean="0"/>
              <a:t> </a:t>
            </a:r>
            <a:r>
              <a:rPr lang="en-US" sz="2600" dirty="0" err="1" smtClean="0"/>
              <a:t>clamare</a:t>
            </a:r>
            <a:r>
              <a:rPr lang="en-US" sz="2600" dirty="0" smtClean="0"/>
              <a:t>.  </a:t>
            </a:r>
            <a:r>
              <a:rPr lang="en-US" sz="2600" dirty="0" smtClean="0">
                <a:solidFill>
                  <a:srgbClr val="990033"/>
                </a:solidFill>
              </a:rPr>
              <a:t>He said she was shouting.</a:t>
            </a:r>
          </a:p>
          <a:p>
            <a:pPr>
              <a:buFontTx/>
              <a:buNone/>
            </a:pPr>
            <a:r>
              <a:rPr lang="en-US" sz="2600" dirty="0" smtClean="0"/>
              <a:t>Dixit </a:t>
            </a:r>
            <a:r>
              <a:rPr lang="en-US" sz="2600" dirty="0" err="1" smtClean="0"/>
              <a:t>eam</a:t>
            </a:r>
            <a:r>
              <a:rPr lang="en-US" sz="2600" dirty="0" smtClean="0"/>
              <a:t> </a:t>
            </a:r>
            <a:r>
              <a:rPr lang="en-US" sz="2600" dirty="0" err="1" smtClean="0"/>
              <a:t>clamavisse</a:t>
            </a:r>
            <a:r>
              <a:rPr lang="en-US" sz="2600" dirty="0" smtClean="0"/>
              <a:t>.  </a:t>
            </a:r>
            <a:r>
              <a:rPr lang="en-US" sz="2600" dirty="0" smtClean="0">
                <a:solidFill>
                  <a:srgbClr val="990033"/>
                </a:solidFill>
              </a:rPr>
              <a:t>He said she had shouted.</a:t>
            </a:r>
          </a:p>
          <a:p>
            <a:pPr>
              <a:buFontTx/>
              <a:buNone/>
            </a:pPr>
            <a:r>
              <a:rPr lang="en-US" sz="2600" dirty="0" smtClean="0"/>
              <a:t>Dixit </a:t>
            </a:r>
            <a:r>
              <a:rPr lang="en-US" sz="2600" dirty="0" err="1" smtClean="0"/>
              <a:t>eam</a:t>
            </a:r>
            <a:r>
              <a:rPr lang="en-US" sz="2600" dirty="0" smtClean="0"/>
              <a:t> </a:t>
            </a:r>
            <a:r>
              <a:rPr lang="en-US" sz="2600" dirty="0" err="1" smtClean="0"/>
              <a:t>clamaturam</a:t>
            </a:r>
            <a:r>
              <a:rPr lang="en-US" sz="2600" dirty="0" smtClean="0"/>
              <a:t> </a:t>
            </a:r>
            <a:r>
              <a:rPr lang="en-US" sz="2600" dirty="0" err="1" smtClean="0"/>
              <a:t>esse</a:t>
            </a:r>
            <a:r>
              <a:rPr lang="en-US" sz="2600" dirty="0" smtClean="0"/>
              <a:t>.  </a:t>
            </a:r>
            <a:r>
              <a:rPr lang="en-US" sz="2600" dirty="0" smtClean="0">
                <a:solidFill>
                  <a:srgbClr val="990033"/>
                </a:solidFill>
              </a:rPr>
              <a:t>He said she would (or, will) shout.</a:t>
            </a:r>
          </a:p>
          <a:p>
            <a:pPr>
              <a:buNone/>
            </a:pPr>
            <a:r>
              <a:rPr lang="en-US" sz="3000" b="1" i="1" dirty="0" smtClean="0"/>
              <a:t/>
            </a:r>
            <a:br>
              <a:rPr lang="en-US" sz="3000" b="1" i="1" dirty="0" smtClean="0"/>
            </a:br>
            <a:endParaRPr lang="en-US" sz="3000" b="1" i="1" dirty="0" smtClean="0"/>
          </a:p>
          <a:p>
            <a:pPr>
              <a:buFontTx/>
              <a:buNone/>
            </a:pPr>
            <a:endParaRPr lang="en-US" dirty="0" smtClean="0"/>
          </a:p>
        </p:txBody>
      </p:sp>
      <p:pic>
        <p:nvPicPr>
          <p:cNvPr id="4" name="il_fi" descr="http://lifeboat.com/images/shouting.jpg"/>
          <p:cNvPicPr/>
          <p:nvPr/>
        </p:nvPicPr>
        <p:blipFill>
          <a:blip r:embed="rId2" cstate="print"/>
          <a:srcRect/>
          <a:stretch>
            <a:fillRect/>
          </a:stretch>
        </p:blipFill>
        <p:spPr bwMode="auto">
          <a:xfrm>
            <a:off x="6781800" y="2438400"/>
            <a:ext cx="1536795" cy="164592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chemeClr val="tx1"/>
                </a:solidFill>
                <a:ea typeface="Verdana" pitchFamily="34" charset="0"/>
                <a:cs typeface="Verdana" pitchFamily="34" charset="0"/>
              </a:rPr>
              <a:t>Main Verb future.</a:t>
            </a:r>
            <a:endParaRPr lang="en-US">
              <a:solidFill>
                <a:schemeClr val="tx1"/>
              </a:solidFill>
            </a:endParaRPr>
          </a:p>
        </p:txBody>
      </p:sp>
      <p:sp>
        <p:nvSpPr>
          <p:cNvPr id="14339" name="Content Placeholder 2"/>
          <p:cNvSpPr>
            <a:spLocks noGrp="1"/>
          </p:cNvSpPr>
          <p:nvPr>
            <p:ph idx="1"/>
          </p:nvPr>
        </p:nvSpPr>
        <p:spPr>
          <a:effectLst/>
        </p:spPr>
        <p:txBody>
          <a:bodyPr/>
          <a:lstStyle/>
          <a:p>
            <a:pPr>
              <a:buFontTx/>
              <a:buNone/>
            </a:pPr>
            <a:r>
              <a:rPr lang="en-US" sz="2400" b="1" i="1" smtClean="0"/>
              <a:t>When the main verb is in the future tense,</a:t>
            </a:r>
          </a:p>
          <a:p>
            <a:pPr>
              <a:buFontTx/>
              <a:buNone/>
            </a:pPr>
            <a:endParaRPr lang="en-US" sz="2400" smtClean="0"/>
          </a:p>
          <a:p>
            <a:pPr>
              <a:buFontTx/>
              <a:buNone/>
            </a:pPr>
            <a:r>
              <a:rPr lang="en-US" sz="2400" smtClean="0"/>
              <a:t>Dicet eam clamare.  </a:t>
            </a:r>
            <a:r>
              <a:rPr lang="en-US" sz="2400" smtClean="0">
                <a:solidFill>
                  <a:srgbClr val="990033"/>
                </a:solidFill>
              </a:rPr>
              <a:t>He shall say she is shouting.</a:t>
            </a:r>
          </a:p>
          <a:p>
            <a:pPr>
              <a:buFontTx/>
              <a:buNone/>
            </a:pPr>
            <a:r>
              <a:rPr lang="en-US" sz="2400" smtClean="0"/>
              <a:t>Dicet eam clamavisse.  </a:t>
            </a:r>
            <a:r>
              <a:rPr lang="en-US" sz="2400" smtClean="0">
                <a:solidFill>
                  <a:srgbClr val="990033"/>
                </a:solidFill>
              </a:rPr>
              <a:t>He shall say she has shouted.</a:t>
            </a:r>
          </a:p>
          <a:p>
            <a:pPr>
              <a:buFontTx/>
              <a:buNone/>
            </a:pPr>
            <a:r>
              <a:rPr lang="en-US" sz="2400" smtClean="0"/>
              <a:t>Dicet eam clamaturam esse.  </a:t>
            </a:r>
            <a:r>
              <a:rPr lang="en-US" sz="2400" smtClean="0">
                <a:solidFill>
                  <a:srgbClr val="990033"/>
                </a:solidFill>
              </a:rPr>
              <a:t>He shall say she will shout.</a:t>
            </a:r>
          </a:p>
          <a:p>
            <a:pPr>
              <a:buFontTx/>
              <a:buNone/>
            </a:pPr>
            <a:r>
              <a:rPr lang="en-US" b="1" i="1" smtClean="0"/>
              <a:t/>
            </a:r>
            <a:br>
              <a:rPr lang="en-US" b="1" i="1" smtClean="0"/>
            </a:br>
            <a:endParaRPr lang="en-US" b="1" i="1" smtClean="0"/>
          </a:p>
        </p:txBody>
      </p:sp>
      <p:pic>
        <p:nvPicPr>
          <p:cNvPr id="4" name="il_fi" descr="http://lifeboat.com/images/shouting.jpg"/>
          <p:cNvPicPr/>
          <p:nvPr/>
        </p:nvPicPr>
        <p:blipFill>
          <a:blip r:embed="rId2" cstate="print"/>
          <a:srcRect/>
          <a:stretch>
            <a:fillRect/>
          </a:stretch>
        </p:blipFill>
        <p:spPr bwMode="auto">
          <a:xfrm>
            <a:off x="1828800" y="3962400"/>
            <a:ext cx="1536795" cy="164592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1143000"/>
          </a:xfrm>
        </p:spPr>
        <p:txBody>
          <a:bodyPr/>
          <a:lstStyle/>
          <a:p>
            <a:pPr>
              <a:defRPr/>
            </a:pPr>
            <a:r>
              <a:rPr lang="en-US" smtClean="0">
                <a:solidFill>
                  <a:schemeClr val="tx1"/>
                </a:solidFill>
                <a:ea typeface="Verdana" pitchFamily="34" charset="0"/>
                <a:cs typeface="Verdana" pitchFamily="34" charset="0"/>
              </a:rPr>
              <a:t>Vocabulary</a:t>
            </a:r>
            <a:endParaRPr lang="en-US" dirty="0">
              <a:solidFill>
                <a:schemeClr val="tx1"/>
              </a:solidFill>
            </a:endParaRPr>
          </a:p>
        </p:txBody>
      </p:sp>
      <p:sp>
        <p:nvSpPr>
          <p:cNvPr id="16387" name="Content Placeholder 2"/>
          <p:cNvSpPr>
            <a:spLocks noGrp="1"/>
          </p:cNvSpPr>
          <p:nvPr>
            <p:ph idx="1"/>
          </p:nvPr>
        </p:nvSpPr>
        <p:spPr>
          <a:xfrm>
            <a:off x="685800" y="2057400"/>
            <a:ext cx="8077200" cy="3048000"/>
          </a:xfrm>
          <a:effectLst/>
        </p:spPr>
        <p:txBody>
          <a:bodyPr/>
          <a:lstStyle/>
          <a:p>
            <a:pPr marL="742950" indent="-742950" eaLnBrk="1" hangingPunct="1">
              <a:buFontTx/>
              <a:buNone/>
            </a:pPr>
            <a:r>
              <a:rPr lang="en-US" b="1" smtClean="0"/>
              <a:t>    </a:t>
            </a:r>
            <a:endParaRPr lang="en-US" sz="3000" b="1" smtClean="0"/>
          </a:p>
          <a:p>
            <a:pPr marL="742950" indent="-742950" eaLnBrk="1" hangingPunct="1">
              <a:buFontTx/>
              <a:buNone/>
            </a:pPr>
            <a:r>
              <a:rPr lang="en-US" sz="3000" smtClean="0">
                <a:latin typeface="Verdana" pitchFamily="34" charset="0"/>
                <a:ea typeface="Verdana" pitchFamily="34" charset="0"/>
                <a:cs typeface="Verdana" pitchFamily="34" charset="0"/>
              </a:rPr>
              <a:t>   stultus				   miraculum</a:t>
            </a:r>
          </a:p>
          <a:p>
            <a:pPr marL="742950" indent="-742950" eaLnBrk="1" hangingPunct="1">
              <a:buFontTx/>
              <a:buNone/>
            </a:pPr>
            <a:r>
              <a:rPr lang="en-US" sz="3000" smtClean="0">
                <a:latin typeface="Verdana" pitchFamily="34" charset="0"/>
                <a:ea typeface="Verdana" pitchFamily="34" charset="0"/>
                <a:cs typeface="Verdana" pitchFamily="34" charset="0"/>
              </a:rPr>
              <a:t>   statim		                 sui</a:t>
            </a:r>
          </a:p>
          <a:p>
            <a:pPr marL="742950" indent="-742950" eaLnBrk="1" hangingPunct="1">
              <a:buFontTx/>
              <a:buNone/>
            </a:pPr>
            <a:r>
              <a:rPr lang="en-US" sz="3000" smtClean="0">
                <a:latin typeface="Verdana" pitchFamily="34" charset="0"/>
                <a:ea typeface="Verdana" pitchFamily="34" charset="0"/>
                <a:cs typeface="Verdana" pitchFamily="34" charset="0"/>
              </a:rPr>
              <a:t>   undique                       spero</a:t>
            </a:r>
          </a:p>
          <a:p>
            <a:pPr marL="742950" indent="-742950" eaLnBrk="1" hangingPunct="1">
              <a:buFontTx/>
              <a:buNone/>
            </a:pPr>
            <a:r>
              <a:rPr lang="en-US" sz="3000" smtClean="0">
                <a:latin typeface="Verdana" pitchFamily="34" charset="0"/>
                <a:ea typeface="Verdana" pitchFamily="34" charset="0"/>
                <a:cs typeface="Verdana" pitchFamily="34" charset="0"/>
              </a:rPr>
              <a:t>   finis                             vito</a:t>
            </a:r>
          </a:p>
        </p:txBody>
      </p:sp>
      <p:pic>
        <p:nvPicPr>
          <p:cNvPr id="4" name="rg_hi" descr="http://t1.gstatic.com/images?q=tbn:ANd9GcTCRtb3vPu35shJRK2Mn8qXTWmkX9ED0zPcbxKERhgH3Gon6GnhfQ">
            <a:hlinkClick r:id="rId2"/>
          </p:cNvPr>
          <p:cNvPicPr/>
          <p:nvPr/>
        </p:nvPicPr>
        <p:blipFill>
          <a:blip r:embed="rId3" cstate="print"/>
          <a:srcRect/>
          <a:stretch>
            <a:fillRect/>
          </a:stretch>
        </p:blipFill>
        <p:spPr bwMode="auto">
          <a:xfrm>
            <a:off x="3124200" y="2895600"/>
            <a:ext cx="2205535" cy="1493881"/>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pPr>
              <a:defRPr/>
            </a:pPr>
            <a:r>
              <a:rPr lang="en-US" smtClean="0">
                <a:solidFill>
                  <a:schemeClr val="tx1"/>
                </a:solidFill>
                <a:ea typeface="Verdana" pitchFamily="34" charset="0"/>
                <a:cs typeface="Verdana" pitchFamily="34" charset="0"/>
              </a:rPr>
              <a:t>Vocabulary</a:t>
            </a:r>
            <a:endParaRPr lang="en-US" dirty="0">
              <a:solidFill>
                <a:schemeClr val="tx1"/>
              </a:solidFill>
            </a:endParaRPr>
          </a:p>
        </p:txBody>
      </p:sp>
      <p:sp>
        <p:nvSpPr>
          <p:cNvPr id="17411" name="Content Placeholder 2"/>
          <p:cNvSpPr>
            <a:spLocks noGrp="1"/>
          </p:cNvSpPr>
          <p:nvPr>
            <p:ph idx="1"/>
          </p:nvPr>
        </p:nvSpPr>
        <p:spPr>
          <a:xfrm>
            <a:off x="762000" y="2133600"/>
            <a:ext cx="7772400" cy="3048000"/>
          </a:xfrm>
          <a:effectLst/>
        </p:spPr>
        <p:txBody>
          <a:bodyPr/>
          <a:lstStyle/>
          <a:p>
            <a:pPr marL="742950" indent="-742950" eaLnBrk="1" hangingPunct="1">
              <a:buFontTx/>
              <a:buNone/>
            </a:pPr>
            <a:r>
              <a:rPr lang="en-US" b="1" smtClean="0"/>
              <a:t> </a:t>
            </a:r>
            <a:endParaRPr lang="en-US" smtClean="0">
              <a:latin typeface="Verdana" pitchFamily="34" charset="0"/>
              <a:ea typeface="Verdana" pitchFamily="34" charset="0"/>
              <a:cs typeface="Verdana" pitchFamily="34" charset="0"/>
            </a:endParaRPr>
          </a:p>
          <a:p>
            <a:pPr marL="742950" indent="-742950" eaLnBrk="1" hangingPunct="1">
              <a:buFontTx/>
              <a:buNone/>
            </a:pPr>
            <a:r>
              <a:rPr lang="en-US" smtClean="0">
                <a:latin typeface="Verdana" pitchFamily="34" charset="0"/>
                <a:ea typeface="Verdana" pitchFamily="34" charset="0"/>
                <a:cs typeface="Verdana" pitchFamily="34" charset="0"/>
              </a:rPr>
              <a:t>  </a:t>
            </a:r>
          </a:p>
          <a:p>
            <a:pPr marL="742950" indent="-742950" eaLnBrk="1" hangingPunct="1">
              <a:buFontTx/>
              <a:buNone/>
            </a:pPr>
            <a:r>
              <a:rPr lang="en-US" smtClean="0">
                <a:latin typeface="Verdana" pitchFamily="34" charset="0"/>
                <a:ea typeface="Verdana" pitchFamily="34" charset="0"/>
                <a:cs typeface="Verdana" pitchFamily="34" charset="0"/>
              </a:rPr>
              <a:t>   dimitto</a:t>
            </a:r>
          </a:p>
          <a:p>
            <a:pPr marL="742950" indent="-742950" eaLnBrk="1" hangingPunct="1">
              <a:buFontTx/>
              <a:buNone/>
            </a:pPr>
            <a:r>
              <a:rPr lang="en-US" smtClean="0">
                <a:latin typeface="Verdana" pitchFamily="34" charset="0"/>
                <a:ea typeface="Verdana" pitchFamily="34" charset="0"/>
                <a:cs typeface="Verdana" pitchFamily="34" charset="0"/>
              </a:rPr>
              <a:t>   reddo</a:t>
            </a:r>
          </a:p>
          <a:p>
            <a:pPr marL="742950" indent="-742950" eaLnBrk="1" hangingPunct="1">
              <a:buFontTx/>
              <a:buNone/>
            </a:pPr>
            <a:r>
              <a:rPr lang="en-US" smtClean="0">
                <a:latin typeface="Verdana" pitchFamily="34" charset="0"/>
                <a:ea typeface="Verdana" pitchFamily="34" charset="0"/>
                <a:cs typeface="Verdana" pitchFamily="34" charset="0"/>
              </a:rPr>
              <a:t>   </a:t>
            </a:r>
            <a:endParaRPr lang="en-US" smtClean="0"/>
          </a:p>
          <a:p>
            <a:pPr marL="742950" indent="-742950" eaLnBrk="1" hangingPunct="1">
              <a:buFontTx/>
              <a:buNone/>
            </a:pPr>
            <a:endParaRPr lang="en-US" smtClean="0"/>
          </a:p>
        </p:txBody>
      </p:sp>
      <p:pic>
        <p:nvPicPr>
          <p:cNvPr id="4" name="il_fi" descr="http://1.bp.blogspot.com/_SYZC1mEgtg0/TBXc7U8ky2I/AAAAAAAAAOM/0IOt05NCRRs/s1600/www-st-takla-org___miracles-of-jesus-07.jpg"/>
          <p:cNvPicPr/>
          <p:nvPr/>
        </p:nvPicPr>
        <p:blipFill>
          <a:blip r:embed="rId2" cstate="print"/>
          <a:srcRect/>
          <a:stretch>
            <a:fillRect/>
          </a:stretch>
        </p:blipFill>
        <p:spPr bwMode="auto">
          <a:xfrm>
            <a:off x="3962400" y="3352800"/>
            <a:ext cx="3200400" cy="2590800"/>
          </a:xfrm>
          <a:prstGeom prst="rect">
            <a:avLst/>
          </a:prstGeom>
          <a:noFill/>
          <a:ln w="9525">
            <a:noFill/>
            <a:miter lim="800000"/>
            <a:headEnd/>
            <a:tailEnd/>
          </a:ln>
        </p:spPr>
      </p:pic>
      <p:sp>
        <p:nvSpPr>
          <p:cNvPr id="5" name="TextBox 4"/>
          <p:cNvSpPr txBox="1"/>
          <p:nvPr/>
        </p:nvSpPr>
        <p:spPr>
          <a:xfrm>
            <a:off x="2057400" y="5638800"/>
            <a:ext cx="1371600" cy="369332"/>
          </a:xfrm>
          <a:prstGeom prst="rect">
            <a:avLst/>
          </a:prstGeom>
          <a:noFill/>
        </p:spPr>
        <p:txBody>
          <a:bodyPr wrap="square" rtlCol="0">
            <a:spAutoFit/>
          </a:bodyPr>
          <a:lstStyle/>
          <a:p>
            <a:r>
              <a:rPr lang="en-US" b="1" smtClean="0">
                <a:solidFill>
                  <a:srgbClr val="800000"/>
                </a:solidFill>
              </a:rPr>
              <a:t>miraculum</a:t>
            </a:r>
            <a:endParaRPr lang="en-US" b="1">
              <a:solidFill>
                <a:srgbClr val="800000"/>
              </a:solidFill>
            </a:endParaRPr>
          </a:p>
        </p:txBody>
      </p:sp>
      <p:cxnSp>
        <p:nvCxnSpPr>
          <p:cNvPr id="7" name="Straight Arrow Connector 6"/>
          <p:cNvCxnSpPr/>
          <p:nvPr/>
        </p:nvCxnSpPr>
        <p:spPr bwMode="auto">
          <a:xfrm flipV="1">
            <a:off x="3276600" y="5486400"/>
            <a:ext cx="5334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pPr>
              <a:defRPr/>
            </a:pPr>
            <a:r>
              <a:rPr lang="en-US" smtClean="0">
                <a:solidFill>
                  <a:schemeClr val="tx1"/>
                </a:solidFill>
                <a:ea typeface="Verdana" pitchFamily="34" charset="0"/>
                <a:cs typeface="Verdana" pitchFamily="34" charset="0"/>
              </a:rPr>
              <a:t>Exercise A.</a:t>
            </a:r>
            <a:endParaRPr lang="en-US" dirty="0">
              <a:solidFill>
                <a:schemeClr val="tx1"/>
              </a:solidFill>
            </a:endParaRPr>
          </a:p>
        </p:txBody>
      </p:sp>
      <p:sp>
        <p:nvSpPr>
          <p:cNvPr id="18435" name="Content Placeholder 2"/>
          <p:cNvSpPr>
            <a:spLocks noGrp="1"/>
          </p:cNvSpPr>
          <p:nvPr>
            <p:ph idx="1"/>
          </p:nvPr>
        </p:nvSpPr>
        <p:spPr>
          <a:xfrm>
            <a:off x="838200" y="2286000"/>
            <a:ext cx="7772400" cy="3048000"/>
          </a:xfrm>
          <a:effectLst/>
        </p:spPr>
        <p:txBody>
          <a:bodyPr/>
          <a:lstStyle/>
          <a:p>
            <a:pPr>
              <a:buFontTx/>
              <a:buNone/>
            </a:pPr>
            <a:r>
              <a:rPr lang="en-US" smtClean="0"/>
              <a:t/>
            </a:r>
            <a:br>
              <a:rPr lang="en-US" smtClean="0"/>
            </a:br>
            <a:endParaRPr lang="en-US" smtClean="0"/>
          </a:p>
          <a:p>
            <a:pPr>
              <a:buFontTx/>
              <a:buAutoNum type="arabicPeriod"/>
            </a:pPr>
            <a:r>
              <a:rPr lang="en-US" sz="2400" smtClean="0"/>
              <a:t>Dominus lux mea est.</a:t>
            </a:r>
          </a:p>
          <a:p>
            <a:pPr>
              <a:buNone/>
            </a:pPr>
            <a:r>
              <a:rPr lang="en-US" sz="2400" smtClean="0"/>
              <a:t>       </a:t>
            </a:r>
            <a:r>
              <a:rPr lang="en-US" sz="2400" smtClean="0">
                <a:solidFill>
                  <a:srgbClr val="990033"/>
                </a:solidFill>
              </a:rPr>
              <a:t>The Lord is my light.</a:t>
            </a:r>
          </a:p>
        </p:txBody>
      </p:sp>
      <p:pic>
        <p:nvPicPr>
          <p:cNvPr id="5" name="Picture 4" descr="http://wzus1.search-results.com/r?t=a&amp;d=apn&amp;s=zdo&amp;c=p&amp;ti=1&amp;ai=30751&amp;l=dis&amp;o=14899&amp;sv=0a5c423d&amp;ip=43a03ae5&amp;u=http%3A%2F%2Fwww.christcenteredmall.com%2Fstores%2Fart%2Fhahlbohm%2Fpreviews%2Fthe_lord_is_my_light.jpg"/>
          <p:cNvPicPr/>
          <p:nvPr/>
        </p:nvPicPr>
        <p:blipFill>
          <a:blip r:embed="rId2" cstate="print"/>
          <a:srcRect/>
          <a:stretch>
            <a:fillRect/>
          </a:stretch>
        </p:blipFill>
        <p:spPr bwMode="auto">
          <a:xfrm>
            <a:off x="4953000" y="2743200"/>
            <a:ext cx="1714500" cy="2143125"/>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pPr>
              <a:defRPr/>
            </a:pPr>
            <a:r>
              <a:rPr lang="en-US" smtClean="0">
                <a:solidFill>
                  <a:schemeClr val="tx1"/>
                </a:solidFill>
                <a:ea typeface="Verdana" pitchFamily="34" charset="0"/>
                <a:cs typeface="Verdana" pitchFamily="34" charset="0"/>
              </a:rPr>
              <a:t>Exercise B.</a:t>
            </a:r>
            <a:endParaRPr lang="en-US" dirty="0">
              <a:solidFill>
                <a:schemeClr val="tx1"/>
              </a:solidFill>
            </a:endParaRPr>
          </a:p>
        </p:txBody>
      </p:sp>
      <p:sp>
        <p:nvSpPr>
          <p:cNvPr id="19459" name="Content Placeholder 2"/>
          <p:cNvSpPr>
            <a:spLocks noGrp="1"/>
          </p:cNvSpPr>
          <p:nvPr>
            <p:ph idx="1"/>
          </p:nvPr>
        </p:nvSpPr>
        <p:spPr>
          <a:xfrm>
            <a:off x="609600" y="1905000"/>
            <a:ext cx="8153400" cy="3048000"/>
          </a:xfrm>
          <a:effectLst/>
        </p:spPr>
        <p:txBody>
          <a:bodyPr/>
          <a:lstStyle/>
          <a:p>
            <a:pPr>
              <a:buFontTx/>
              <a:buNone/>
            </a:pPr>
            <a:endParaRPr lang="en-US" smtClean="0"/>
          </a:p>
          <a:p>
            <a:pPr>
              <a:buFontTx/>
              <a:buNone/>
            </a:pPr>
            <a:endParaRPr lang="en-US" smtClean="0"/>
          </a:p>
          <a:p>
            <a:pPr>
              <a:buFontTx/>
              <a:buNone/>
            </a:pPr>
            <a:r>
              <a:rPr lang="en-US" sz="2400" smtClean="0"/>
              <a:t>1.  Potest dimittere.</a:t>
            </a:r>
            <a:r>
              <a:rPr lang="en-US" sz="2400" smtClean="0">
                <a:solidFill>
                  <a:srgbClr val="800000"/>
                </a:solidFill>
              </a:rPr>
              <a:t>  </a:t>
            </a:r>
            <a:r>
              <a:rPr lang="en-US" sz="2400" i="1" smtClean="0">
                <a:solidFill>
                  <a:srgbClr val="800000"/>
                </a:solidFill>
              </a:rPr>
              <a:t>He is able to forgive.  He can forgive.</a:t>
            </a:r>
            <a:endParaRPr lang="en-US" sz="2400" i="1" smtClean="0"/>
          </a:p>
          <a:p>
            <a:pPr>
              <a:buFontTx/>
              <a:buNone/>
            </a:pPr>
            <a:r>
              <a:rPr lang="en-US" sz="2400" smtClean="0"/>
              <a:t>     Potest adiuvare.  </a:t>
            </a:r>
            <a:r>
              <a:rPr lang="en-US" sz="2400" i="1" smtClean="0">
                <a:solidFill>
                  <a:srgbClr val="800000"/>
                </a:solidFill>
              </a:rPr>
              <a:t>He is able to help.  He can help.</a:t>
            </a:r>
          </a:p>
          <a:p>
            <a:pPr>
              <a:buFontTx/>
              <a:buNone/>
            </a:pPr>
            <a:r>
              <a:rPr lang="en-US" sz="2400" smtClean="0"/>
              <a:t>     Potest invenire. </a:t>
            </a:r>
            <a:r>
              <a:rPr lang="en-US" sz="2400" i="1" smtClean="0">
                <a:solidFill>
                  <a:srgbClr val="800000"/>
                </a:solidFill>
              </a:rPr>
              <a:t>He is about to find.  He can find.</a:t>
            </a:r>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pPr>
              <a:defRPr/>
            </a:pPr>
            <a:r>
              <a:rPr lang="en-US" smtClean="0">
                <a:solidFill>
                  <a:schemeClr val="tx1"/>
                </a:solidFill>
                <a:ea typeface="Verdana" pitchFamily="34" charset="0"/>
                <a:cs typeface="Verdana" pitchFamily="34" charset="0"/>
              </a:rPr>
              <a:t>Exercise C.</a:t>
            </a:r>
            <a:endParaRPr lang="en-US" dirty="0">
              <a:solidFill>
                <a:schemeClr val="tx1"/>
              </a:solidFill>
            </a:endParaRPr>
          </a:p>
        </p:txBody>
      </p:sp>
      <p:sp>
        <p:nvSpPr>
          <p:cNvPr id="20483" name="Content Placeholder 2"/>
          <p:cNvSpPr>
            <a:spLocks noGrp="1"/>
          </p:cNvSpPr>
          <p:nvPr>
            <p:ph idx="1"/>
          </p:nvPr>
        </p:nvSpPr>
        <p:spPr>
          <a:xfrm>
            <a:off x="685800" y="1905000"/>
            <a:ext cx="7772400" cy="3429000"/>
          </a:xfrm>
          <a:effectLst/>
        </p:spPr>
        <p:txBody>
          <a:bodyPr/>
          <a:lstStyle/>
          <a:p>
            <a:pPr>
              <a:buFontTx/>
              <a:buNone/>
            </a:pPr>
            <a:r>
              <a:rPr lang="en-US" u="sng" smtClean="0"/>
              <a:t/>
            </a:r>
            <a:br>
              <a:rPr lang="en-US" u="sng" smtClean="0"/>
            </a:br>
            <a:endParaRPr lang="en-US" u="sng" smtClean="0"/>
          </a:p>
          <a:p>
            <a:pPr>
              <a:buFontTx/>
              <a:buNone/>
            </a:pPr>
            <a:r>
              <a:rPr lang="en-US" sz="1800" smtClean="0"/>
              <a:t>       nom.s.  pres.pass.3/s.   perfect active infinitive</a:t>
            </a:r>
            <a:endParaRPr lang="en-US" smtClean="0"/>
          </a:p>
          <a:p>
            <a:pPr>
              <a:buFontTx/>
              <a:buAutoNum type="arabicPeriod"/>
            </a:pPr>
            <a:r>
              <a:rPr lang="en-US" sz="2400" u="sng" smtClean="0"/>
              <a:t>Who</a:t>
            </a:r>
            <a:r>
              <a:rPr lang="en-US" sz="2400" smtClean="0"/>
              <a:t> </a:t>
            </a:r>
            <a:r>
              <a:rPr lang="en-US" sz="2400" u="dbl" smtClean="0"/>
              <a:t>is said </a:t>
            </a:r>
            <a:r>
              <a:rPr lang="en-US" sz="2400" smtClean="0"/>
              <a:t>     </a:t>
            </a:r>
            <a:r>
              <a:rPr lang="en-US" sz="2400" b="1" smtClean="0"/>
              <a:t>to have rejoiced</a:t>
            </a:r>
            <a:r>
              <a:rPr lang="en-US" sz="2400" smtClean="0"/>
              <a:t>?</a:t>
            </a:r>
          </a:p>
          <a:p>
            <a:pPr>
              <a:buNone/>
            </a:pPr>
            <a:r>
              <a:rPr lang="en-US" sz="2400" smtClean="0"/>
              <a:t/>
            </a:r>
            <a:br>
              <a:rPr lang="en-US" sz="2400" smtClean="0"/>
            </a:br>
            <a:r>
              <a:rPr lang="en-US" sz="2400" smtClean="0"/>
              <a:t>      </a:t>
            </a:r>
            <a:r>
              <a:rPr lang="en-US" sz="2400" smtClean="0">
                <a:solidFill>
                  <a:srgbClr val="800000"/>
                </a:solidFill>
              </a:rPr>
              <a:t>Quis      dicitur     exsultavisse?</a:t>
            </a:r>
          </a:p>
          <a:p>
            <a:pPr>
              <a:buNone/>
            </a:pPr>
            <a:r>
              <a:rPr lang="en-US" sz="2400" smtClean="0"/>
              <a:t>  OR:  </a:t>
            </a:r>
            <a:r>
              <a:rPr lang="en-US" sz="2400" smtClean="0">
                <a:solidFill>
                  <a:srgbClr val="800000"/>
                </a:solidFill>
              </a:rPr>
              <a:t>Quis exsultavisse dicitur?</a:t>
            </a:r>
          </a:p>
          <a:p>
            <a:pPr>
              <a:buNone/>
            </a:pPr>
            <a:endParaRPr lang="en-US" sz="2400" smtClean="0"/>
          </a:p>
        </p:txBody>
      </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762000"/>
          </a:xfrm>
        </p:spPr>
        <p:txBody>
          <a:bodyPr/>
          <a:lstStyle/>
          <a:p>
            <a:pPr>
              <a:defRPr/>
            </a:pPr>
            <a:r>
              <a:rPr lang="en-US" sz="2800" b="1" smtClean="0">
                <a:latin typeface="+mn-lt"/>
              </a:rPr>
              <a:t/>
            </a:r>
            <a:br>
              <a:rPr lang="en-US" sz="2800" b="1" smtClean="0">
                <a:latin typeface="+mn-lt"/>
              </a:rPr>
            </a:br>
            <a:r>
              <a:rPr lang="en-US" sz="2800" b="1" smtClean="0">
                <a:latin typeface="+mn-lt"/>
              </a:rPr>
              <a:t/>
            </a:r>
            <a:br>
              <a:rPr lang="en-US" sz="2800" b="1" smtClean="0">
                <a:latin typeface="+mn-lt"/>
              </a:rPr>
            </a:br>
            <a:r>
              <a:rPr lang="en-US" sz="2800" b="1" smtClean="0">
                <a:latin typeface="+mn-lt"/>
              </a:rPr>
              <a:t/>
            </a:r>
            <a:br>
              <a:rPr lang="en-US" sz="2800" b="1" smtClean="0">
                <a:latin typeface="+mn-lt"/>
              </a:rPr>
            </a:br>
            <a:r>
              <a:rPr lang="en-US" sz="2800" b="1" smtClean="0">
                <a:latin typeface="+mn-lt"/>
              </a:rPr>
              <a:t/>
            </a:r>
            <a:br>
              <a:rPr lang="en-US" sz="2800" b="1" smtClean="0">
                <a:latin typeface="+mn-lt"/>
              </a:rPr>
            </a:br>
            <a:r>
              <a:rPr lang="en-US" sz="2800" b="1" smtClean="0">
                <a:latin typeface="+mn-lt"/>
              </a:rPr>
              <a:t/>
            </a:r>
            <a:br>
              <a:rPr lang="en-US" sz="2800" b="1" smtClean="0">
                <a:latin typeface="+mn-lt"/>
              </a:rPr>
            </a:br>
            <a:r>
              <a:rPr lang="en-US" sz="2800" b="1" smtClean="0">
                <a:latin typeface="+mn-lt"/>
              </a:rPr>
              <a:t/>
            </a:r>
            <a:br>
              <a:rPr lang="en-US" sz="2800" b="1" smtClean="0">
                <a:latin typeface="+mn-lt"/>
              </a:rPr>
            </a:br>
            <a:r>
              <a:rPr lang="en-US" sz="2800" b="1" smtClean="0">
                <a:latin typeface="+mn-lt"/>
              </a:rPr>
              <a:t/>
            </a:r>
            <a:br>
              <a:rPr lang="en-US" sz="2800" b="1" smtClean="0">
                <a:latin typeface="+mn-lt"/>
              </a:rPr>
            </a:br>
            <a:r>
              <a:rPr lang="en-US" sz="2800" b="1" smtClean="0">
                <a:latin typeface="+mn-lt"/>
              </a:rPr>
              <a:t/>
            </a:r>
            <a:br>
              <a:rPr lang="en-US" sz="2800" b="1" smtClean="0">
                <a:latin typeface="+mn-lt"/>
              </a:rPr>
            </a:br>
            <a:endParaRPr lang="en-US" sz="2800" b="1" dirty="0">
              <a:latin typeface="+mn-lt"/>
            </a:endParaRPr>
          </a:p>
        </p:txBody>
      </p:sp>
      <p:pic>
        <p:nvPicPr>
          <p:cNvPr id="4" name="Picture 3" descr="Floorplan"/>
          <p:cNvPicPr/>
          <p:nvPr/>
        </p:nvPicPr>
        <p:blipFill>
          <a:blip r:embed="rId2" cstate="print"/>
          <a:srcRect/>
          <a:stretch>
            <a:fillRect/>
          </a:stretch>
        </p:blipFill>
        <p:spPr bwMode="auto">
          <a:xfrm>
            <a:off x="1828800" y="2133600"/>
            <a:ext cx="4600575" cy="3975100"/>
          </a:xfrm>
          <a:prstGeom prst="rect">
            <a:avLst/>
          </a:prstGeom>
          <a:noFill/>
          <a:ln w="9525">
            <a:noFill/>
            <a:miter lim="800000"/>
            <a:headEnd/>
            <a:tailEnd/>
          </a:ln>
        </p:spPr>
      </p:pic>
      <p:sp>
        <p:nvSpPr>
          <p:cNvPr id="5" name="Title 1"/>
          <p:cNvSpPr txBox="1">
            <a:spLocks/>
          </p:cNvSpPr>
          <p:nvPr/>
        </p:nvSpPr>
        <p:spPr bwMode="auto">
          <a:xfrm>
            <a:off x="533400" y="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1"/>
                </a:solidFill>
                <a:effectLst/>
                <a:uLnTx/>
                <a:uFillTx/>
                <a:latin typeface="+mj-lt"/>
                <a:ea typeface="Verdana" pitchFamily="34" charset="0"/>
                <a:cs typeface="Verdana" pitchFamily="34" charset="0"/>
              </a:rPr>
              <a:t>A Roman</a:t>
            </a:r>
            <a:r>
              <a:rPr kumimoji="0" lang="en-US" sz="3600" b="0" i="0" u="none" strike="noStrike" kern="0" cap="none" spc="0" normalizeH="0" noProof="0" smtClean="0">
                <a:ln>
                  <a:noFill/>
                </a:ln>
                <a:solidFill>
                  <a:schemeClr val="tx1"/>
                </a:solidFill>
                <a:effectLst/>
                <a:uLnTx/>
                <a:uFillTx/>
                <a:latin typeface="+mj-lt"/>
                <a:ea typeface="Verdana" pitchFamily="34" charset="0"/>
                <a:cs typeface="Verdana" pitchFamily="34" charset="0"/>
              </a:rPr>
              <a:t> Home</a:t>
            </a:r>
            <a:endParaRPr kumimoji="0" lang="en-US" sz="36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47800"/>
            <a:ext cx="7772400" cy="838200"/>
          </a:xfrm>
        </p:spPr>
        <p:txBody>
          <a:bodyPr/>
          <a:lstStyle/>
          <a:p>
            <a:r>
              <a:rPr lang="en-US" sz="3200" b="1" smtClean="0">
                <a:latin typeface="+mn-lt"/>
              </a:rPr>
              <a:t>Veniens Per Tectum</a:t>
            </a:r>
            <a:endParaRPr lang="en-US" sz="3200" b="1">
              <a:latin typeface="+mn-lt"/>
            </a:endParaRPr>
          </a:p>
        </p:txBody>
      </p:sp>
      <p:sp>
        <p:nvSpPr>
          <p:cNvPr id="24579" name="Content Placeholder 2"/>
          <p:cNvSpPr>
            <a:spLocks noGrp="1"/>
          </p:cNvSpPr>
          <p:nvPr>
            <p:ph idx="1"/>
          </p:nvPr>
        </p:nvSpPr>
        <p:spPr>
          <a:xfrm>
            <a:off x="533400" y="2286000"/>
            <a:ext cx="7772400" cy="4267200"/>
          </a:xfrm>
          <a:effectLst/>
        </p:spPr>
        <p:txBody>
          <a:bodyPr/>
          <a:lstStyle/>
          <a:p>
            <a:pPr marL="0" indent="0">
              <a:buNone/>
            </a:pPr>
            <a:r>
              <a:rPr lang="en-US" sz="2000" smtClean="0"/>
              <a:t>                </a:t>
            </a:r>
            <a:r>
              <a:rPr lang="en-US" sz="2400"/>
              <a:t>Veniens ex Suo itinere a longissimis finibus Galileae, Iesus in Capharnao iterum erat. Et Chuza sollicitus erat. Is nonnullas et molestas res a Iairo audiverat. Propter miracula quae Iesus in Capharnao et circum Capharnaum fecerat et doctrinas quas docebat, quidam scribae et Pharisaei ad Capharnaum venerant. Erant curiosi. Putaverunt Iesum esse blasphemum, et Eum diligenter spectare voluerunt.</a:t>
            </a:r>
          </a:p>
          <a:p>
            <a:pPr marL="0" indent="0">
              <a:buNone/>
            </a:pPr>
            <a:r>
              <a:rPr lang="en-US" sz="2400" smtClean="0"/>
              <a:t>    Consilium </a:t>
            </a:r>
            <a:r>
              <a:rPr lang="en-US" sz="2400"/>
              <a:t>Chuzae erat videre Iesum, et narrare Ei omnia quae audiverat. Sed ubi ad villam appropinquabat ubi Iesus manebat, villam esse plenam hominum vidit. </a:t>
            </a:r>
            <a:endParaRPr lang="en-US" sz="2400" smtClean="0"/>
          </a:p>
        </p:txBody>
      </p:sp>
      <p:sp>
        <p:nvSpPr>
          <p:cNvPr id="4" name="Title 1"/>
          <p:cNvSpPr txBox="1">
            <a:spLocks/>
          </p:cNvSpPr>
          <p:nvPr/>
        </p:nvSpPr>
        <p:spPr bwMode="auto">
          <a:xfrm>
            <a:off x="533400" y="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1"/>
                </a:solidFill>
                <a:effectLst/>
                <a:uLnTx/>
                <a:uFillTx/>
                <a:latin typeface="+mj-lt"/>
                <a:ea typeface="Verdana" pitchFamily="34" charset="0"/>
                <a:cs typeface="Verdana" pitchFamily="34" charset="0"/>
              </a:rPr>
              <a:t>Reading Lesson</a:t>
            </a:r>
            <a:endParaRPr kumimoji="0" lang="en-US" sz="36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685800" y="2057400"/>
            <a:ext cx="7772400" cy="4267200"/>
          </a:xfrm>
          <a:effectLst/>
        </p:spPr>
        <p:txBody>
          <a:bodyPr/>
          <a:lstStyle/>
          <a:p>
            <a:pPr marL="0" indent="0">
              <a:buNone/>
            </a:pPr>
            <a:r>
              <a:rPr lang="en-US" sz="2400" smtClean="0"/>
              <a:t>     Peristylium </a:t>
            </a:r>
            <a:r>
              <a:rPr lang="en-US" sz="2400"/>
              <a:t>quoque erat plenum. Homines villam circumdederunt quoniam Iesum dicentem audire vel Eum videre sperabant. Homines undique venerant quod Eum audire volebant. Scribae et Pharisaei, quos Chuza </a:t>
            </a:r>
          </a:p>
          <a:p>
            <a:pPr marL="0" indent="0">
              <a:buNone/>
            </a:pPr>
            <a:r>
              <a:rPr lang="en-US" sz="2400"/>
              <a:t> </a:t>
            </a:r>
            <a:r>
              <a:rPr lang="en-US" sz="2400" smtClean="0"/>
              <a:t>timebat</a:t>
            </a:r>
            <a:r>
              <a:rPr lang="en-US" sz="2400"/>
              <a:t>, </a:t>
            </a:r>
            <a:r>
              <a:rPr lang="en-US" sz="2400" smtClean="0"/>
              <a:t>iam </a:t>
            </a:r>
            <a:r>
              <a:rPr lang="en-US" sz="2400"/>
              <a:t>ibi erant, audientes et spectantes.</a:t>
            </a:r>
          </a:p>
          <a:p>
            <a:pPr marL="0" indent="0">
              <a:buNone/>
            </a:pPr>
            <a:r>
              <a:rPr lang="en-US" sz="2400" smtClean="0"/>
              <a:t>    Quoniam </a:t>
            </a:r>
            <a:r>
              <a:rPr lang="en-US" sz="2400"/>
              <a:t>Chuza erat magistratus pro Herode Antipate, per turbam venire poterat. Mox ad Iesum venit.</a:t>
            </a:r>
          </a:p>
          <a:p>
            <a:pPr marL="0" indent="0">
              <a:buNone/>
            </a:pPr>
            <a:r>
              <a:rPr lang="en-US" sz="2400"/>
              <a:t>  </a:t>
            </a:r>
            <a:r>
              <a:rPr lang="en-US" sz="2400" smtClean="0"/>
              <a:t> Quattuor </a:t>
            </a:r>
            <a:r>
              <a:rPr lang="en-US" sz="2400"/>
              <a:t>homines portantes onus inusitatum ad villam venerunt. </a:t>
            </a:r>
            <a:endParaRPr lang="en-US" sz="2400" smtClean="0"/>
          </a:p>
        </p:txBody>
      </p:sp>
      <p:sp>
        <p:nvSpPr>
          <p:cNvPr id="4" name="Title 1"/>
          <p:cNvSpPr txBox="1">
            <a:spLocks/>
          </p:cNvSpPr>
          <p:nvPr/>
        </p:nvSpPr>
        <p:spPr bwMode="auto">
          <a:xfrm>
            <a:off x="533400" y="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1"/>
                </a:solidFill>
                <a:effectLst/>
                <a:uLnTx/>
                <a:uFillTx/>
                <a:latin typeface="+mj-lt"/>
                <a:ea typeface="Verdana" pitchFamily="34" charset="0"/>
                <a:cs typeface="Verdana" pitchFamily="34" charset="0"/>
              </a:rPr>
              <a:t>Reading Lesson</a:t>
            </a:r>
            <a:endParaRPr kumimoji="0" lang="en-US" sz="36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81000" y="2743200"/>
          <a:ext cx="77724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447800" y="1905000"/>
            <a:ext cx="4495800" cy="584775"/>
          </a:xfrm>
          <a:prstGeom prst="rect">
            <a:avLst/>
          </a:prstGeom>
          <a:noFill/>
        </p:spPr>
        <p:txBody>
          <a:bodyPr wrap="square" rtlCol="0">
            <a:spAutoFit/>
          </a:bodyPr>
          <a:lstStyle/>
          <a:p>
            <a:r>
              <a:rPr lang="en-US" sz="3200" b="1" i="1" smtClean="0">
                <a:solidFill>
                  <a:srgbClr val="990033"/>
                </a:solidFill>
              </a:rPr>
              <a:t>Tenses of Infinitives</a:t>
            </a:r>
            <a:endParaRPr lang="en-US" sz="3200" b="1" i="1">
              <a:solidFill>
                <a:srgbClr val="990033"/>
              </a:solidFill>
            </a:endParaRPr>
          </a:p>
        </p:txBody>
      </p:sp>
      <p:sp>
        <p:nvSpPr>
          <p:cNvPr id="4" name="Title 3"/>
          <p:cNvSpPr>
            <a:spLocks noGrp="1"/>
          </p:cNvSpPr>
          <p:nvPr>
            <p:ph type="title"/>
          </p:nvPr>
        </p:nvSpPr>
        <p:spPr>
          <a:xfrm>
            <a:off x="457200" y="76200"/>
            <a:ext cx="6781800" cy="1066800"/>
          </a:xfrm>
        </p:spPr>
        <p:txBody>
          <a:bodyPr/>
          <a:lstStyle/>
          <a:p>
            <a:r>
              <a:rPr lang="en-US" smtClean="0"/>
              <a:t>Contents</a:t>
            </a:r>
            <a:endParaRPr lang="en-US"/>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762000" y="1752600"/>
            <a:ext cx="7772400" cy="3429000"/>
          </a:xfrm>
          <a:effectLst/>
        </p:spPr>
        <p:txBody>
          <a:bodyPr/>
          <a:lstStyle/>
          <a:p>
            <a:pPr marL="0" indent="0">
              <a:buNone/>
            </a:pPr>
            <a:r>
              <a:rPr lang="en-US" sz="2400" smtClean="0"/>
              <a:t>         </a:t>
            </a:r>
            <a:r>
              <a:rPr lang="en-US" sz="2400"/>
              <a:t>Lectum portabant. Aegrotus, qui movere non poterat, in lecto incubabat. Quoniam per turbam eum portare non poterant, tectum villae ubi Iesus sedebat et dicebat amovebant. Lectum, in quo paralyticus incubabat, sub tectum ponebant.</a:t>
            </a:r>
          </a:p>
          <a:p>
            <a:pPr marL="0" indent="0">
              <a:buNone/>
            </a:pPr>
            <a:r>
              <a:rPr lang="en-US" sz="2400" smtClean="0"/>
              <a:t>    Iesus</a:t>
            </a:r>
            <a:r>
              <a:rPr lang="en-US" sz="2400"/>
              <a:t>, videns eorum fidem, homini dixit, "Mi fili, tua peccata dimittuntur." Erant autem nonnulli scribae sedentes et cogitantes in animis suis, "Cur ita dicit? Blasphemat. Quis potest dimittere peccata, nisi solus Deus?"</a:t>
            </a:r>
          </a:p>
          <a:p>
            <a:pPr>
              <a:buFontTx/>
              <a:buNone/>
            </a:pPr>
            <a:endParaRPr lang="en-US" sz="2000" smtClean="0"/>
          </a:p>
        </p:txBody>
      </p:sp>
      <p:sp>
        <p:nvSpPr>
          <p:cNvPr id="3" name="Title 1"/>
          <p:cNvSpPr txBox="1">
            <a:spLocks/>
          </p:cNvSpPr>
          <p:nvPr/>
        </p:nvSpPr>
        <p:spPr bwMode="auto">
          <a:xfrm>
            <a:off x="533400" y="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1"/>
                </a:solidFill>
                <a:effectLst/>
                <a:uLnTx/>
                <a:uFillTx/>
                <a:latin typeface="+mj-lt"/>
                <a:ea typeface="Verdana" pitchFamily="34" charset="0"/>
                <a:cs typeface="Verdana" pitchFamily="34" charset="0"/>
              </a:rPr>
              <a:t>Reading Lesson</a:t>
            </a:r>
            <a:endParaRPr kumimoji="0" lang="en-US" sz="36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685800" y="2133600"/>
            <a:ext cx="7772400" cy="3429000"/>
          </a:xfrm>
          <a:effectLst/>
        </p:spPr>
        <p:txBody>
          <a:bodyPr/>
          <a:lstStyle/>
          <a:p>
            <a:pPr marL="0" indent="0">
              <a:buNone/>
            </a:pPr>
            <a:r>
              <a:rPr lang="en-US" sz="2400" b="1" smtClean="0"/>
              <a:t>       </a:t>
            </a:r>
            <a:r>
              <a:rPr lang="en-US" sz="2400"/>
              <a:t>Statim Iesus, cogitans eorum sententias, et eos dicere intra </a:t>
            </a:r>
            <a:r>
              <a:rPr lang="en-US" sz="2400" smtClean="0"/>
              <a:t>se, dixit </a:t>
            </a:r>
            <a:r>
              <a:rPr lang="en-US" sz="2400"/>
              <a:t>illis, "Cur putatis mala in vestris animis? Quid est facilius dicere paralytico, ′Dimittuntur tua peccata,′ vel dicere, ′Surge, tolle lectum tuum, et ambula′?"</a:t>
            </a:r>
          </a:p>
          <a:p>
            <a:pPr marL="0" indent="0">
              <a:buNone/>
            </a:pPr>
            <a:r>
              <a:rPr lang="en-US" sz="2400" smtClean="0"/>
              <a:t>    "</a:t>
            </a:r>
            <a:r>
              <a:rPr lang="en-US" sz="2400"/>
              <a:t>Filius Hominis potestatem habet in caelo etiam in terr</a:t>
            </a:r>
            <a:r>
              <a:rPr lang="en-US" sz="2000"/>
              <a:t>ā</a:t>
            </a:r>
            <a:r>
              <a:rPr lang="en-US" sz="2400"/>
              <a:t> dimittendorum </a:t>
            </a:r>
            <a:r>
              <a:rPr lang="en-US" sz="2400" smtClean="0"/>
              <a:t>peccatorum</a:t>
            </a:r>
            <a:r>
              <a:rPr lang="en-US" sz="2400" i="1" smtClean="0"/>
              <a:t>.</a:t>
            </a:r>
            <a:r>
              <a:rPr lang="en-US" sz="2400" smtClean="0"/>
              <a:t> </a:t>
            </a:r>
            <a:r>
              <a:rPr lang="en-US" sz="2400"/>
              <a:t>Itaque dico, ′Surge, tolle tuum lectum, et ambula.′"</a:t>
            </a:r>
          </a:p>
          <a:p>
            <a:pPr marL="0" indent="0">
              <a:buNone/>
            </a:pPr>
            <a:r>
              <a:rPr lang="en-US" sz="2400" smtClean="0"/>
              <a:t>     Et </a:t>
            </a:r>
            <a:r>
              <a:rPr lang="en-US" sz="2400"/>
              <a:t>paralyticus surrexit et ad suam villam ambulavit.</a:t>
            </a:r>
          </a:p>
          <a:p>
            <a:endParaRPr lang="en-US" sz="2000" smtClean="0"/>
          </a:p>
          <a:p>
            <a:endParaRPr lang="en-US" sz="2000" smtClean="0"/>
          </a:p>
        </p:txBody>
      </p:sp>
      <p:sp>
        <p:nvSpPr>
          <p:cNvPr id="3" name="Title 1"/>
          <p:cNvSpPr txBox="1">
            <a:spLocks/>
          </p:cNvSpPr>
          <p:nvPr/>
        </p:nvSpPr>
        <p:spPr bwMode="auto">
          <a:xfrm>
            <a:off x="533400" y="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1"/>
                </a:solidFill>
                <a:effectLst/>
                <a:uLnTx/>
                <a:uFillTx/>
                <a:latin typeface="+mj-lt"/>
                <a:ea typeface="Verdana" pitchFamily="34" charset="0"/>
                <a:cs typeface="Verdana" pitchFamily="34" charset="0"/>
              </a:rPr>
              <a:t>Reading Lesson</a:t>
            </a:r>
            <a:endParaRPr kumimoji="0" lang="en-US" sz="36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ttp://www.lavistachurchofchrist.org/Pictures/Standard%20Bible%20Story%20Readers,%20Book%20Two/images/scan0045.jpg">
            <a:hlinkClick r:id="rId2"/>
          </p:cNvPr>
          <p:cNvPicPr>
            <a:picLocks noGrp="1"/>
          </p:cNvPicPr>
          <p:nvPr>
            <p:ph idx="1"/>
          </p:nvPr>
        </p:nvPicPr>
        <p:blipFill>
          <a:blip r:embed="rId3" cstate="print"/>
          <a:srcRect/>
          <a:stretch>
            <a:fillRect/>
          </a:stretch>
        </p:blipFill>
        <p:spPr bwMode="auto">
          <a:xfrm>
            <a:off x="2362200" y="1676400"/>
            <a:ext cx="3810000" cy="3810000"/>
          </a:xfrm>
          <a:prstGeom prst="rect">
            <a:avLst/>
          </a:prstGeom>
          <a:noFill/>
          <a:ln w="9525">
            <a:noFill/>
            <a:miter lim="800000"/>
            <a:headEnd/>
            <a:tailEnd/>
          </a:ln>
        </p:spPr>
      </p:pic>
      <p:sp>
        <p:nvSpPr>
          <p:cNvPr id="6" name="TextBox 5"/>
          <p:cNvSpPr txBox="1"/>
          <p:nvPr/>
        </p:nvSpPr>
        <p:spPr>
          <a:xfrm>
            <a:off x="2133600" y="5715000"/>
            <a:ext cx="4419600" cy="400110"/>
          </a:xfrm>
          <a:prstGeom prst="rect">
            <a:avLst/>
          </a:prstGeom>
          <a:noFill/>
        </p:spPr>
        <p:txBody>
          <a:bodyPr wrap="square" rtlCol="0">
            <a:spAutoFit/>
          </a:bodyPr>
          <a:lstStyle/>
          <a:p>
            <a:pPr algn="ctr"/>
            <a:r>
              <a:rPr lang="en-US" sz="2000" smtClean="0">
                <a:solidFill>
                  <a:srgbClr val="800000"/>
                </a:solidFill>
                <a:latin typeface="Palatino Linotype" pitchFamily="18" charset="0"/>
              </a:rPr>
              <a:t>Jesus healed the paralytic.</a:t>
            </a:r>
            <a:endParaRPr lang="en-US" sz="2000">
              <a:solidFill>
                <a:srgbClr val="800000"/>
              </a:solidFill>
              <a:latin typeface="Palatino Linotype" pitchFamily="18" charset="0"/>
            </a:endParaRPr>
          </a:p>
        </p:txBody>
      </p:sp>
      <p:sp>
        <p:nvSpPr>
          <p:cNvPr id="4" name="Title 1"/>
          <p:cNvSpPr txBox="1">
            <a:spLocks/>
          </p:cNvSpPr>
          <p:nvPr/>
        </p:nvSpPr>
        <p:spPr bwMode="auto">
          <a:xfrm>
            <a:off x="533400" y="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1"/>
                </a:solidFill>
                <a:effectLst/>
                <a:uLnTx/>
                <a:uFillTx/>
                <a:latin typeface="+mj-lt"/>
                <a:ea typeface="Verdana" pitchFamily="34" charset="0"/>
                <a:cs typeface="Verdana" pitchFamily="34" charset="0"/>
              </a:rPr>
              <a:t>Reading Lesson</a:t>
            </a:r>
            <a:endParaRPr kumimoji="0" lang="en-US" sz="36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9600" y="1524000"/>
          <a:ext cx="8229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smtClean="0"/>
              <a:t>Infinitives</a:t>
            </a:r>
            <a:endParaRPr lang="en-US"/>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685800" y="3200400"/>
            <a:ext cx="7772400" cy="3048000"/>
          </a:xfrm>
          <a:effectLst/>
        </p:spPr>
        <p:txBody>
          <a:bodyPr/>
          <a:lstStyle/>
          <a:p>
            <a:pPr marL="742950" indent="-742950" eaLnBrk="1" hangingPunct="1">
              <a:buFontTx/>
              <a:buNone/>
            </a:pPr>
            <a:r>
              <a:rPr lang="en-US" b="1" smtClean="0">
                <a:latin typeface="Verdana" pitchFamily="34" charset="0"/>
                <a:ea typeface="Verdana" pitchFamily="34" charset="0"/>
                <a:cs typeface="Verdana" pitchFamily="34" charset="0"/>
              </a:rPr>
              <a:t>      </a:t>
            </a:r>
          </a:p>
          <a:p>
            <a:pPr marL="742950" indent="-742950" eaLnBrk="1" hangingPunct="1">
              <a:buFontTx/>
              <a:buNone/>
            </a:pPr>
            <a:r>
              <a:rPr lang="en-US" sz="2800" b="1" smtClean="0">
                <a:latin typeface="Verdana" pitchFamily="34" charset="0"/>
                <a:ea typeface="Verdana" pitchFamily="34" charset="0"/>
                <a:cs typeface="Verdana" pitchFamily="34" charset="0"/>
              </a:rPr>
              <a:t>   </a:t>
            </a:r>
            <a:endParaRPr lang="en-US" sz="2800" u="sng" smtClean="0">
              <a:latin typeface="Verdana" pitchFamily="34" charset="0"/>
              <a:ea typeface="Verdana" pitchFamily="34" charset="0"/>
              <a:cs typeface="Verdana" pitchFamily="34" charset="0"/>
            </a:endParaRPr>
          </a:p>
          <a:p>
            <a:pPr marL="742950" indent="-742950" eaLnBrk="1" hangingPunct="1">
              <a:buFontTx/>
              <a:buNone/>
            </a:pPr>
            <a:r>
              <a:rPr lang="en-US" sz="2800" smtClean="0">
                <a:latin typeface="Verdana" pitchFamily="34" charset="0"/>
                <a:ea typeface="Verdana" pitchFamily="34" charset="0"/>
                <a:cs typeface="Verdana" pitchFamily="34" charset="0"/>
              </a:rPr>
              <a:t>      </a:t>
            </a:r>
            <a:r>
              <a:rPr lang="en-US" sz="2800" b="1" smtClean="0">
                <a:solidFill>
                  <a:srgbClr val="990033"/>
                </a:solidFill>
                <a:latin typeface="Verdana" pitchFamily="34" charset="0"/>
                <a:ea typeface="Verdana" pitchFamily="34" charset="0"/>
                <a:cs typeface="Verdana" pitchFamily="34" charset="0"/>
              </a:rPr>
              <a:t>Natare</a:t>
            </a:r>
            <a:r>
              <a:rPr lang="en-US" sz="2800" smtClean="0">
                <a:latin typeface="Verdana" pitchFamily="34" charset="0"/>
                <a:ea typeface="Verdana" pitchFamily="34" charset="0"/>
                <a:cs typeface="Verdana" pitchFamily="34" charset="0"/>
              </a:rPr>
              <a:t> celeriter est meum consilium.</a:t>
            </a:r>
          </a:p>
          <a:p>
            <a:pPr marL="742950" indent="-742950" eaLnBrk="1" hangingPunct="1">
              <a:buFontTx/>
              <a:buNone/>
            </a:pPr>
            <a:r>
              <a:rPr lang="en-US" sz="2800" smtClean="0">
                <a:latin typeface="Verdana" pitchFamily="34" charset="0"/>
                <a:ea typeface="Verdana" pitchFamily="34" charset="0"/>
                <a:cs typeface="Verdana" pitchFamily="34" charset="0"/>
              </a:rPr>
              <a:t>         </a:t>
            </a:r>
            <a:r>
              <a:rPr lang="en-US" sz="2800" smtClean="0">
                <a:solidFill>
                  <a:srgbClr val="990033"/>
                </a:solidFill>
                <a:latin typeface="Verdana" pitchFamily="34" charset="0"/>
                <a:ea typeface="Verdana" pitchFamily="34" charset="0"/>
                <a:cs typeface="Verdana" pitchFamily="34" charset="0"/>
              </a:rPr>
              <a:t>To swim </a:t>
            </a:r>
            <a:r>
              <a:rPr lang="en-US" sz="2800" smtClean="0">
                <a:latin typeface="Verdana" pitchFamily="34" charset="0"/>
                <a:ea typeface="Verdana" pitchFamily="34" charset="0"/>
                <a:cs typeface="Verdana" pitchFamily="34" charset="0"/>
              </a:rPr>
              <a:t>fast is my plan.</a:t>
            </a:r>
            <a:br>
              <a:rPr lang="en-US" sz="2800" smtClean="0">
                <a:latin typeface="Verdana" pitchFamily="34" charset="0"/>
                <a:ea typeface="Verdana" pitchFamily="34" charset="0"/>
                <a:cs typeface="Verdana" pitchFamily="34" charset="0"/>
              </a:rPr>
            </a:br>
            <a:r>
              <a:rPr lang="en-US" sz="2800" smtClean="0">
                <a:latin typeface="Verdana" pitchFamily="34" charset="0"/>
                <a:ea typeface="Verdana" pitchFamily="34" charset="0"/>
                <a:cs typeface="Verdana" pitchFamily="34" charset="0"/>
              </a:rPr>
              <a:t>       </a:t>
            </a:r>
            <a:r>
              <a:rPr lang="en-US" sz="2800" smtClean="0">
                <a:solidFill>
                  <a:srgbClr val="990033"/>
                </a:solidFill>
                <a:latin typeface="Verdana" pitchFamily="34" charset="0"/>
                <a:ea typeface="Verdana" pitchFamily="34" charset="0"/>
                <a:cs typeface="Verdana" pitchFamily="34" charset="0"/>
              </a:rPr>
              <a:t>Swimming</a:t>
            </a:r>
            <a:r>
              <a:rPr lang="en-US" sz="2800" smtClean="0">
                <a:latin typeface="Verdana" pitchFamily="34" charset="0"/>
                <a:ea typeface="Verdana" pitchFamily="34" charset="0"/>
                <a:cs typeface="Verdana" pitchFamily="34" charset="0"/>
              </a:rPr>
              <a:t> fast is my plan.</a:t>
            </a:r>
          </a:p>
        </p:txBody>
      </p:sp>
      <p:pic>
        <p:nvPicPr>
          <p:cNvPr id="4" name="il_fi" descr="http://media.nj.com/centraljersey_impact/photo/9129842-large.jpg"/>
          <p:cNvPicPr/>
          <p:nvPr/>
        </p:nvPicPr>
        <p:blipFill>
          <a:blip r:embed="rId2" cstate="print"/>
          <a:srcRect/>
          <a:stretch>
            <a:fillRect/>
          </a:stretch>
        </p:blipFill>
        <p:spPr bwMode="auto">
          <a:xfrm>
            <a:off x="2667000" y="1752600"/>
            <a:ext cx="2646680" cy="1756092"/>
          </a:xfrm>
          <a:prstGeom prst="rect">
            <a:avLst/>
          </a:prstGeom>
          <a:noFill/>
          <a:ln w="9525">
            <a:noFill/>
            <a:miter lim="800000"/>
            <a:headEnd/>
            <a:tailEnd/>
          </a:ln>
        </p:spPr>
      </p:pic>
      <p:sp>
        <p:nvSpPr>
          <p:cNvPr id="5" name="Title 3"/>
          <p:cNvSpPr>
            <a:spLocks noGrp="1"/>
          </p:cNvSpPr>
          <p:nvPr>
            <p:ph type="title"/>
          </p:nvPr>
        </p:nvSpPr>
        <p:spPr>
          <a:xfrm>
            <a:off x="457200" y="76200"/>
            <a:ext cx="6781800" cy="1066800"/>
          </a:xfrm>
        </p:spPr>
        <p:txBody>
          <a:bodyPr/>
          <a:lstStyle/>
          <a:p>
            <a:r>
              <a:rPr lang="en-US" smtClean="0"/>
              <a:t>Subject Infinitives</a:t>
            </a:r>
            <a:endParaRPr lang="en-US"/>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3200400" y="2667000"/>
            <a:ext cx="5334000" cy="2667000"/>
          </a:xfrm>
          <a:effectLst/>
        </p:spPr>
        <p:txBody>
          <a:bodyPr/>
          <a:lstStyle/>
          <a:p>
            <a:pPr>
              <a:buFontTx/>
              <a:buNone/>
            </a:pPr>
            <a:r>
              <a:rPr lang="en-US" smtClean="0"/>
              <a:t>  Reflexive Pronouns </a:t>
            </a:r>
            <a:r>
              <a:rPr lang="en-US" i="1" smtClean="0"/>
              <a:t>refer back to the subject.</a:t>
            </a:r>
          </a:p>
          <a:p>
            <a:pPr>
              <a:buFontTx/>
              <a:buNone/>
            </a:pPr>
            <a:r>
              <a:rPr lang="en-US" sz="2800" smtClean="0">
                <a:solidFill>
                  <a:srgbClr val="990033"/>
                </a:solidFill>
              </a:rPr>
              <a:t>             I love myself.  Amo me.</a:t>
            </a:r>
            <a:br>
              <a:rPr lang="en-US" sz="2800" smtClean="0">
                <a:solidFill>
                  <a:srgbClr val="990033"/>
                </a:solidFill>
              </a:rPr>
            </a:br>
            <a:r>
              <a:rPr lang="en-US" sz="2800" smtClean="0">
                <a:solidFill>
                  <a:srgbClr val="990033"/>
                </a:solidFill>
              </a:rPr>
              <a:t>       You love yourself.  Amas te.</a:t>
            </a:r>
            <a:br>
              <a:rPr lang="en-US" sz="2800" smtClean="0">
                <a:solidFill>
                  <a:srgbClr val="990033"/>
                </a:solidFill>
              </a:rPr>
            </a:br>
            <a:r>
              <a:rPr lang="en-US" sz="2800" smtClean="0">
                <a:solidFill>
                  <a:srgbClr val="990033"/>
                </a:solidFill>
              </a:rPr>
              <a:t>       He loves himself.  Amat se.</a:t>
            </a:r>
          </a:p>
          <a:p>
            <a:pPr>
              <a:buFontTx/>
              <a:buNone/>
            </a:pPr>
            <a:r>
              <a:rPr lang="en-US" smtClean="0">
                <a:solidFill>
                  <a:srgbClr val="990033"/>
                </a:solidFill>
              </a:rPr>
              <a:t>   </a:t>
            </a:r>
            <a:r>
              <a:rPr lang="en-US" smtClean="0"/>
              <a:t/>
            </a:r>
            <a:br>
              <a:rPr lang="en-US" smtClean="0"/>
            </a:br>
            <a:endParaRPr lang="en-US" sz="4000" smtClean="0"/>
          </a:p>
        </p:txBody>
      </p:sp>
      <p:pic>
        <p:nvPicPr>
          <p:cNvPr id="4" name="il_fi" descr="http://www.pepperspollywogs.com/blog/wp-content/uploads/Barney.jpg"/>
          <p:cNvPicPr/>
          <p:nvPr/>
        </p:nvPicPr>
        <p:blipFill>
          <a:blip r:embed="rId2" cstate="print"/>
          <a:srcRect/>
          <a:stretch>
            <a:fillRect/>
          </a:stretch>
        </p:blipFill>
        <p:spPr bwMode="auto">
          <a:xfrm>
            <a:off x="838200" y="2590800"/>
            <a:ext cx="1789278" cy="2952739"/>
          </a:xfrm>
          <a:prstGeom prst="rect">
            <a:avLst/>
          </a:prstGeom>
          <a:noFill/>
          <a:ln w="9525">
            <a:noFill/>
            <a:miter lim="800000"/>
            <a:headEnd/>
            <a:tailEnd/>
          </a:ln>
        </p:spPr>
      </p:pic>
      <p:sp>
        <p:nvSpPr>
          <p:cNvPr id="5" name="Title 3"/>
          <p:cNvSpPr>
            <a:spLocks noGrp="1"/>
          </p:cNvSpPr>
          <p:nvPr>
            <p:ph type="title"/>
          </p:nvPr>
        </p:nvSpPr>
        <p:spPr>
          <a:xfrm>
            <a:off x="457200" y="76200"/>
            <a:ext cx="6781800" cy="1066800"/>
          </a:xfrm>
        </p:spPr>
        <p:txBody>
          <a:bodyPr/>
          <a:lstStyle/>
          <a:p>
            <a:r>
              <a:rPr lang="en-US" smtClean="0"/>
              <a:t>Reflexive Pronouns</a:t>
            </a:r>
            <a:endParaRPr lang="en-US"/>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543800" cy="1066800"/>
          </a:xfrm>
        </p:spPr>
        <p:txBody>
          <a:bodyPr/>
          <a:lstStyle/>
          <a:p>
            <a:pPr>
              <a:defRPr/>
            </a:pPr>
            <a:r>
              <a:rPr lang="en-US" smtClean="0">
                <a:solidFill>
                  <a:schemeClr val="tx1"/>
                </a:solidFill>
                <a:ea typeface="Verdana" pitchFamily="34" charset="0"/>
                <a:cs typeface="Verdana" pitchFamily="34" charset="0"/>
              </a:rPr>
              <a:t>Decline reflexive pronouns.</a:t>
            </a:r>
            <a:endParaRPr lang="en-US" dirty="0">
              <a:solidFill>
                <a:schemeClr val="tx1"/>
              </a:solidFill>
            </a:endParaRPr>
          </a:p>
        </p:txBody>
      </p:sp>
      <p:sp>
        <p:nvSpPr>
          <p:cNvPr id="9219" name="Content Placeholder 2"/>
          <p:cNvSpPr>
            <a:spLocks noGrp="1"/>
          </p:cNvSpPr>
          <p:nvPr>
            <p:ph idx="1"/>
          </p:nvPr>
        </p:nvSpPr>
        <p:spPr>
          <a:effectLst/>
        </p:spPr>
        <p:txBody>
          <a:bodyPr/>
          <a:lstStyle/>
          <a:p>
            <a:pPr>
              <a:buFontTx/>
              <a:buNone/>
            </a:pPr>
            <a:r>
              <a:rPr lang="en-US" smtClean="0"/>
              <a:t> </a:t>
            </a:r>
            <a:r>
              <a:rPr lang="en-US" sz="2800" smtClean="0"/>
              <a:t>Reflexive Pronouns are the same in the singular and plural.</a:t>
            </a:r>
          </a:p>
          <a:p>
            <a:pPr lvl="2">
              <a:buFontTx/>
              <a:buNone/>
            </a:pPr>
            <a:r>
              <a:rPr lang="en-US" sz="2000" smtClean="0"/>
              <a:t>	</a:t>
            </a:r>
            <a:br>
              <a:rPr lang="en-US" sz="2000" smtClean="0"/>
            </a:br>
            <a:r>
              <a:rPr lang="en-US" sz="2800" smtClean="0"/>
              <a:t>Nominative. 	(none)</a:t>
            </a:r>
            <a:br>
              <a:rPr lang="en-US" sz="2800" smtClean="0"/>
            </a:br>
            <a:r>
              <a:rPr lang="en-US" sz="2800" smtClean="0"/>
              <a:t>Genitive. 		sui</a:t>
            </a:r>
            <a:br>
              <a:rPr lang="en-US" sz="2800" smtClean="0"/>
            </a:br>
            <a:r>
              <a:rPr lang="en-US" sz="2800" smtClean="0"/>
              <a:t>Dative.  		sibi</a:t>
            </a:r>
            <a:br>
              <a:rPr lang="en-US" sz="2800" smtClean="0"/>
            </a:br>
            <a:r>
              <a:rPr lang="en-US" sz="2800" smtClean="0"/>
              <a:t>Accusative.  	se (or sese)</a:t>
            </a:r>
            <a:br>
              <a:rPr lang="en-US" sz="2800" smtClean="0"/>
            </a:br>
            <a:r>
              <a:rPr lang="en-US" sz="2800" smtClean="0"/>
              <a:t>Ablative.  		se (or sese)</a:t>
            </a:r>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chemeClr val="tx1"/>
                </a:solidFill>
                <a:ea typeface="Verdana" pitchFamily="34" charset="0"/>
                <a:cs typeface="Verdana" pitchFamily="34" charset="0"/>
              </a:rPr>
              <a:t>Direct Quotation</a:t>
            </a:r>
            <a:endParaRPr lang="en-US" dirty="0">
              <a:solidFill>
                <a:schemeClr val="tx1"/>
              </a:solidFill>
            </a:endParaRPr>
          </a:p>
        </p:txBody>
      </p:sp>
      <p:sp>
        <p:nvSpPr>
          <p:cNvPr id="10243" name="Content Placeholder 2"/>
          <p:cNvSpPr>
            <a:spLocks noGrp="1"/>
          </p:cNvSpPr>
          <p:nvPr>
            <p:ph idx="1"/>
          </p:nvPr>
        </p:nvSpPr>
        <p:spPr>
          <a:effectLst/>
        </p:spPr>
        <p:txBody>
          <a:bodyPr/>
          <a:lstStyle/>
          <a:p>
            <a:pPr>
              <a:buFontTx/>
              <a:buNone/>
            </a:pPr>
            <a:r>
              <a:rPr lang="en-US" smtClean="0"/>
              <a:t> </a:t>
            </a:r>
          </a:p>
          <a:p>
            <a:pPr>
              <a:buFontTx/>
              <a:buNone/>
            </a:pPr>
            <a:r>
              <a:rPr lang="en-US" smtClean="0"/>
              <a:t> </a:t>
            </a:r>
            <a:br>
              <a:rPr lang="en-US" smtClean="0"/>
            </a:br>
            <a:r>
              <a:rPr lang="en-US" smtClean="0"/>
              <a:t>             </a:t>
            </a:r>
            <a:r>
              <a:rPr lang="en-US" sz="2800" smtClean="0"/>
              <a:t>She said, “I like my sister.”</a:t>
            </a:r>
            <a:br>
              <a:rPr lang="en-US" sz="2800" smtClean="0"/>
            </a:br>
            <a:r>
              <a:rPr lang="en-US" sz="2800" smtClean="0"/>
              <a:t>        </a:t>
            </a:r>
            <a:r>
              <a:rPr lang="en-US" sz="2800" smtClean="0">
                <a:solidFill>
                  <a:srgbClr val="993300"/>
                </a:solidFill>
              </a:rPr>
              <a:t>Ea dixit, “Meam sororem amo.”</a:t>
            </a:r>
          </a:p>
        </p:txBody>
      </p:sp>
      <p:pic>
        <p:nvPicPr>
          <p:cNvPr id="4" name="Picture 3" descr="C:\Users\Customer\Pictures\Stefanie's_kids\DCP_2532\girls1.JPG"/>
          <p:cNvPicPr/>
          <p:nvPr/>
        </p:nvPicPr>
        <p:blipFill>
          <a:blip r:embed="rId2" cstate="print"/>
          <a:srcRect/>
          <a:stretch>
            <a:fillRect/>
          </a:stretch>
        </p:blipFill>
        <p:spPr bwMode="auto">
          <a:xfrm>
            <a:off x="1752600" y="3810000"/>
            <a:ext cx="3356109" cy="223823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chemeClr val="tx1"/>
                </a:solidFill>
                <a:ea typeface="Verdana" pitchFamily="34" charset="0"/>
                <a:cs typeface="Verdana" pitchFamily="34" charset="0"/>
              </a:rPr>
              <a:t>Indirect Quotation</a:t>
            </a:r>
            <a:endParaRPr lang="en-US" dirty="0">
              <a:solidFill>
                <a:schemeClr val="tx1"/>
              </a:solidFill>
            </a:endParaRPr>
          </a:p>
        </p:txBody>
      </p:sp>
      <p:sp>
        <p:nvSpPr>
          <p:cNvPr id="11267" name="Content Placeholder 2"/>
          <p:cNvSpPr>
            <a:spLocks noGrp="1"/>
          </p:cNvSpPr>
          <p:nvPr>
            <p:ph idx="1"/>
          </p:nvPr>
        </p:nvSpPr>
        <p:spPr>
          <a:xfrm>
            <a:off x="685800" y="3352800"/>
            <a:ext cx="8001000" cy="3048000"/>
          </a:xfrm>
          <a:effectLst/>
        </p:spPr>
        <p:txBody>
          <a:bodyPr/>
          <a:lstStyle/>
          <a:p>
            <a:pPr>
              <a:buFontTx/>
              <a:buNone/>
            </a:pPr>
            <a:r>
              <a:rPr lang="en-US" smtClean="0"/>
              <a:t>Indirect Quotation</a:t>
            </a:r>
          </a:p>
          <a:p>
            <a:pPr>
              <a:buFontTx/>
              <a:buNone/>
            </a:pPr>
            <a:endParaRPr lang="en-US" smtClean="0"/>
          </a:p>
          <a:p>
            <a:pPr>
              <a:buFontTx/>
              <a:buNone/>
            </a:pPr>
            <a:r>
              <a:rPr lang="en-US" smtClean="0"/>
              <a:t>     </a:t>
            </a:r>
            <a:r>
              <a:rPr lang="en-US" sz="2800" smtClean="0"/>
              <a:t>She said that she likes her sister.</a:t>
            </a:r>
            <a:br>
              <a:rPr lang="en-US" sz="2800" smtClean="0"/>
            </a:br>
            <a:r>
              <a:rPr lang="en-US" sz="2800" i="1" smtClean="0">
                <a:solidFill>
                  <a:schemeClr val="accent3">
                    <a:lumMod val="25000"/>
                  </a:schemeClr>
                </a:solidFill>
              </a:rPr>
              <a:t>Change to: She said her to like her sister.</a:t>
            </a:r>
          </a:p>
          <a:p>
            <a:pPr>
              <a:buFontTx/>
              <a:buNone/>
            </a:pPr>
            <a:r>
              <a:rPr lang="en-US" sz="2800" smtClean="0"/>
              <a:t>         </a:t>
            </a:r>
            <a:r>
              <a:rPr lang="en-US" sz="2800" smtClean="0">
                <a:solidFill>
                  <a:srgbClr val="990033"/>
                </a:solidFill>
              </a:rPr>
              <a:t>Ea dixit eam amare suam sororem.</a:t>
            </a:r>
          </a:p>
        </p:txBody>
      </p:sp>
      <p:pic>
        <p:nvPicPr>
          <p:cNvPr id="4" name="Picture 3" descr="C:\Users\Customer\Pictures\Stefanie's_kids\DCP_2663\DCP_2664.JPG"/>
          <p:cNvPicPr/>
          <p:nvPr/>
        </p:nvPicPr>
        <p:blipFill>
          <a:blip r:embed="rId2" cstate="print"/>
          <a:srcRect/>
          <a:stretch>
            <a:fillRect/>
          </a:stretch>
        </p:blipFill>
        <p:spPr bwMode="auto">
          <a:xfrm>
            <a:off x="2057400" y="1524000"/>
            <a:ext cx="2660330" cy="1774209"/>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solidFill>
                  <a:schemeClr val="tx1"/>
                </a:solidFill>
                <a:ea typeface="Verdana" pitchFamily="34" charset="0"/>
                <a:cs typeface="Verdana" pitchFamily="34" charset="0"/>
              </a:rPr>
              <a:t>Main Verb present.</a:t>
            </a:r>
            <a:endParaRPr lang="en-US" dirty="0">
              <a:solidFill>
                <a:schemeClr val="tx1"/>
              </a:solidFill>
            </a:endParaRPr>
          </a:p>
        </p:txBody>
      </p:sp>
      <p:sp>
        <p:nvSpPr>
          <p:cNvPr id="12291" name="Content Placeholder 2"/>
          <p:cNvSpPr>
            <a:spLocks noGrp="1"/>
          </p:cNvSpPr>
          <p:nvPr>
            <p:ph idx="1"/>
          </p:nvPr>
        </p:nvSpPr>
        <p:spPr>
          <a:xfrm>
            <a:off x="685800" y="3352800"/>
            <a:ext cx="8001000" cy="3048000"/>
          </a:xfrm>
          <a:effectLst/>
        </p:spPr>
        <p:txBody>
          <a:bodyPr/>
          <a:lstStyle/>
          <a:p>
            <a:pPr>
              <a:buFontTx/>
              <a:buNone/>
            </a:pPr>
            <a:r>
              <a:rPr lang="en-US" sz="2400" b="1" i="1" smtClean="0"/>
              <a:t>When the main verb is in the present tense,</a:t>
            </a:r>
            <a:br>
              <a:rPr lang="en-US" sz="2400" b="1" i="1" smtClean="0"/>
            </a:br>
            <a:endParaRPr lang="en-US" sz="2400" b="1" i="1" smtClean="0"/>
          </a:p>
          <a:p>
            <a:pPr>
              <a:buFontTx/>
              <a:buNone/>
            </a:pPr>
            <a:r>
              <a:rPr lang="en-US" sz="2400" smtClean="0"/>
              <a:t>Dicit eam clamare.  </a:t>
            </a:r>
            <a:r>
              <a:rPr lang="en-US" sz="2400" smtClean="0">
                <a:solidFill>
                  <a:srgbClr val="990033"/>
                </a:solidFill>
              </a:rPr>
              <a:t>He says she is shouting.</a:t>
            </a:r>
          </a:p>
          <a:p>
            <a:pPr>
              <a:buFontTx/>
              <a:buNone/>
            </a:pPr>
            <a:r>
              <a:rPr lang="en-US" sz="2400" smtClean="0"/>
              <a:t>Dicit eam clamavisse.  </a:t>
            </a:r>
            <a:r>
              <a:rPr lang="en-US" sz="2400" smtClean="0">
                <a:solidFill>
                  <a:srgbClr val="990033"/>
                </a:solidFill>
              </a:rPr>
              <a:t>He says she has shouted.</a:t>
            </a:r>
          </a:p>
          <a:p>
            <a:pPr>
              <a:buFontTx/>
              <a:buNone/>
            </a:pPr>
            <a:r>
              <a:rPr lang="en-US" sz="2400" smtClean="0"/>
              <a:t>Dicit eam clamaturam esse.  </a:t>
            </a:r>
            <a:r>
              <a:rPr lang="en-US" sz="2400" smtClean="0">
                <a:solidFill>
                  <a:srgbClr val="990033"/>
                </a:solidFill>
              </a:rPr>
              <a:t>He says she is about to shout.</a:t>
            </a:r>
          </a:p>
        </p:txBody>
      </p:sp>
      <p:pic>
        <p:nvPicPr>
          <p:cNvPr id="4" name="il_fi" descr="http://lifeboat.com/images/shouting.jpg"/>
          <p:cNvPicPr/>
          <p:nvPr/>
        </p:nvPicPr>
        <p:blipFill>
          <a:blip r:embed="rId2" cstate="print"/>
          <a:srcRect/>
          <a:stretch>
            <a:fillRect/>
          </a:stretch>
        </p:blipFill>
        <p:spPr bwMode="auto">
          <a:xfrm>
            <a:off x="2057400" y="1600200"/>
            <a:ext cx="1536795" cy="1645923"/>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Training presentation- Excel 2003—Create your first workbook">
  <a:themeElements>
    <a:clrScheme name="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7500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7500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F_HighSchool">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ispanic Heritage Month presentation">
  <a:themeElements>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presentation- Excel 2003—Create your first workbook</Template>
  <TotalTime>1265</TotalTime>
  <Words>623</Words>
  <Application>Microsoft Office PowerPoint</Application>
  <PresentationFormat>On-screen Show (4:3)</PresentationFormat>
  <Paragraphs>104</Paragraphs>
  <Slides>22</Slides>
  <Notes>0</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Training presentation- Excel 2003—Create your first workbook</vt:lpstr>
      <vt:lpstr>AF_HighSchool</vt:lpstr>
      <vt:lpstr>Hispanic Heritage Month presentation</vt:lpstr>
      <vt:lpstr>Custom Design</vt:lpstr>
      <vt:lpstr>  </vt:lpstr>
      <vt:lpstr>Contents</vt:lpstr>
      <vt:lpstr>Infinitives</vt:lpstr>
      <vt:lpstr>Subject Infinitives</vt:lpstr>
      <vt:lpstr>Reflexive Pronouns</vt:lpstr>
      <vt:lpstr>Decline reflexive pronouns.</vt:lpstr>
      <vt:lpstr>Direct Quotation</vt:lpstr>
      <vt:lpstr>Indirect Quotation</vt:lpstr>
      <vt:lpstr>Main Verb present.</vt:lpstr>
      <vt:lpstr>Main Verb perfect.</vt:lpstr>
      <vt:lpstr>Main Verb future.</vt:lpstr>
      <vt:lpstr>Vocabulary</vt:lpstr>
      <vt:lpstr>Vocabulary</vt:lpstr>
      <vt:lpstr>Exercise A.</vt:lpstr>
      <vt:lpstr>Exercise B.</vt:lpstr>
      <vt:lpstr>Exercise C.</vt:lpstr>
      <vt:lpstr>        </vt:lpstr>
      <vt:lpstr>Veniens Per Tectum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Latin in the Christian Trivium?</dc:title>
  <dc:creator>Customer</dc:creator>
  <cp:lastModifiedBy>Owner</cp:lastModifiedBy>
  <cp:revision>150</cp:revision>
  <cp:lastPrinted>1601-01-01T00:00:00Z</cp:lastPrinted>
  <dcterms:created xsi:type="dcterms:W3CDTF">2010-04-22T18:49:57Z</dcterms:created>
  <dcterms:modified xsi:type="dcterms:W3CDTF">2019-06-11T10:18:29Z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TC010902931033</vt:lpwstr>
  </property>
</Properties>
</file>