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2"/>
  </p:sldMasterIdLst>
  <p:notesMasterIdLst>
    <p:notesMasterId r:id="rId29"/>
  </p:notesMasterIdLst>
  <p:sldIdLst>
    <p:sldId id="256" r:id="rId3"/>
    <p:sldId id="258" r:id="rId4"/>
    <p:sldId id="259" r:id="rId5"/>
    <p:sldId id="260" r:id="rId6"/>
    <p:sldId id="261" r:id="rId7"/>
    <p:sldId id="262" r:id="rId8"/>
    <p:sldId id="282" r:id="rId9"/>
    <p:sldId id="283" r:id="rId10"/>
    <p:sldId id="284" r:id="rId11"/>
    <p:sldId id="285" r:id="rId12"/>
    <p:sldId id="263" r:id="rId13"/>
    <p:sldId id="257"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86" r:id="rId27"/>
    <p:sldId id="281"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3" autoAdjust="0"/>
    <p:restoredTop sz="94390" autoAdjust="0"/>
  </p:normalViewPr>
  <p:slideViewPr>
    <p:cSldViewPr>
      <p:cViewPr varScale="1">
        <p:scale>
          <a:sx n="71" d="100"/>
          <a:sy n="71" d="100"/>
        </p:scale>
        <p:origin x="-86" y="-1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D83E82-E153-4047-9BDD-951458BC4183}" type="doc">
      <dgm:prSet loTypeId="urn:microsoft.com/office/officeart/2005/8/layout/pyramid2" loCatId="pyramid" qsTypeId="urn:microsoft.com/office/officeart/2005/8/quickstyle/simple1" qsCatId="simple" csTypeId="urn:microsoft.com/office/officeart/2005/8/colors/accent1_2" csCatId="accent1" phldr="1"/>
      <dgm:spPr/>
    </dgm:pt>
    <dgm:pt modelId="{AD662E1B-3B7A-4864-A6AB-056437C4F283}">
      <dgm:prSet phldrT="[Text]"/>
      <dgm:spPr/>
      <dgm:t>
        <a:bodyPr/>
        <a:lstStyle/>
        <a:p>
          <a:r>
            <a:rPr lang="en-US" smtClean="0"/>
            <a:t>Review</a:t>
          </a:r>
          <a:endParaRPr lang="en-US"/>
        </a:p>
      </dgm:t>
    </dgm:pt>
    <dgm:pt modelId="{744C3D7E-8AE6-433B-BAF7-3CE081DBD2C5}" type="parTrans" cxnId="{C1BF9565-F00C-48AB-B9A0-93FC2D7EEA57}">
      <dgm:prSet/>
      <dgm:spPr/>
    </dgm:pt>
    <dgm:pt modelId="{B73B2CB2-CE37-48D4-8AAC-2CF252EF461A}" type="sibTrans" cxnId="{C1BF9565-F00C-48AB-B9A0-93FC2D7EEA57}">
      <dgm:prSet/>
      <dgm:spPr/>
    </dgm:pt>
    <dgm:pt modelId="{5F6B0177-5969-40D7-BC3C-978CF6325C77}">
      <dgm:prSet phldrT="[Text]"/>
      <dgm:spPr/>
      <dgm:t>
        <a:bodyPr/>
        <a:lstStyle/>
        <a:p>
          <a:r>
            <a:rPr lang="en-US" smtClean="0"/>
            <a:t>NLE Test</a:t>
          </a:r>
          <a:endParaRPr lang="en-US"/>
        </a:p>
      </dgm:t>
    </dgm:pt>
    <dgm:pt modelId="{38D3C6E9-2509-42A4-A3C8-C41CF99EC8EF}" type="parTrans" cxnId="{BC180122-C5E6-44AC-97B5-BB584EA48B2B}">
      <dgm:prSet/>
      <dgm:spPr/>
    </dgm:pt>
    <dgm:pt modelId="{F5EC70B3-A79E-40DB-AE7F-E2DAE505F33C}" type="sibTrans" cxnId="{BC180122-C5E6-44AC-97B5-BB584EA48B2B}">
      <dgm:prSet/>
      <dgm:spPr/>
    </dgm:pt>
    <dgm:pt modelId="{04E1A742-4402-4921-B538-47FA73BD3258}">
      <dgm:prSet phldrT="[Text]"/>
      <dgm:spPr/>
      <dgm:t>
        <a:bodyPr/>
        <a:lstStyle/>
        <a:p>
          <a:r>
            <a:rPr lang="en-US" smtClean="0"/>
            <a:t>Cicero</a:t>
          </a:r>
          <a:endParaRPr lang="en-US"/>
        </a:p>
      </dgm:t>
    </dgm:pt>
    <dgm:pt modelId="{36954427-A6B1-4A7C-8EC0-A0B8EC2E1C91}" type="parTrans" cxnId="{DCCF75F7-F431-42FC-92E0-FC3CF3F855C1}">
      <dgm:prSet/>
      <dgm:spPr/>
    </dgm:pt>
    <dgm:pt modelId="{719BBB0F-39B3-4A17-96C2-23652B6EA864}" type="sibTrans" cxnId="{DCCF75F7-F431-42FC-92E0-FC3CF3F855C1}">
      <dgm:prSet/>
      <dgm:spPr/>
    </dgm:pt>
    <dgm:pt modelId="{F5373A3C-E567-4F56-82E0-C37686C92A56}" type="pres">
      <dgm:prSet presAssocID="{72D83E82-E153-4047-9BDD-951458BC4183}" presName="compositeShape" presStyleCnt="0">
        <dgm:presLayoutVars>
          <dgm:dir/>
          <dgm:resizeHandles/>
        </dgm:presLayoutVars>
      </dgm:prSet>
      <dgm:spPr/>
    </dgm:pt>
    <dgm:pt modelId="{3C23D2A8-2046-494A-812B-59D17DFBCF3A}" type="pres">
      <dgm:prSet presAssocID="{72D83E82-E153-4047-9BDD-951458BC4183}" presName="pyramid" presStyleLbl="node1" presStyleIdx="0" presStyleCnt="1"/>
      <dgm:spPr/>
    </dgm:pt>
    <dgm:pt modelId="{F8864002-DCBB-4168-A374-7CF2E4B9F2A1}" type="pres">
      <dgm:prSet presAssocID="{72D83E82-E153-4047-9BDD-951458BC4183}" presName="theList" presStyleCnt="0"/>
      <dgm:spPr/>
    </dgm:pt>
    <dgm:pt modelId="{10118D10-1F72-4E79-8D20-86901DCE73AA}" type="pres">
      <dgm:prSet presAssocID="{AD662E1B-3B7A-4864-A6AB-056437C4F283}" presName="aNode" presStyleLbl="fgAcc1" presStyleIdx="0" presStyleCnt="3">
        <dgm:presLayoutVars>
          <dgm:bulletEnabled val="1"/>
        </dgm:presLayoutVars>
      </dgm:prSet>
      <dgm:spPr/>
      <dgm:t>
        <a:bodyPr/>
        <a:lstStyle/>
        <a:p>
          <a:endParaRPr lang="en-US"/>
        </a:p>
      </dgm:t>
    </dgm:pt>
    <dgm:pt modelId="{299AEBCF-3033-4DE4-BF15-FDA972EF4D83}" type="pres">
      <dgm:prSet presAssocID="{AD662E1B-3B7A-4864-A6AB-056437C4F283}" presName="aSpace" presStyleCnt="0"/>
      <dgm:spPr/>
    </dgm:pt>
    <dgm:pt modelId="{7022AD9C-73CB-4844-8CFC-CF4E1E0EE42B}" type="pres">
      <dgm:prSet presAssocID="{5F6B0177-5969-40D7-BC3C-978CF6325C77}" presName="aNode" presStyleLbl="fgAcc1" presStyleIdx="1" presStyleCnt="3">
        <dgm:presLayoutVars>
          <dgm:bulletEnabled val="1"/>
        </dgm:presLayoutVars>
      </dgm:prSet>
      <dgm:spPr/>
      <dgm:t>
        <a:bodyPr/>
        <a:lstStyle/>
        <a:p>
          <a:endParaRPr lang="en-US"/>
        </a:p>
      </dgm:t>
    </dgm:pt>
    <dgm:pt modelId="{EE077B17-47BA-483A-8349-DF8457F15EC1}" type="pres">
      <dgm:prSet presAssocID="{5F6B0177-5969-40D7-BC3C-978CF6325C77}" presName="aSpace" presStyleCnt="0"/>
      <dgm:spPr/>
    </dgm:pt>
    <dgm:pt modelId="{A71F2094-21B1-41F6-9A94-6AEC0FD87ED5}" type="pres">
      <dgm:prSet presAssocID="{04E1A742-4402-4921-B538-47FA73BD3258}" presName="aNode" presStyleLbl="fgAcc1" presStyleIdx="2" presStyleCnt="3">
        <dgm:presLayoutVars>
          <dgm:bulletEnabled val="1"/>
        </dgm:presLayoutVars>
      </dgm:prSet>
      <dgm:spPr/>
      <dgm:t>
        <a:bodyPr/>
        <a:lstStyle/>
        <a:p>
          <a:endParaRPr lang="en-US"/>
        </a:p>
      </dgm:t>
    </dgm:pt>
    <dgm:pt modelId="{570F3B3B-1AF7-44DD-839F-9A74D7B1580B}" type="pres">
      <dgm:prSet presAssocID="{04E1A742-4402-4921-B538-47FA73BD3258}" presName="aSpace" presStyleCnt="0"/>
      <dgm:spPr/>
    </dgm:pt>
  </dgm:ptLst>
  <dgm:cxnLst>
    <dgm:cxn modelId="{BC180122-C5E6-44AC-97B5-BB584EA48B2B}" srcId="{72D83E82-E153-4047-9BDD-951458BC4183}" destId="{5F6B0177-5969-40D7-BC3C-978CF6325C77}" srcOrd="1" destOrd="0" parTransId="{38D3C6E9-2509-42A4-A3C8-C41CF99EC8EF}" sibTransId="{F5EC70B3-A79E-40DB-AE7F-E2DAE505F33C}"/>
    <dgm:cxn modelId="{C1BF9565-F00C-48AB-B9A0-93FC2D7EEA57}" srcId="{72D83E82-E153-4047-9BDD-951458BC4183}" destId="{AD662E1B-3B7A-4864-A6AB-056437C4F283}" srcOrd="0" destOrd="0" parTransId="{744C3D7E-8AE6-433B-BAF7-3CE081DBD2C5}" sibTransId="{B73B2CB2-CE37-48D4-8AAC-2CF252EF461A}"/>
    <dgm:cxn modelId="{A3E964A4-D3A9-4E61-9FF4-BA7CC6442E3D}" type="presOf" srcId="{72D83E82-E153-4047-9BDD-951458BC4183}" destId="{F5373A3C-E567-4F56-82E0-C37686C92A56}" srcOrd="0" destOrd="0" presId="urn:microsoft.com/office/officeart/2005/8/layout/pyramid2"/>
    <dgm:cxn modelId="{DCCF75F7-F431-42FC-92E0-FC3CF3F855C1}" srcId="{72D83E82-E153-4047-9BDD-951458BC4183}" destId="{04E1A742-4402-4921-B538-47FA73BD3258}" srcOrd="2" destOrd="0" parTransId="{36954427-A6B1-4A7C-8EC0-A0B8EC2E1C91}" sibTransId="{719BBB0F-39B3-4A17-96C2-23652B6EA864}"/>
    <dgm:cxn modelId="{67E1BE76-D152-4547-A431-1300F8282CE3}" type="presOf" srcId="{04E1A742-4402-4921-B538-47FA73BD3258}" destId="{A71F2094-21B1-41F6-9A94-6AEC0FD87ED5}" srcOrd="0" destOrd="0" presId="urn:microsoft.com/office/officeart/2005/8/layout/pyramid2"/>
    <dgm:cxn modelId="{CA7B0793-A7E5-4996-ACE5-F3785524F6F1}" type="presOf" srcId="{5F6B0177-5969-40D7-BC3C-978CF6325C77}" destId="{7022AD9C-73CB-4844-8CFC-CF4E1E0EE42B}" srcOrd="0" destOrd="0" presId="urn:microsoft.com/office/officeart/2005/8/layout/pyramid2"/>
    <dgm:cxn modelId="{CFA98F3D-F747-4E5D-860E-EFD1904FC0BD}" type="presOf" srcId="{AD662E1B-3B7A-4864-A6AB-056437C4F283}" destId="{10118D10-1F72-4E79-8D20-86901DCE73AA}" srcOrd="0" destOrd="0" presId="urn:microsoft.com/office/officeart/2005/8/layout/pyramid2"/>
    <dgm:cxn modelId="{291691CA-1444-4D58-858A-25E3CBA5A423}" type="presParOf" srcId="{F5373A3C-E567-4F56-82E0-C37686C92A56}" destId="{3C23D2A8-2046-494A-812B-59D17DFBCF3A}" srcOrd="0" destOrd="0" presId="urn:microsoft.com/office/officeart/2005/8/layout/pyramid2"/>
    <dgm:cxn modelId="{12791545-DBDF-4A1F-9FEF-749A829F543C}" type="presParOf" srcId="{F5373A3C-E567-4F56-82E0-C37686C92A56}" destId="{F8864002-DCBB-4168-A374-7CF2E4B9F2A1}" srcOrd="1" destOrd="0" presId="urn:microsoft.com/office/officeart/2005/8/layout/pyramid2"/>
    <dgm:cxn modelId="{BCF1F13E-5E82-497B-AE5C-69C35E109674}" type="presParOf" srcId="{F8864002-DCBB-4168-A374-7CF2E4B9F2A1}" destId="{10118D10-1F72-4E79-8D20-86901DCE73AA}" srcOrd="0" destOrd="0" presId="urn:microsoft.com/office/officeart/2005/8/layout/pyramid2"/>
    <dgm:cxn modelId="{86B1137D-DDCA-447E-ACA2-B52FB2C5D22B}" type="presParOf" srcId="{F8864002-DCBB-4168-A374-7CF2E4B9F2A1}" destId="{299AEBCF-3033-4DE4-BF15-FDA972EF4D83}" srcOrd="1" destOrd="0" presId="urn:microsoft.com/office/officeart/2005/8/layout/pyramid2"/>
    <dgm:cxn modelId="{30D8C424-3890-4BE9-AF7E-737B969CE812}" type="presParOf" srcId="{F8864002-DCBB-4168-A374-7CF2E4B9F2A1}" destId="{7022AD9C-73CB-4844-8CFC-CF4E1E0EE42B}" srcOrd="2" destOrd="0" presId="urn:microsoft.com/office/officeart/2005/8/layout/pyramid2"/>
    <dgm:cxn modelId="{438A9FAE-763A-415D-98BF-2A0D2E2DD935}" type="presParOf" srcId="{F8864002-DCBB-4168-A374-7CF2E4B9F2A1}" destId="{EE077B17-47BA-483A-8349-DF8457F15EC1}" srcOrd="3" destOrd="0" presId="urn:microsoft.com/office/officeart/2005/8/layout/pyramid2"/>
    <dgm:cxn modelId="{90B29E96-DEE0-4577-B7E4-ED86A19D91BD}" type="presParOf" srcId="{F8864002-DCBB-4168-A374-7CF2E4B9F2A1}" destId="{A71F2094-21B1-41F6-9A94-6AEC0FD87ED5}" srcOrd="4" destOrd="0" presId="urn:microsoft.com/office/officeart/2005/8/layout/pyramid2"/>
    <dgm:cxn modelId="{C15E4560-CE7F-4C71-8F49-C6A3BE8B5B4E}" type="presParOf" srcId="{F8864002-DCBB-4168-A374-7CF2E4B9F2A1}" destId="{570F3B3B-1AF7-44DD-839F-9A74D7B1580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3D2A8-2046-494A-812B-59D17DFBCF3A}">
      <dsp:nvSpPr>
        <dsp:cNvPr id="0" name=""/>
        <dsp:cNvSpPr/>
      </dsp:nvSpPr>
      <dsp:spPr>
        <a:xfrm>
          <a:off x="711199"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18D10-1F72-4E79-8D20-86901DCE73AA}">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smtClean="0"/>
            <a:t>Review</a:t>
          </a:r>
          <a:endParaRPr lang="en-US" sz="4100" kern="1200"/>
        </a:p>
      </dsp:txBody>
      <dsp:txXfrm>
        <a:off x="2790161" y="455544"/>
        <a:ext cx="2547676" cy="868101"/>
      </dsp:txXfrm>
    </dsp:sp>
    <dsp:sp modelId="{7022AD9C-73CB-4844-8CFC-CF4E1E0EE42B}">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smtClean="0"/>
            <a:t>NLE Test</a:t>
          </a:r>
          <a:endParaRPr lang="en-US" sz="4100" kern="1200"/>
        </a:p>
      </dsp:txBody>
      <dsp:txXfrm>
        <a:off x="2790161" y="1537822"/>
        <a:ext cx="2547676" cy="868101"/>
      </dsp:txXfrm>
    </dsp:sp>
    <dsp:sp modelId="{A71F2094-21B1-41F6-9A94-6AEC0FD87ED5}">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smtClean="0"/>
            <a:t>Cicero</a:t>
          </a:r>
          <a:endParaRPr lang="en-US" sz="4100" kern="1200"/>
        </a:p>
      </dsp:txBody>
      <dsp:txXfrm>
        <a:off x="2790161" y="2620101"/>
        <a:ext cx="2547676" cy="86810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smtClean="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93A7E935-795E-47D6-AA3E-B049C2EAD326}" type="datetimeFigureOut">
              <a:rPr lang="en-US"/>
              <a:pPr>
                <a:defRPr/>
              </a:pPr>
              <a:t>4/6/2015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smtClean="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699557E7-C6BC-499F-924A-241CFA0F231B}" type="slidenum">
              <a:rPr lang="en-US"/>
              <a:pPr>
                <a:defRPr/>
              </a:pPr>
              <a:t>‹#›</a:t>
            </a:fld>
            <a:endParaRPr lang="en-US"/>
          </a:p>
        </p:txBody>
      </p:sp>
    </p:spTree>
    <p:extLst>
      <p:ext uri="{BB962C8B-B14F-4D97-AF65-F5344CB8AC3E}">
        <p14:creationId xmlns:p14="http://schemas.microsoft.com/office/powerpoint/2010/main" val="16939887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B97B7E-A32D-4EAA-BEE3-86450DF058BF}"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622F42-8273-46A1-9368-9530C6C2A49B}" type="slidenum">
              <a:rPr lang="en-US"/>
              <a:pPr fontAlgn="base">
                <a:spcBef>
                  <a:spcPct val="0"/>
                </a:spcBef>
                <a:spcAft>
                  <a:spcPct val="0"/>
                </a:spcAft>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67" name="Picture 7" descr="hispanic_hm_pg1"/>
          <p:cNvPicPr>
            <a:picLocks noChangeAspect="1" noChangeArrowheads="1"/>
          </p:cNvPicPr>
          <p:nvPr/>
        </p:nvPicPr>
        <p:blipFill>
          <a:blip r:embed="rId2" cstate="print"/>
          <a:stretch>
            <a:fillRect/>
          </a:stretch>
        </p:blipFill>
        <p:spPr bwMode="auto">
          <a:xfrm>
            <a:off x="3166" y="0"/>
            <a:ext cx="9137667" cy="6858000"/>
          </a:xfrm>
          <a:prstGeom prst="rect">
            <a:avLst/>
          </a:prstGeom>
          <a:noFill/>
        </p:spPr>
      </p:pic>
      <p:sp>
        <p:nvSpPr>
          <p:cNvPr id="40968" name="Rectangle 8"/>
          <p:cNvSpPr>
            <a:spLocks noGrp="1" noChangeArrowheads="1"/>
          </p:cNvSpPr>
          <p:nvPr>
            <p:ph type="ctrTitle"/>
          </p:nvPr>
        </p:nvSpPr>
        <p:spPr>
          <a:xfrm>
            <a:off x="685800" y="2819400"/>
            <a:ext cx="7772400" cy="2057400"/>
          </a:xfrm>
        </p:spPr>
        <p:txBody>
          <a:bodyPr/>
          <a:lstStyle>
            <a:lvl1pPr algn="ctr">
              <a:defRPr smtClean="0"/>
            </a:lvl1pPr>
          </a:lstStyle>
          <a:p>
            <a:r>
              <a:rPr lang="en-US" smtClean="0"/>
              <a:t>Click to edit Master title style</a:t>
            </a:r>
          </a:p>
        </p:txBody>
      </p:sp>
      <p:sp>
        <p:nvSpPr>
          <p:cNvPr id="40969" name="Rectangle 9"/>
          <p:cNvSpPr>
            <a:spLocks noGrp="1" noChangeArrowheads="1"/>
          </p:cNvSpPr>
          <p:nvPr>
            <p:ph type="subTitle" idx="1"/>
          </p:nvPr>
        </p:nvSpPr>
        <p:spPr>
          <a:xfrm>
            <a:off x="1219200" y="381000"/>
            <a:ext cx="6400800" cy="914400"/>
          </a:xfrm>
        </p:spPr>
        <p:txBody>
          <a:bodyPr/>
          <a:lstStyle>
            <a:lvl1pPr marL="0" indent="0" algn="ctr">
              <a:buFontTx/>
              <a:buNone/>
              <a:defRPr sz="2400" smtClean="0"/>
            </a:lvl1pPr>
          </a:lstStyle>
          <a:p>
            <a:r>
              <a:rPr lang="en-US" smtClean="0"/>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ssolve">
                                      <p:cBhvr>
                                        <p:cTn id="7" dur="500"/>
                                        <p:tgtEl>
                                          <p:spTgt spid="409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9">
                                            <p:txEl>
                                              <p:pRg st="0" end="0"/>
                                            </p:txEl>
                                          </p:spTgt>
                                        </p:tgtEl>
                                        <p:attrNameLst>
                                          <p:attrName>style.visibility</p:attrName>
                                        </p:attrNameLst>
                                      </p:cBhvr>
                                      <p:to>
                                        <p:strVal val="visible"/>
                                      </p:to>
                                    </p:set>
                                    <p:animEffect transition="in" filter="dissolve">
                                      <p:cBhvr>
                                        <p:cTn id="11"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69"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40969"/>
                        </p:tgtEl>
                        <p:attrNameLst>
                          <p:attrName>style.visibility</p:attrName>
                        </p:attrNameLst>
                      </p:cBhvr>
                      <p:to>
                        <p:strVal val="visible"/>
                      </p:to>
                    </p:set>
                    <p:animEffect transition="in" filter="dissolve">
                      <p:cBhvr>
                        <p:cTn dur="500"/>
                        <p:tgtEl>
                          <p:spTgt spid="4096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FA93DA4B-EE18-4A5E-A2EF-C462A03B6F6C}" type="datetimeFigureOut">
              <a:rPr lang="en-US" smtClean="0"/>
              <a:pPr>
                <a:defRPr/>
              </a:pPr>
              <a:t>4/6/2015</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3FB3D30C-D5B8-4CF0-BBD8-D39E89D81DF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91C257E5-1410-4F52-AB15-B0DD59F304B6}" type="datetimeFigureOut">
              <a:rPr lang="en-US" smtClean="0"/>
              <a:pPr>
                <a:defRPr/>
              </a:pPr>
              <a:t>4/6/2015</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A4A6C9D7-7B21-4DFA-9F30-C36DD5D5ECD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7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15942040-786F-48B9-85DF-2F38A900C966}" type="datetimeFigureOut">
              <a:rPr lang="en-US" smtClean="0"/>
              <a:pPr>
                <a:defRPr/>
              </a:pPr>
              <a:t>4/6/2015</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883AB3C6-BE4E-44BD-AA93-F10D57E4A546}"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038600" cy="4724400"/>
          </a:xfrm>
        </p:spPr>
        <p:txBody>
          <a:bodyPr/>
          <a:lstStyle/>
          <a:p>
            <a:pPr lvl="0"/>
            <a:r>
              <a:rPr lang="en-US" noProof="0" smtClean="0"/>
              <a:t>Click icon to add clip art</a:t>
            </a:r>
          </a:p>
        </p:txBody>
      </p:sp>
      <p:sp>
        <p:nvSpPr>
          <p:cNvPr id="5" name="Rectangle 10"/>
          <p:cNvSpPr>
            <a:spLocks noGrp="1" noChangeArrowheads="1"/>
          </p:cNvSpPr>
          <p:nvPr>
            <p:ph type="dt" sz="half" idx="10"/>
          </p:nvPr>
        </p:nvSpPr>
        <p:spPr>
          <a:ln/>
        </p:spPr>
        <p:txBody>
          <a:bodyPr/>
          <a:lstStyle>
            <a:lvl1pPr>
              <a:defRPr/>
            </a:lvl1pPr>
          </a:lstStyle>
          <a:p>
            <a:pPr>
              <a:defRPr/>
            </a:pPr>
            <a:fld id="{15942040-786F-48B9-85DF-2F38A900C966}" type="datetimeFigureOut">
              <a:rPr lang="en-US" smtClean="0"/>
              <a:pPr>
                <a:defRPr/>
              </a:pPr>
              <a:t>4/6/2015</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883AB3C6-BE4E-44BD-AA93-F10D57E4A54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7A46D05F-1C27-4599-96ED-29D3A746F3F0}" type="datetimeFigureOut">
              <a:rPr lang="en-US" smtClean="0"/>
              <a:pPr>
                <a:defRPr/>
              </a:pPr>
              <a:t>4/6/2015</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630A540B-3803-460A-9E3B-C5534BD07F7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90ADC336-5201-4653-9DBE-A3E946C7C5A2}" type="datetimeFigureOut">
              <a:rPr lang="en-US" smtClean="0"/>
              <a:pPr>
                <a:defRPr/>
              </a:pPr>
              <a:t>4/6/2015</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E7332046-14D5-4688-93D6-BBB6013F4BE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C9A2EA07-62F1-4613-B507-B7CE417F77AB}" type="datetimeFigureOut">
              <a:rPr lang="en-US" smtClean="0"/>
              <a:pPr>
                <a:defRPr/>
              </a:pPr>
              <a:t>4/6/2015</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7CECB79-B881-4997-9503-96326458D07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fld id="{5B2BAA54-AED2-4FFF-BE0E-C81C8909A76F}" type="datetimeFigureOut">
              <a:rPr lang="en-US" smtClean="0"/>
              <a:pPr>
                <a:defRPr/>
              </a:pPr>
              <a:t>4/6/2015</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6D399303-CAE6-4D66-8A73-0C3FFBCDEE8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fld id="{27D92275-AAEA-4768-95F0-2127CE6C949E}" type="datetimeFigureOut">
              <a:rPr lang="en-US" smtClean="0"/>
              <a:pPr>
                <a:defRPr/>
              </a:pPr>
              <a:t>4/6/2015</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2BD126C4-F1B3-444C-8501-C349039F696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C5DA72DA-5566-49DF-A294-0559090C612A}" type="datetimeFigureOut">
              <a:rPr lang="en-US" smtClean="0"/>
              <a:pPr>
                <a:defRPr/>
              </a:pPr>
              <a:t>4/6/2015</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E145473E-24F8-43D7-99C6-AB7FA777495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89FE77FA-C860-49A3-B97C-5CA011E51626}" type="datetimeFigureOut">
              <a:rPr lang="en-US" smtClean="0"/>
              <a:pPr>
                <a:defRPr/>
              </a:pPr>
              <a:t>4/6/2015</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FC9B2B95-96E0-42F6-A9D1-0CB6FBA7312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F934D8D0-17FF-4EFA-B646-84A3D54DDE62}" type="datetimeFigureOut">
              <a:rPr lang="en-US" smtClean="0"/>
              <a:pPr>
                <a:defRPr/>
              </a:pPr>
              <a:t>4/6/2015</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BD9296FF-547C-4ED3-B082-2830820853B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8" name="Picture 14" descr="hispanic_hm_pg2_V2"/>
          <p:cNvPicPr>
            <a:picLocks noChangeAspect="1" noChangeArrowheads="1"/>
          </p:cNvPicPr>
          <p:nvPr/>
        </p:nvPicPr>
        <p:blipFill>
          <a:blip r:embed="rId15" cstate="print"/>
          <a:stretch>
            <a:fillRect/>
          </a:stretch>
        </p:blipFill>
        <p:spPr bwMode="auto">
          <a:xfrm>
            <a:off x="3166" y="0"/>
            <a:ext cx="9137667" cy="6858000"/>
          </a:xfrm>
          <a:prstGeom prst="rect">
            <a:avLst/>
          </a:prstGeom>
          <a:noFill/>
        </p:spPr>
      </p:pic>
      <p:sp>
        <p:nvSpPr>
          <p:cNvPr id="1032" name="Rectangle 8"/>
          <p:cNvSpPr>
            <a:spLocks noGrp="1" noChangeArrowheads="1"/>
          </p:cNvSpPr>
          <p:nvPr>
            <p:ph type="title"/>
          </p:nvPr>
        </p:nvSpPr>
        <p:spPr bwMode="auto">
          <a:xfrm>
            <a:off x="457200" y="76200"/>
            <a:ext cx="67818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3" name="Rectangle 9"/>
          <p:cNvSpPr>
            <a:spLocks noGrp="1" noChangeArrowheads="1"/>
          </p:cNvSpPr>
          <p:nvPr>
            <p:ph type="body" idx="1"/>
          </p:nvPr>
        </p:nvSpPr>
        <p:spPr bwMode="auto">
          <a:xfrm>
            <a:off x="457200" y="1219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pPr>
              <a:defRPr/>
            </a:pPr>
            <a:fld id="{15942040-786F-48B9-85DF-2F38A900C966}" type="datetimeFigureOut">
              <a:rPr lang="en-US" smtClean="0"/>
              <a:pPr>
                <a:defRPr/>
              </a:pPr>
              <a:t>4/6/2015</a:t>
            </a:fld>
            <a:endParaRPr lang="en-US"/>
          </a:p>
        </p:txBody>
      </p:sp>
      <p:sp>
        <p:nvSpPr>
          <p:cNvPr id="1035"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pPr>
              <a:defRPr/>
            </a:pPr>
            <a:endParaRPr lang="en-US"/>
          </a:p>
        </p:txBody>
      </p:sp>
      <p:sp>
        <p:nvSpPr>
          <p:cNvPr id="1036"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pPr>
              <a:defRPr/>
            </a:pPr>
            <a:fld id="{883AB3C6-BE4E-44BD-AA93-F10D57E4A54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p:nvPr>
        </p:nvSpPr>
        <p:spPr>
          <a:xfrm>
            <a:off x="1371600" y="990600"/>
            <a:ext cx="5943600" cy="1470025"/>
          </a:xfrm>
        </p:spPr>
        <p:txBody>
          <a:bodyPr/>
          <a:lstStyle/>
          <a:p>
            <a:r>
              <a:rPr lang="en-US" sz="5400" smtClean="0"/>
              <a:t>Chapter Twenty</a:t>
            </a:r>
          </a:p>
        </p:txBody>
      </p:sp>
      <p:sp>
        <p:nvSpPr>
          <p:cNvPr id="3" name="Subtitle 2"/>
          <p:cNvSpPr>
            <a:spLocks noGrp="1"/>
          </p:cNvSpPr>
          <p:nvPr>
            <p:ph type="subTitle" idx="1"/>
          </p:nvPr>
        </p:nvSpPr>
        <p:spPr>
          <a:xfrm>
            <a:off x="1600200" y="2667000"/>
            <a:ext cx="6400800" cy="1752600"/>
          </a:xfrm>
        </p:spPr>
        <p:txBody>
          <a:bodyPr rtlCol="0">
            <a:normAutofit/>
          </a:bodyPr>
          <a:lstStyle/>
          <a:p>
            <a:pPr fontAlgn="auto">
              <a:spcAft>
                <a:spcPts val="0"/>
              </a:spcAft>
              <a:buFont typeface="Arial" pitchFamily="34" charset="0"/>
              <a:buNone/>
              <a:defRPr/>
            </a:pPr>
            <a:r>
              <a:rPr lang="en-US" smtClean="0"/>
              <a:t> </a:t>
            </a:r>
          </a:p>
          <a:p>
            <a:pPr fontAlgn="auto">
              <a:spcAft>
                <a:spcPts val="0"/>
              </a:spcAft>
              <a:defRPr/>
            </a:pPr>
            <a:r>
              <a:rPr lang="it-IT"/>
              <a:t>Multum enim valet deprecatio iusti </a:t>
            </a:r>
            <a:r>
              <a:rPr lang="it-IT" smtClean="0"/>
              <a:t>assidua.</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Derivatives</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What do these words mean?</a:t>
            </a:r>
          </a:p>
          <a:p>
            <a:pPr>
              <a:buNone/>
            </a:pPr>
            <a:r>
              <a:rPr lang="en-US" smtClean="0"/>
              <a:t>tertiary			malignity</a:t>
            </a:r>
          </a:p>
          <a:p>
            <a:pPr>
              <a:buNone/>
            </a:pPr>
            <a:r>
              <a:rPr lang="en-US" smtClean="0"/>
              <a:t>decimate			petition</a:t>
            </a:r>
          </a:p>
          <a:p>
            <a:pPr>
              <a:buNone/>
            </a:pPr>
            <a:r>
              <a:rPr lang="en-US" smtClean="0"/>
              <a:t>primary			laud</a:t>
            </a:r>
          </a:p>
          <a:p>
            <a:pPr>
              <a:buNone/>
            </a:pPr>
            <a:r>
              <a:rPr lang="en-US" smtClean="0"/>
              <a:t>mores			auditory</a:t>
            </a:r>
          </a:p>
          <a:p>
            <a:pPr>
              <a:buNone/>
            </a:pPr>
            <a:r>
              <a:rPr lang="en-US" smtClean="0"/>
              <a:t>munitions			flume</a:t>
            </a:r>
          </a:p>
          <a:p>
            <a:pPr>
              <a:buNone/>
            </a:pPr>
            <a:r>
              <a:rPr lang="en-US" smtClean="0"/>
              <a:t>secondary			puerile</a:t>
            </a:r>
            <a:endParaRPr lang="en-US"/>
          </a:p>
        </p:txBody>
      </p:sp>
      <p:pic>
        <p:nvPicPr>
          <p:cNvPr id="4" name="il_fi" descr="http://www.color-wheel-artist.com/images/color-wheel-tertiary.jpg"/>
          <p:cNvPicPr/>
          <p:nvPr/>
        </p:nvPicPr>
        <p:blipFill>
          <a:blip r:embed="rId2" cstate="print"/>
          <a:srcRect/>
          <a:stretch>
            <a:fillRect/>
          </a:stretch>
        </p:blipFill>
        <p:spPr bwMode="auto">
          <a:xfrm>
            <a:off x="5867400" y="4038600"/>
            <a:ext cx="1657350"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about Mythology?</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      Read some myths in English.</a:t>
            </a:r>
          </a:p>
          <a:p>
            <a:pPr>
              <a:buNone/>
            </a:pPr>
            <a:endParaRPr lang="en-US"/>
          </a:p>
        </p:txBody>
      </p:sp>
      <p:pic>
        <p:nvPicPr>
          <p:cNvPr id="4" name="il_fi" descr="http://download.cnet.com/i/tim/2009/07/06/fmimg6875962829127657320.gif"/>
          <p:cNvPicPr/>
          <p:nvPr/>
        </p:nvPicPr>
        <p:blipFill>
          <a:blip r:embed="rId2" cstate="print"/>
          <a:srcRect/>
          <a:stretch>
            <a:fillRect/>
          </a:stretch>
        </p:blipFill>
        <p:spPr bwMode="auto">
          <a:xfrm>
            <a:off x="2971800" y="2671233"/>
            <a:ext cx="2168525" cy="27389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12700" ty="-38100" sx="100000" sy="100000" flip="none" algn="tl"/>
        </a:blipFill>
        <a:effectLst/>
      </p:bgPr>
    </p:bg>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r>
              <a:rPr lang="en-US" smtClean="0"/>
              <a:t>Cicero</a:t>
            </a:r>
          </a:p>
        </p:txBody>
      </p:sp>
      <p:sp>
        <p:nvSpPr>
          <p:cNvPr id="8194" name="Content Placeholder 2"/>
          <p:cNvSpPr>
            <a:spLocks noGrp="1"/>
          </p:cNvSpPr>
          <p:nvPr>
            <p:ph idx="1"/>
          </p:nvPr>
        </p:nvSpPr>
        <p:spPr>
          <a:xfrm>
            <a:off x="457200" y="1295400"/>
            <a:ext cx="8229600" cy="4191000"/>
          </a:xfrm>
        </p:spPr>
        <p:txBody>
          <a:bodyPr/>
          <a:lstStyle/>
          <a:p>
            <a:pPr>
              <a:buNone/>
            </a:pPr>
            <a:endParaRPr lang="en-US" smtClean="0"/>
          </a:p>
          <a:p>
            <a:pPr>
              <a:buNone/>
            </a:pPr>
            <a:r>
              <a:rPr lang="en-US" smtClean="0"/>
              <a:t>…known as the greatest orator in history.</a:t>
            </a:r>
          </a:p>
          <a:p>
            <a:pPr>
              <a:buNone/>
            </a:pPr>
            <a:r>
              <a:rPr lang="en-US" smtClean="0"/>
              <a:t>…developed the Latin language.</a:t>
            </a:r>
          </a:p>
          <a:p>
            <a:pPr>
              <a:buNone/>
            </a:pPr>
            <a:r>
              <a:rPr lang="en-US" smtClean="0"/>
              <a:t>…wanted to preserve the republic of Rome.</a:t>
            </a:r>
          </a:p>
          <a:p>
            <a:pPr>
              <a:buNone/>
            </a:pPr>
            <a:endParaRPr lang="en-US" smtClean="0"/>
          </a:p>
          <a:p>
            <a:pPr>
              <a:buNone/>
            </a:pPr>
            <a:r>
              <a:rPr lang="en-US" smtClean="0"/>
              <a:t>   Do a report on Cicero, telling of his ideas, his life,</a:t>
            </a:r>
            <a:br>
              <a:rPr lang="en-US" smtClean="0"/>
            </a:br>
            <a:r>
              <a:rPr lang="en-US" smtClean="0"/>
              <a:t>   his friends.</a:t>
            </a:r>
          </a:p>
          <a:p>
            <a:pPr>
              <a:buNone/>
            </a:pPr>
            <a:endParaRPr lang="en-US" smtClean="0"/>
          </a:p>
        </p:txBody>
      </p:sp>
      <p:pic>
        <p:nvPicPr>
          <p:cNvPr id="4" name="il_fi" descr="http://rpmedia.ask.com/ts?u=/wikipedia/commons/thumb/9/9a/M-T-Cicero.jpg/200px-M-T-Cicero.jpg"/>
          <p:cNvPicPr/>
          <p:nvPr/>
        </p:nvPicPr>
        <p:blipFill>
          <a:blip r:embed="rId4" cstate="print"/>
          <a:srcRect/>
          <a:stretch>
            <a:fillRect/>
          </a:stretch>
        </p:blipFill>
        <p:spPr bwMode="auto">
          <a:xfrm>
            <a:off x="3276600" y="4495800"/>
            <a:ext cx="1270000" cy="17057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Cicero’s First Oration</a:t>
            </a:r>
            <a:endParaRPr lang="en-US"/>
          </a:p>
        </p:txBody>
      </p:sp>
      <p:sp>
        <p:nvSpPr>
          <p:cNvPr id="3" name="Content Placeholder 2"/>
          <p:cNvSpPr>
            <a:spLocks noGrp="1"/>
          </p:cNvSpPr>
          <p:nvPr>
            <p:ph idx="1"/>
          </p:nvPr>
        </p:nvSpPr>
        <p:spPr/>
        <p:txBody>
          <a:bodyPr/>
          <a:lstStyle/>
          <a:p>
            <a:pPr>
              <a:buNone/>
            </a:pPr>
            <a:endParaRPr lang="en-US" smtClean="0"/>
          </a:p>
          <a:p>
            <a:pPr>
              <a:buNone/>
            </a:pPr>
            <a:r>
              <a:rPr lang="it-IT" smtClean="0"/>
              <a:t>I. Quo usque tandem abutere, Catilina, patienti</a:t>
            </a:r>
            <a:r>
              <a:rPr lang="it-IT" sz="2400" smtClean="0">
                <a:latin typeface="Verdana"/>
                <a:ea typeface="Verdana"/>
                <a:cs typeface="Verdana"/>
              </a:rPr>
              <a:t>ā</a:t>
            </a:r>
            <a:r>
              <a:rPr lang="it-IT" smtClean="0"/>
              <a:t> nostr</a:t>
            </a:r>
            <a:r>
              <a:rPr lang="it-IT" sz="2400">
                <a:latin typeface="Verdana"/>
                <a:ea typeface="Verdana"/>
                <a:cs typeface="Verdana"/>
              </a:rPr>
              <a:t>ā</a:t>
            </a:r>
            <a:r>
              <a:rPr lang="it-IT" smtClean="0"/>
              <a:t>?  </a:t>
            </a:r>
            <a:r>
              <a:rPr lang="en-US" smtClean="0"/>
              <a:t>Quam diu etiam furor iste tuus nos eludet?  </a:t>
            </a:r>
            <a:r>
              <a:rPr lang="it-IT" smtClean="0"/>
              <a:t>Quem ad finem sese effrenata iactabit audacia?  </a:t>
            </a:r>
            <a:endParaRPr lang="en-US" smtClean="0"/>
          </a:p>
        </p:txBody>
      </p:sp>
      <p:pic>
        <p:nvPicPr>
          <p:cNvPr id="4" name="il_fi" descr="http://www.s9.com/images/portraits/5250_Catiline.jpg"/>
          <p:cNvPicPr/>
          <p:nvPr/>
        </p:nvPicPr>
        <p:blipFill>
          <a:blip r:embed="rId2" cstate="print"/>
          <a:srcRect/>
          <a:stretch>
            <a:fillRect/>
          </a:stretch>
        </p:blipFill>
        <p:spPr bwMode="auto">
          <a:xfrm>
            <a:off x="2971800" y="3352800"/>
            <a:ext cx="1828800" cy="2590800"/>
          </a:xfrm>
          <a:prstGeom prst="rect">
            <a:avLst/>
          </a:prstGeom>
          <a:noFill/>
          <a:ln w="9525">
            <a:noFill/>
            <a:miter lim="800000"/>
            <a:headEnd/>
            <a:tailEnd/>
          </a:ln>
        </p:spPr>
      </p:pic>
      <p:sp>
        <p:nvSpPr>
          <p:cNvPr id="5" name="TextBox 4"/>
          <p:cNvSpPr txBox="1"/>
          <p:nvPr/>
        </p:nvSpPr>
        <p:spPr>
          <a:xfrm>
            <a:off x="5562600" y="4343400"/>
            <a:ext cx="1981200" cy="1200329"/>
          </a:xfrm>
          <a:prstGeom prst="rect">
            <a:avLst/>
          </a:prstGeom>
          <a:noFill/>
        </p:spPr>
        <p:txBody>
          <a:bodyPr wrap="square" rtlCol="0">
            <a:spAutoFit/>
          </a:bodyPr>
          <a:lstStyle/>
          <a:p>
            <a:r>
              <a:rPr lang="en-US" smtClean="0"/>
              <a:t>Catiline sitting in the Senate listening to Cicero.</a:t>
            </a:r>
            <a:endParaRPr lang="en-US"/>
          </a:p>
        </p:txBody>
      </p:sp>
      <p:cxnSp>
        <p:nvCxnSpPr>
          <p:cNvPr id="7" name="Straight Arrow Connector 6"/>
          <p:cNvCxnSpPr/>
          <p:nvPr/>
        </p:nvCxnSpPr>
        <p:spPr>
          <a:xfrm rot="10800000">
            <a:off x="4800600" y="4343400"/>
            <a:ext cx="762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a:t>
            </a:r>
            <a:endParaRPr lang="en-US"/>
          </a:p>
        </p:txBody>
      </p:sp>
      <p:sp>
        <p:nvSpPr>
          <p:cNvPr id="3" name="Content Placeholder 2"/>
          <p:cNvSpPr>
            <a:spLocks noGrp="1"/>
          </p:cNvSpPr>
          <p:nvPr>
            <p:ph idx="1"/>
          </p:nvPr>
        </p:nvSpPr>
        <p:spPr/>
        <p:txBody>
          <a:bodyPr/>
          <a:lstStyle/>
          <a:p>
            <a:pPr>
              <a:buNone/>
            </a:pPr>
            <a:endParaRPr lang="en-US" smtClean="0"/>
          </a:p>
          <a:p>
            <a:pPr>
              <a:buNone/>
            </a:pPr>
            <a:r>
              <a:rPr lang="it-IT" smtClean="0"/>
              <a:t>        Nihilne te nocturnum praesidium Palati, nihil urbis vigiliae, nihil timor populi, nihil concursus bonorum omnium, nihil hic munitissimus habendi senatus locus, nihil horum ora vultusque moverunt? </a:t>
            </a:r>
            <a:br>
              <a:rPr lang="it-IT" smtClean="0"/>
            </a:br>
            <a:r>
              <a:rPr lang="it-IT" smtClean="0"/>
              <a:t> Patere tua consilia non sentis?  Constrictam iam horum omnium scientia teneri coniurationem tuam non vides?</a:t>
            </a:r>
            <a:endParaRPr lang="en-US" smtClean="0"/>
          </a:p>
          <a:p>
            <a:pPr>
              <a:buNone/>
            </a:pPr>
            <a:endParaRPr lang="en-US"/>
          </a:p>
        </p:txBody>
      </p:sp>
      <p:pic>
        <p:nvPicPr>
          <p:cNvPr id="4" name="il_fi" descr="http://www.wakefieldexpress.co.uk/polopoly_fs/y5eaglea13_1_3237277!image/1111142529.jpg_gen/derivatives/landscape_595/1111142529.jpg"/>
          <p:cNvPicPr/>
          <p:nvPr/>
        </p:nvPicPr>
        <p:blipFill>
          <a:blip r:embed="rId2" cstate="print"/>
          <a:srcRect/>
          <a:stretch>
            <a:fillRect/>
          </a:stretch>
        </p:blipFill>
        <p:spPr bwMode="auto">
          <a:xfrm>
            <a:off x="3124200" y="4648200"/>
            <a:ext cx="2431517" cy="172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a:t>
            </a:r>
            <a:endParaRPr lang="en-US"/>
          </a:p>
        </p:txBody>
      </p:sp>
      <p:sp>
        <p:nvSpPr>
          <p:cNvPr id="3" name="Content Placeholder 2"/>
          <p:cNvSpPr>
            <a:spLocks noGrp="1"/>
          </p:cNvSpPr>
          <p:nvPr>
            <p:ph idx="1"/>
          </p:nvPr>
        </p:nvSpPr>
        <p:spPr/>
        <p:txBody>
          <a:bodyPr/>
          <a:lstStyle/>
          <a:p>
            <a:pPr>
              <a:buNone/>
            </a:pPr>
            <a:endParaRPr lang="en-US" smtClean="0"/>
          </a:p>
          <a:p>
            <a:pPr>
              <a:buNone/>
            </a:pPr>
            <a:r>
              <a:rPr lang="it-IT" smtClean="0"/>
              <a:t>       Quid proxima, quid superior nocte egeris, ubi fueris, quos convocaveris, quid consili ceperis quem nostrum ignorare abitraris?</a:t>
            </a:r>
            <a:endParaRPr lang="en-US" smtClean="0"/>
          </a:p>
          <a:p>
            <a:pPr>
              <a:buNone/>
            </a:pPr>
            <a:r>
              <a:rPr lang="it-IT" smtClean="0"/>
              <a:t> </a:t>
            </a:r>
            <a:endParaRPr lang="en-US" smtClean="0"/>
          </a:p>
          <a:p>
            <a:pPr>
              <a:buNone/>
            </a:pPr>
            <a:r>
              <a:rPr lang="it-IT" smtClean="0"/>
              <a:t>      II. O tempora!  O mores!  </a:t>
            </a:r>
            <a:r>
              <a:rPr lang="en-US" smtClean="0"/>
              <a:t>Senatus haec intelligit, consul videt; hic tamen vivit.  </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Cicero</a:t>
            </a:r>
            <a:endParaRPr lang="en-US"/>
          </a:p>
        </p:txBody>
      </p:sp>
      <p:sp>
        <p:nvSpPr>
          <p:cNvPr id="3" name="Content Placeholder 2"/>
          <p:cNvSpPr>
            <a:spLocks noGrp="1"/>
          </p:cNvSpPr>
          <p:nvPr>
            <p:ph idx="1"/>
          </p:nvPr>
        </p:nvSpPr>
        <p:spPr/>
        <p:txBody>
          <a:bodyPr/>
          <a:lstStyle/>
          <a:p>
            <a:pPr>
              <a:buNone/>
            </a:pPr>
            <a:r>
              <a:rPr lang="en-US" smtClean="0"/>
              <a:t>        </a:t>
            </a:r>
          </a:p>
          <a:p>
            <a:pPr>
              <a:buNone/>
            </a:pPr>
            <a:endParaRPr lang="en-US" smtClean="0"/>
          </a:p>
          <a:p>
            <a:pPr>
              <a:buNone/>
            </a:pPr>
            <a:r>
              <a:rPr lang="en-US" smtClean="0"/>
              <a:t>        </a:t>
            </a:r>
            <a:r>
              <a:rPr lang="it-IT" smtClean="0"/>
              <a:t>Vivit?  Immo vero, etiam in senatum venit, fit publici consili particeps, notat et designat oculis ad caedem unum quemque nostrum.  </a:t>
            </a:r>
            <a:r>
              <a:rPr lang="en-US" smtClean="0"/>
              <a:t>Nos autem, fortes viri, satis facere rei publicae videmur, si istius furorem ac tela vitemus.</a:t>
            </a:r>
          </a:p>
          <a:p>
            <a:pPr>
              <a:buNone/>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Time has Come!</a:t>
            </a:r>
            <a:endParaRPr lang="en-US"/>
          </a:p>
        </p:txBody>
      </p:sp>
      <p:sp>
        <p:nvSpPr>
          <p:cNvPr id="3" name="Content Placeholder 2"/>
          <p:cNvSpPr>
            <a:spLocks noGrp="1"/>
          </p:cNvSpPr>
          <p:nvPr>
            <p:ph idx="1"/>
          </p:nvPr>
        </p:nvSpPr>
        <p:spPr>
          <a:xfrm>
            <a:off x="533400" y="1219200"/>
            <a:ext cx="8610600" cy="5105400"/>
          </a:xfrm>
        </p:spPr>
        <p:txBody>
          <a:bodyPr/>
          <a:lstStyle/>
          <a:p>
            <a:pPr>
              <a:buNone/>
            </a:pPr>
            <a:r>
              <a:rPr lang="en-US" b="1" smtClean="0"/>
              <a:t>Tempus Venit; Ite et Meum Regnum Constituite!</a:t>
            </a:r>
            <a:endParaRPr lang="en-US" smtClean="0"/>
          </a:p>
          <a:p>
            <a:pPr>
              <a:buNone/>
            </a:pPr>
            <a:r>
              <a:rPr lang="en-US" b="1" smtClean="0"/>
              <a:t>Section A.</a:t>
            </a:r>
            <a:endParaRPr lang="en-US" smtClean="0"/>
          </a:p>
          <a:p>
            <a:pPr marL="0" indent="0">
              <a:buNone/>
            </a:pPr>
            <a:r>
              <a:rPr lang="en-US" smtClean="0"/>
              <a:t>	</a:t>
            </a:r>
            <a:r>
              <a:rPr lang="en-US" sz="2400" b="1"/>
              <a:t>Section A. </a:t>
            </a:r>
            <a:r>
              <a:rPr lang="en-US" sz="2400"/>
              <a:t>Dies post Sabbata appellabatur Primi Fruct</a:t>
            </a:r>
            <a:r>
              <a:rPr lang="en-US" sz="2000"/>
              <a:t>ū</a:t>
            </a:r>
            <a:r>
              <a:rPr lang="en-US" sz="2400"/>
              <a:t>s a Iudaeis (</a:t>
            </a:r>
            <a:r>
              <a:rPr lang="en-US" sz="2400" smtClean="0"/>
              <a:t>quae </a:t>
            </a:r>
            <a:r>
              <a:rPr lang="en-US" sz="2400"/>
              <a:t>in nostris fastis est Dominica). Verus Primus Fructus, Iesus, a mortuis surrexerat. Omnes vere memori</a:t>
            </a:r>
            <a:r>
              <a:rPr lang="en-US" sz="2000"/>
              <a:t>ā</a:t>
            </a:r>
            <a:r>
              <a:rPr lang="en-US" sz="2400"/>
              <a:t> tenuerunt illa quae facta erant e</a:t>
            </a:r>
            <a:r>
              <a:rPr lang="en-US" sz="2000"/>
              <a:t>ā</a:t>
            </a:r>
            <a:r>
              <a:rPr lang="en-US" sz="2400"/>
              <a:t> die. Multi Iesum sicut Salvatorem suum acceperant et Eum surrexisse a mortuis crediderunt. Cum nonnulli alii intellegerent veritatem, a peccatis suis adhuc vertere noluerunt. Ubi homines inter se dicebant, dixerunt, “Antequam Iesus surrexit” vel “Postquam Iesus surrexit.”  Hoc summos sacerdotes vere vexavit.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r>
              <a:rPr lang="en-US"/>
              <a:t>The Time has Come!</a:t>
            </a:r>
            <a:endParaRPr lang="en-US"/>
          </a:p>
        </p:txBody>
      </p:sp>
      <p:sp>
        <p:nvSpPr>
          <p:cNvPr id="5" name="Content Placeholder 4"/>
          <p:cNvSpPr>
            <a:spLocks noGrp="1"/>
          </p:cNvSpPr>
          <p:nvPr>
            <p:ph idx="1"/>
          </p:nvPr>
        </p:nvSpPr>
        <p:spPr/>
        <p:txBody>
          <a:bodyPr/>
          <a:lstStyle/>
          <a:p>
            <a:pPr marL="0" indent="0">
              <a:buNone/>
            </a:pPr>
            <a:r>
              <a:rPr lang="en-US" smtClean="0"/>
              <a:t>       </a:t>
            </a:r>
            <a:r>
              <a:rPr lang="en-US"/>
              <a:t>Quadraginta dies</a:t>
            </a:r>
            <a:r>
              <a:rPr lang="en-US" baseline="30000"/>
              <a:t> </a:t>
            </a:r>
            <a:r>
              <a:rPr lang="en-US"/>
              <a:t>in terr</a:t>
            </a:r>
            <a:r>
              <a:rPr lang="en-US" sz="2400"/>
              <a:t>ā</a:t>
            </a:r>
            <a:r>
              <a:rPr lang="en-US"/>
              <a:t> post resurrectionem Iesus manebat. Undecim discipulis saepissime apparuit. Eis praecipua mandata Sua dare volebat. Iesus etiam reliquis sectatoribus apparuit. Multi, qui sectatores non fuerant, sectatores fiebant postquam in Eius glorificato corpore Eum videbant. Eius fratres quoque crediderunt. Iesus utrique globo sectatorum ultima mandata dedit.</a:t>
            </a:r>
          </a:p>
          <a:p>
            <a:pPr>
              <a:buNone/>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r>
              <a:rPr lang="en-US"/>
              <a:t>The Time has Come!</a:t>
            </a:r>
            <a:endParaRPr lang="en-US"/>
          </a:p>
        </p:txBody>
      </p:sp>
      <p:sp>
        <p:nvSpPr>
          <p:cNvPr id="3" name="Content Placeholder 2"/>
          <p:cNvSpPr>
            <a:spLocks noGrp="1"/>
          </p:cNvSpPr>
          <p:nvPr>
            <p:ph idx="1"/>
          </p:nvPr>
        </p:nvSpPr>
        <p:spPr>
          <a:xfrm>
            <a:off x="457200" y="1524000"/>
            <a:ext cx="8229600" cy="4419600"/>
          </a:xfrm>
        </p:spPr>
        <p:txBody>
          <a:bodyPr/>
          <a:lstStyle/>
          <a:p>
            <a:pPr marL="0" indent="0">
              <a:buNone/>
            </a:pPr>
            <a:r>
              <a:rPr lang="en-US" smtClean="0"/>
              <a:t>         </a:t>
            </a:r>
            <a:r>
              <a:rPr lang="en-US"/>
              <a:t>Quadragesim</a:t>
            </a:r>
            <a:r>
              <a:rPr lang="en-US" sz="2400"/>
              <a:t>ā</a:t>
            </a:r>
            <a:r>
              <a:rPr lang="en-US"/>
              <a:t> die post resurrectionem, erat hora ubi discipuli in terr</a:t>
            </a:r>
            <a:r>
              <a:rPr lang="en-US" sz="2400"/>
              <a:t>ā</a:t>
            </a:r>
            <a:r>
              <a:rPr lang="en-US"/>
              <a:t> Ei discedendi erant. Iesus et undecim ad Lazari villam in Bethani</a:t>
            </a:r>
            <a:r>
              <a:rPr lang="en-US" sz="2400"/>
              <a:t>ā</a:t>
            </a:r>
            <a:r>
              <a:rPr lang="en-US"/>
              <a:t> mane e</a:t>
            </a:r>
            <a:r>
              <a:rPr lang="en-US" sz="2400"/>
              <a:t>ā</a:t>
            </a:r>
            <a:r>
              <a:rPr lang="en-US"/>
              <a:t> die venerant. Ies</a:t>
            </a:r>
            <a:r>
              <a:rPr lang="en-US" sz="2400"/>
              <a:t>ū</a:t>
            </a:r>
            <a:r>
              <a:rPr lang="en-US"/>
              <a:t>s familia cum sectatoribus ibi manebat. Iesus omnes creditores in Bethani</a:t>
            </a:r>
            <a:r>
              <a:rPr lang="en-US" sz="2400"/>
              <a:t>ā</a:t>
            </a:r>
            <a:r>
              <a:rPr lang="en-US"/>
              <a:t> visitavit. Omnes ultimo tempore in </a:t>
            </a:r>
            <a:r>
              <a:rPr lang="en-US" smtClean="0"/>
              <a:t>conspectu </a:t>
            </a:r>
            <a:r>
              <a:rPr lang="en-US"/>
              <a:t>sui Domini sedebant et tacite Eius omne verbum auscultabant. Fiebant miserrimi.  Intellexerunt Eum ab eis discessurum esse.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Contents</a:t>
            </a:r>
            <a:endParaRPr lang="en-US"/>
          </a:p>
        </p:txBody>
      </p:sp>
      <p:sp>
        <p:nvSpPr>
          <p:cNvPr id="3" name="Content Placeholder 2"/>
          <p:cNvSpPr>
            <a:spLocks noGrp="1"/>
          </p:cNvSpPr>
          <p:nvPr>
            <p:ph idx="1"/>
          </p:nvPr>
        </p:nvSpPr>
        <p:spPr/>
        <p:txBody>
          <a:bodyPr/>
          <a:lstStyle/>
          <a:p>
            <a:pPr>
              <a:buNone/>
            </a:pPr>
            <a:endParaRPr lang="en-US" smtClean="0"/>
          </a:p>
          <a:p>
            <a:pPr>
              <a:buNone/>
            </a:pPr>
            <a:endParaRPr lang="en-US" smtClean="0"/>
          </a:p>
          <a:p>
            <a:pPr>
              <a:buNone/>
            </a:pPr>
            <a:endParaRPr lang="en-US"/>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Time has Come!</a:t>
            </a:r>
            <a:endParaRPr lang="en-US"/>
          </a:p>
        </p:txBody>
      </p:sp>
      <p:sp>
        <p:nvSpPr>
          <p:cNvPr id="3" name="Content Placeholder 2"/>
          <p:cNvSpPr>
            <a:spLocks noGrp="1"/>
          </p:cNvSpPr>
          <p:nvPr>
            <p:ph idx="1"/>
          </p:nvPr>
        </p:nvSpPr>
        <p:spPr/>
        <p:txBody>
          <a:bodyPr/>
          <a:lstStyle/>
          <a:p>
            <a:pPr marL="0" indent="0">
              <a:buNone/>
            </a:pPr>
            <a:r>
              <a:rPr lang="en-US" smtClean="0"/>
              <a:t>           </a:t>
            </a:r>
            <a:r>
              <a:rPr lang="en-US" b="1"/>
              <a:t>Section B. English.</a:t>
            </a:r>
            <a:endParaRPr lang="en-US"/>
          </a:p>
          <a:p>
            <a:pPr marL="0" indent="0">
              <a:buNone/>
            </a:pPr>
            <a:r>
              <a:rPr lang="en-US"/>
              <a:t>And then He spoke, “Thus it is written, and thus it behooved Christ to suffer, and to rise from the dead on the third day. And that repentance and remission of sins should be preached in My name among all the nations, beginning in Jerusalem. And you are witnesses of these things. And behold, I send the promise of my Father upon you; but you must wait in the city of Jerusalem until the Holy Spirit shall come upon you.”</a:t>
            </a:r>
          </a:p>
          <a:p>
            <a:pPr>
              <a:buNone/>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Time has Come!</a:t>
            </a:r>
            <a:endParaRPr lang="en-US"/>
          </a:p>
        </p:txBody>
      </p:sp>
      <p:sp>
        <p:nvSpPr>
          <p:cNvPr id="3" name="Content Placeholder 2"/>
          <p:cNvSpPr>
            <a:spLocks noGrp="1"/>
          </p:cNvSpPr>
          <p:nvPr>
            <p:ph idx="1"/>
          </p:nvPr>
        </p:nvSpPr>
        <p:spPr/>
        <p:txBody>
          <a:bodyPr/>
          <a:lstStyle/>
          <a:p>
            <a:pPr marL="0" indent="0">
              <a:buNone/>
            </a:pPr>
            <a:r>
              <a:rPr lang="en-US" smtClean="0"/>
              <a:t>    </a:t>
            </a:r>
            <a:r>
              <a:rPr lang="en-US"/>
              <a:t>Then He asked them to follow Him as they walked along the familiar path which led from Bethany up to the Mount of Olives. They remembered six weeks earlier when Jesus was arrested in this very place, and the suffering that He had to bear alone, the cross, the grave. Now He had defeated death by rising from the grave and going to His glory.</a:t>
            </a:r>
          </a:p>
          <a:p>
            <a:pPr>
              <a:buNone/>
            </a:pPr>
            <a:endParaRPr lang="en-US" smtClean="0"/>
          </a:p>
          <a:p>
            <a:pPr>
              <a:buNone/>
            </a:pPr>
            <a:endParaRPr lang="en-US" smtClean="0"/>
          </a:p>
          <a:p>
            <a:pPr algn="ctr">
              <a:buNone/>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Time has Come!</a:t>
            </a:r>
            <a:endParaRPr lang="en-US"/>
          </a:p>
        </p:txBody>
      </p:sp>
      <p:sp>
        <p:nvSpPr>
          <p:cNvPr id="3" name="Content Placeholder 2"/>
          <p:cNvSpPr>
            <a:spLocks noGrp="1"/>
          </p:cNvSpPr>
          <p:nvPr>
            <p:ph idx="1"/>
          </p:nvPr>
        </p:nvSpPr>
        <p:spPr/>
        <p:txBody>
          <a:bodyPr/>
          <a:lstStyle/>
          <a:p>
            <a:pPr>
              <a:buNone/>
            </a:pPr>
            <a:r>
              <a:rPr lang="en-US" smtClean="0"/>
              <a:t>           </a:t>
            </a:r>
            <a:r>
              <a:rPr lang="en-US" b="1" smtClean="0"/>
              <a:t>Section C. </a:t>
            </a:r>
            <a:endParaRPr lang="en-US" smtClean="0"/>
          </a:p>
          <a:p>
            <a:pPr marL="0" indent="0">
              <a:buNone/>
            </a:pPr>
            <a:r>
              <a:rPr lang="en-US" smtClean="0"/>
              <a:t>     Ascendentes </a:t>
            </a:r>
            <a:r>
              <a:rPr lang="en-US"/>
              <a:t>montem, proximi Ei manebant. Omnia quae dicebat audire voluerunt. Cum appropinquaret ad summum </a:t>
            </a:r>
            <a:r>
              <a:rPr lang="en-US" smtClean="0"/>
              <a:t>montem</a:t>
            </a:r>
            <a:r>
              <a:rPr lang="en-US"/>
              <a:t>, ad eos vertit. Undecim discipuli prope Eum stabant, et alii sectatores a Bethaniā et familia Iesūs quoque ibi erant.</a:t>
            </a:r>
          </a:p>
          <a:p>
            <a:pPr marL="0" indent="0">
              <a:buNone/>
            </a:pPr>
            <a:r>
              <a:rPr lang="en-US"/>
              <a:t>Tum dicere incipiebat, “Data est Mihi omnis potestas in caelo et in terr</a:t>
            </a:r>
            <a:r>
              <a:rPr lang="en-US" sz="2400"/>
              <a:t>ā</a:t>
            </a:r>
            <a:r>
              <a:rPr lang="en-US"/>
              <a:t>; ite ergo et docete omnes gentes, baptizantes eas in nomine Patris et Fili et Spirit</a:t>
            </a:r>
            <a:r>
              <a:rPr lang="en-US" sz="2400"/>
              <a:t>ū</a:t>
            </a:r>
            <a:r>
              <a:rPr lang="en-US"/>
              <a:t>s Sancti, docentes eas observare omnia quaecumque mandavi vobis.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Time has Come!</a:t>
            </a:r>
            <a:endParaRPr lang="en-US"/>
          </a:p>
        </p:txBody>
      </p:sp>
      <p:sp>
        <p:nvSpPr>
          <p:cNvPr id="3" name="Content Placeholder 2"/>
          <p:cNvSpPr>
            <a:spLocks noGrp="1"/>
          </p:cNvSpPr>
          <p:nvPr>
            <p:ph idx="1"/>
          </p:nvPr>
        </p:nvSpPr>
        <p:spPr/>
        <p:txBody>
          <a:bodyPr/>
          <a:lstStyle/>
          <a:p>
            <a:pPr marL="0" indent="0">
              <a:buNone/>
            </a:pPr>
            <a:r>
              <a:rPr lang="en-US" smtClean="0"/>
              <a:t>       </a:t>
            </a:r>
            <a:r>
              <a:rPr lang="en-US"/>
              <a:t>Et, ecce, Ego vobiscum ero omnes dies, usque ad consummationem saeculi.”</a:t>
            </a:r>
          </a:p>
          <a:p>
            <a:pPr>
              <a:buNone/>
            </a:pPr>
            <a:r>
              <a:rPr lang="en-US"/>
              <a:t>	    Tum dicere incipiebat, “Data est Mihi omnis potestas in caelo et in terra; ite, ergo et docete omnes gentes, baptizantes eos in nomine Patris et Fili et Spiritus Sancti, docentes eos observare omnia quaecumque mandavi vobis. </a:t>
            </a:r>
          </a:p>
          <a:p>
            <a:pPr>
              <a:buNone/>
            </a:pPr>
            <a:r>
              <a:rPr lang="en-US" smtClean="0"/>
              <a:t>      Eius </a:t>
            </a:r>
            <a:r>
              <a:rPr lang="en-US"/>
              <a:t>labore confecto, Eius Pater in caelo Eum exspectabat. Itaque post hoc Dominus Suas man</a:t>
            </a:r>
            <a:r>
              <a:rPr lang="en-US" sz="2400"/>
              <a:t>ū</a:t>
            </a:r>
            <a:r>
              <a:rPr lang="en-US"/>
              <a:t>s levavit.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r>
              <a:rPr lang="en-US"/>
              <a:t>The Time has Come!</a:t>
            </a:r>
            <a:endParaRPr lang="en-US"/>
          </a:p>
        </p:txBody>
      </p:sp>
      <p:sp>
        <p:nvSpPr>
          <p:cNvPr id="3" name="Content Placeholder 2"/>
          <p:cNvSpPr>
            <a:spLocks noGrp="1"/>
          </p:cNvSpPr>
          <p:nvPr>
            <p:ph idx="1"/>
          </p:nvPr>
        </p:nvSpPr>
        <p:spPr/>
        <p:txBody>
          <a:bodyPr/>
          <a:lstStyle/>
          <a:p>
            <a:pPr marL="0" indent="0">
              <a:buNone/>
            </a:pPr>
            <a:r>
              <a:rPr lang="en-US" smtClean="0"/>
              <a:t>        </a:t>
            </a:r>
            <a:r>
              <a:rPr lang="en-US"/>
              <a:t>Nubes alba Eum a conspectu eorum accepit; Is in caelum exceptus est. Nunc Is ad dexteram manum Dei Patris sedet</a:t>
            </a:r>
            <a:r>
              <a:rPr lang="en-US" smtClean="0"/>
              <a:t>. </a:t>
            </a:r>
            <a:br>
              <a:rPr lang="en-US" smtClean="0"/>
            </a:br>
            <a:r>
              <a:rPr lang="en-US" smtClean="0"/>
              <a:t>   </a:t>
            </a:r>
            <a:r>
              <a:rPr lang="en-US"/>
              <a:t>Spectantes ad caelum dum Iesus ascendebat, viderunt homines duos gerentes vestimenta alba ad eos stantes.</a:t>
            </a:r>
          </a:p>
          <a:p>
            <a:pPr marL="0" indent="0">
              <a:buNone/>
            </a:pPr>
            <a:r>
              <a:rPr lang="en-US" smtClean="0"/>
              <a:t>    Duo </a:t>
            </a:r>
            <a:r>
              <a:rPr lang="en-US"/>
              <a:t>homines dixerunt, “Viri Galilaei, cur statis spectantes ad caelum? Hic Iesus, qui ascendit in caelum, sic redibit quemadmodum vidistis Eum euntem in caelum.”</a:t>
            </a:r>
          </a:p>
          <a:p>
            <a:pPr>
              <a:buNone/>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Jesus ascends into heaven.</a:t>
            </a:r>
            <a:endParaRPr lang="en-US"/>
          </a:p>
        </p:txBody>
      </p:sp>
      <p:sp>
        <p:nvSpPr>
          <p:cNvPr id="3" name="Content Placeholder 2"/>
          <p:cNvSpPr>
            <a:spLocks noGrp="1"/>
          </p:cNvSpPr>
          <p:nvPr>
            <p:ph idx="1"/>
          </p:nvPr>
        </p:nvSpPr>
        <p:spPr/>
        <p:txBody>
          <a:bodyPr/>
          <a:lstStyle/>
          <a:p>
            <a:pPr marL="0" indent="0">
              <a:buNone/>
            </a:pPr>
            <a:endParaRPr lang="en-US" smtClean="0"/>
          </a:p>
          <a:p>
            <a:pPr marL="0" indent="0">
              <a:buNone/>
            </a:pPr>
            <a:r>
              <a:rPr lang="en-US"/>
              <a:t>Omnes in suis genibus ceciderunt et Dominum adoraverunt. Globus a Bethani</a:t>
            </a:r>
            <a:r>
              <a:rPr lang="en-US" sz="2400"/>
              <a:t>ā</a:t>
            </a:r>
            <a:r>
              <a:rPr lang="en-US"/>
              <a:t> suas </a:t>
            </a:r>
            <a:r>
              <a:rPr lang="en-US" smtClean="0"/>
              <a:t>domos </a:t>
            </a:r>
            <a:r>
              <a:rPr lang="en-US"/>
              <a:t>redierunt, cantantes et laudantes Deum quoniam cum Eius Beato Filio esse potuerant amici. Undecim et Ies</a:t>
            </a:r>
            <a:r>
              <a:rPr lang="en-US" sz="2000"/>
              <a:t>ū</a:t>
            </a:r>
            <a:r>
              <a:rPr lang="en-US"/>
              <a:t>s familia et nonnulli alii </a:t>
            </a:r>
            <a:r>
              <a:rPr lang="en-US" smtClean="0"/>
              <a:t>Ierusalem </a:t>
            </a:r>
            <a:r>
              <a:rPr lang="en-US"/>
              <a:t>magno cum gaudio redierunt, et erant continenter in templo, laudantes Deum pro magnis operibus quae eos videre permiserat.</a:t>
            </a:r>
          </a:p>
          <a:p>
            <a:pPr marL="0" indent="0">
              <a:buNone/>
            </a:pPr>
            <a:endParaRPr lang="en-US"/>
          </a:p>
        </p:txBody>
      </p:sp>
    </p:spTree>
    <p:extLst>
      <p:ext uri="{BB962C8B-B14F-4D97-AF65-F5344CB8AC3E}">
        <p14:creationId xmlns:p14="http://schemas.microsoft.com/office/powerpoint/2010/main" val="640907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6781800" cy="1066800"/>
          </a:xfrm>
        </p:spPr>
        <p:txBody>
          <a:bodyPr/>
          <a:lstStyle/>
          <a:p>
            <a:r>
              <a:rPr lang="en-US" smtClean="0"/>
              <a:t> Ascension of Jesus</a:t>
            </a:r>
            <a:endParaRPr lang="en-US"/>
          </a:p>
        </p:txBody>
      </p:sp>
      <p:sp>
        <p:nvSpPr>
          <p:cNvPr id="3" name="Content Placeholder 2"/>
          <p:cNvSpPr>
            <a:spLocks noGrp="1"/>
          </p:cNvSpPr>
          <p:nvPr>
            <p:ph idx="1"/>
          </p:nvPr>
        </p:nvSpPr>
        <p:spPr/>
        <p:txBody>
          <a:bodyPr/>
          <a:lstStyle/>
          <a:p>
            <a:pPr>
              <a:buNone/>
            </a:pPr>
            <a:endParaRPr lang="en-US" smtClean="0"/>
          </a:p>
          <a:p>
            <a:pPr>
              <a:buNone/>
            </a:pP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00200"/>
            <a:ext cx="3567112" cy="448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National Latin Exam</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   </a:t>
            </a:r>
            <a:r>
              <a:rPr lang="en-US" sz="3200" smtClean="0"/>
              <a:t>Sample tests available online at www.nle.com.</a:t>
            </a:r>
            <a:endParaRPr lang="en-US" sz="3200" i="1" smtClean="0">
              <a:solidFill>
                <a:schemeClr val="accent2">
                  <a:lumMod val="75000"/>
                </a:schemeClr>
              </a:solidFill>
            </a:endParaRPr>
          </a:p>
          <a:p>
            <a:pPr>
              <a:buNone/>
            </a:pPr>
            <a:r>
              <a:rPr lang="en-US" smtClean="0"/>
              <a:t>               </a:t>
            </a:r>
            <a:endParaRPr lang="en-US"/>
          </a:p>
        </p:txBody>
      </p:sp>
      <p:pic>
        <p:nvPicPr>
          <p:cNvPr id="1026" name="Picture 2" descr="C:\Users\Customer\Office Genuine Advantage\Documents\RomePictures\photos\087.jpg"/>
          <p:cNvPicPr>
            <a:picLocks noChangeAspect="1" noChangeArrowheads="1"/>
          </p:cNvPicPr>
          <p:nvPr/>
        </p:nvPicPr>
        <p:blipFill>
          <a:blip r:embed="rId2" cstate="print"/>
          <a:srcRect/>
          <a:stretch>
            <a:fillRect/>
          </a:stretch>
        </p:blipFill>
        <p:spPr bwMode="auto">
          <a:xfrm>
            <a:off x="2209800" y="2743200"/>
            <a:ext cx="4095750" cy="307181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Things to remember:</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   A “verb” with the “wrong” ending may be a noun formed from the verb…</a:t>
            </a:r>
          </a:p>
          <a:p>
            <a:pPr>
              <a:buNone/>
            </a:pPr>
            <a:r>
              <a:rPr lang="en-US" smtClean="0"/>
              <a:t>   			</a:t>
            </a:r>
            <a:r>
              <a:rPr lang="en-US" smtClean="0">
                <a:solidFill>
                  <a:srgbClr val="C00000"/>
                </a:solidFill>
              </a:rPr>
              <a:t>ac</a:t>
            </a:r>
            <a:r>
              <a:rPr lang="en-US" smtClean="0"/>
              <a:t>tor           </a:t>
            </a:r>
            <a:br>
              <a:rPr lang="en-US" smtClean="0"/>
            </a:br>
            <a:r>
              <a:rPr lang="en-US" smtClean="0"/>
              <a:t>		  inter</a:t>
            </a:r>
            <a:r>
              <a:rPr lang="en-US" smtClean="0">
                <a:solidFill>
                  <a:srgbClr val="C00000"/>
                </a:solidFill>
              </a:rPr>
              <a:t>roga</a:t>
            </a:r>
            <a:r>
              <a:rPr lang="en-US" smtClean="0"/>
              <a:t>tor</a:t>
            </a:r>
          </a:p>
          <a:p>
            <a:pPr>
              <a:buNone/>
            </a:pPr>
            <a:r>
              <a:rPr lang="en-US" smtClean="0"/>
              <a:t>              		  </a:t>
            </a:r>
            <a:r>
              <a:rPr lang="en-US" smtClean="0">
                <a:solidFill>
                  <a:srgbClr val="C00000"/>
                </a:solidFill>
              </a:rPr>
              <a:t>specta</a:t>
            </a:r>
            <a:r>
              <a:rPr lang="en-US" smtClean="0"/>
              <a:t>tor</a:t>
            </a:r>
          </a:p>
          <a:p>
            <a:pPr>
              <a:buNone/>
            </a:pPr>
            <a:r>
              <a:rPr lang="en-US" smtClean="0">
                <a:solidFill>
                  <a:schemeClr val="accent2">
                    <a:lumMod val="75000"/>
                  </a:schemeClr>
                </a:solidFill>
              </a:rPr>
              <a:t>           </a:t>
            </a:r>
            <a:br>
              <a:rPr lang="en-US" smtClean="0">
                <a:solidFill>
                  <a:schemeClr val="accent2">
                    <a:lumMod val="75000"/>
                  </a:schemeClr>
                </a:solidFill>
              </a:rPr>
            </a:br>
            <a:r>
              <a:rPr lang="en-US" smtClean="0">
                <a:solidFill>
                  <a:schemeClr val="accent2">
                    <a:lumMod val="75000"/>
                  </a:schemeClr>
                </a:solidFill>
              </a:rPr>
              <a:t>             </a:t>
            </a:r>
            <a:r>
              <a:rPr lang="en-US" smtClean="0">
                <a:solidFill>
                  <a:schemeClr val="tx1"/>
                </a:solidFill>
              </a:rPr>
              <a:t>Can you think of more?</a:t>
            </a:r>
            <a:endParaRPr lang="en-US">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Roman Numerals</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  You may have learned these in math class…</a:t>
            </a:r>
          </a:p>
          <a:p>
            <a:pPr>
              <a:buNone/>
            </a:pPr>
            <a:endParaRPr lang="en-US" smtClean="0"/>
          </a:p>
          <a:p>
            <a:pPr>
              <a:buNone/>
            </a:pPr>
            <a:r>
              <a:rPr lang="en-US" smtClean="0"/>
              <a:t>   		I = 1		C = 100</a:t>
            </a:r>
            <a:br>
              <a:rPr lang="en-US" smtClean="0"/>
            </a:br>
            <a:r>
              <a:rPr lang="en-US" smtClean="0"/>
              <a:t>	V = 5		D = 500</a:t>
            </a:r>
          </a:p>
          <a:p>
            <a:pPr>
              <a:buNone/>
            </a:pPr>
            <a:r>
              <a:rPr lang="en-US" smtClean="0"/>
              <a:t>		X = 10	M = 1000</a:t>
            </a:r>
          </a:p>
          <a:p>
            <a:pPr>
              <a:buNone/>
            </a:pPr>
            <a:r>
              <a:rPr lang="en-US" smtClean="0"/>
              <a:t>		L = 50</a:t>
            </a:r>
          </a:p>
          <a:p>
            <a:pPr algn="ctr">
              <a:buNone/>
            </a:pPr>
            <a:endParaRPr lang="en-US"/>
          </a:p>
        </p:txBody>
      </p:sp>
      <p:pic>
        <p:nvPicPr>
          <p:cNvPr id="4" name="il_fi" descr="http://www.bingocardscreator.com/bingo_classics_roman_numerals_1to75.png"/>
          <p:cNvPicPr/>
          <p:nvPr/>
        </p:nvPicPr>
        <p:blipFill>
          <a:blip r:embed="rId2" cstate="print"/>
          <a:srcRect/>
          <a:stretch>
            <a:fillRect/>
          </a:stretch>
        </p:blipFill>
        <p:spPr bwMode="auto">
          <a:xfrm>
            <a:off x="5638800" y="2743200"/>
            <a:ext cx="2286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Roman Numeral Matching</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solidFill>
                  <a:schemeClr val="tx1"/>
                </a:solidFill>
              </a:rPr>
              <a:t>LIV				2950</a:t>
            </a:r>
          </a:p>
          <a:p>
            <a:pPr>
              <a:buNone/>
            </a:pPr>
            <a:r>
              <a:rPr lang="en-US" smtClean="0">
                <a:solidFill>
                  <a:schemeClr val="tx1"/>
                </a:solidFill>
              </a:rPr>
              <a:t>MCMVII			1521</a:t>
            </a:r>
          </a:p>
          <a:p>
            <a:pPr>
              <a:buNone/>
            </a:pPr>
            <a:r>
              <a:rPr lang="en-US" smtClean="0">
                <a:solidFill>
                  <a:schemeClr val="tx1"/>
                </a:solidFill>
              </a:rPr>
              <a:t>MDXXI			 54</a:t>
            </a:r>
          </a:p>
          <a:p>
            <a:pPr>
              <a:buNone/>
            </a:pPr>
            <a:r>
              <a:rPr lang="en-US" smtClean="0">
                <a:solidFill>
                  <a:schemeClr val="tx1"/>
                </a:solidFill>
              </a:rPr>
              <a:t>CCXCIII			1400		</a:t>
            </a:r>
          </a:p>
          <a:p>
            <a:pPr>
              <a:buNone/>
            </a:pPr>
            <a:r>
              <a:rPr lang="en-US" smtClean="0">
                <a:solidFill>
                  <a:schemeClr val="tx1"/>
                </a:solidFill>
              </a:rPr>
              <a:t>DXCV			1907</a:t>
            </a:r>
          </a:p>
          <a:p>
            <a:pPr>
              <a:buNone/>
            </a:pPr>
            <a:r>
              <a:rPr lang="en-US" smtClean="0">
                <a:solidFill>
                  <a:schemeClr val="tx1"/>
                </a:solidFill>
              </a:rPr>
              <a:t>LVIII				  595</a:t>
            </a:r>
          </a:p>
          <a:p>
            <a:pPr>
              <a:buNone/>
            </a:pPr>
            <a:r>
              <a:rPr lang="en-US" smtClean="0">
                <a:solidFill>
                  <a:schemeClr val="tx1"/>
                </a:solidFill>
              </a:rPr>
              <a:t>MMCML			  58</a:t>
            </a:r>
          </a:p>
          <a:p>
            <a:pPr>
              <a:buNone/>
            </a:pPr>
            <a:r>
              <a:rPr lang="en-US" smtClean="0">
                <a:solidFill>
                  <a:schemeClr val="tx1"/>
                </a:solidFill>
              </a:rPr>
              <a:t>DDCD			 293</a:t>
            </a:r>
            <a:endParaRPr lang="en-US">
              <a:solidFill>
                <a:schemeClr val="tx1"/>
              </a:solidFill>
            </a:endParaRPr>
          </a:p>
        </p:txBody>
      </p:sp>
      <p:pic>
        <p:nvPicPr>
          <p:cNvPr id="5" name="il_fi" descr="http://www.homestansted.co.uk/images/stn199.jpg"/>
          <p:cNvPicPr/>
          <p:nvPr/>
        </p:nvPicPr>
        <p:blipFill>
          <a:blip r:embed="rId2" cstate="print"/>
          <a:srcRect/>
          <a:stretch>
            <a:fillRect/>
          </a:stretch>
        </p:blipFill>
        <p:spPr bwMode="auto">
          <a:xfrm>
            <a:off x="5867400" y="1828800"/>
            <a:ext cx="20574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Roman Numbers</a:t>
            </a:r>
            <a:endParaRPr lang="en-US"/>
          </a:p>
        </p:txBody>
      </p:sp>
      <p:sp>
        <p:nvSpPr>
          <p:cNvPr id="3" name="Content Placeholder 2"/>
          <p:cNvSpPr>
            <a:spLocks noGrp="1"/>
          </p:cNvSpPr>
          <p:nvPr>
            <p:ph idx="1"/>
          </p:nvPr>
        </p:nvSpPr>
        <p:spPr/>
        <p:txBody>
          <a:bodyPr/>
          <a:lstStyle/>
          <a:p>
            <a:pPr>
              <a:buNone/>
            </a:pPr>
            <a:r>
              <a:rPr lang="en-US" smtClean="0"/>
              <a:t>  Cardinals</a:t>
            </a:r>
          </a:p>
          <a:p>
            <a:pPr>
              <a:buNone/>
            </a:pPr>
            <a:endParaRPr lang="en-US" smtClean="0"/>
          </a:p>
          <a:p>
            <a:pPr>
              <a:buNone/>
            </a:pPr>
            <a:r>
              <a:rPr lang="en-US" smtClean="0"/>
              <a:t>unus			octo			quindecim</a:t>
            </a:r>
          </a:p>
          <a:p>
            <a:pPr>
              <a:buNone/>
            </a:pPr>
            <a:r>
              <a:rPr lang="en-US" smtClean="0"/>
              <a:t>duo			novem		duodeviginti</a:t>
            </a:r>
          </a:p>
          <a:p>
            <a:pPr>
              <a:buNone/>
            </a:pPr>
            <a:r>
              <a:rPr lang="en-US" smtClean="0"/>
              <a:t>tres			decem		viginti</a:t>
            </a:r>
          </a:p>
          <a:p>
            <a:pPr>
              <a:buNone/>
            </a:pPr>
            <a:r>
              <a:rPr lang="en-US" smtClean="0"/>
              <a:t>quattuor		undecim		quadraginta</a:t>
            </a:r>
          </a:p>
          <a:p>
            <a:pPr>
              <a:buNone/>
            </a:pPr>
            <a:r>
              <a:rPr lang="en-US" smtClean="0"/>
              <a:t>quinque		duodecim		quinquaginta</a:t>
            </a:r>
          </a:p>
          <a:p>
            <a:pPr>
              <a:buNone/>
            </a:pPr>
            <a:r>
              <a:rPr lang="en-US" smtClean="0"/>
              <a:t>sex			tredecim		centum</a:t>
            </a:r>
          </a:p>
          <a:p>
            <a:pPr>
              <a:buNone/>
            </a:pPr>
            <a:r>
              <a:rPr lang="en-US" smtClean="0"/>
              <a:t>septem		quattuordecim	mille</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Roman Numbers Mixup</a:t>
            </a:r>
            <a:endParaRPr lang="en-US"/>
          </a:p>
        </p:txBody>
      </p:sp>
      <p:sp>
        <p:nvSpPr>
          <p:cNvPr id="3" name="Content Placeholder 2"/>
          <p:cNvSpPr>
            <a:spLocks noGrp="1"/>
          </p:cNvSpPr>
          <p:nvPr>
            <p:ph idx="1"/>
          </p:nvPr>
        </p:nvSpPr>
        <p:spPr>
          <a:xfrm>
            <a:off x="457200" y="1752600"/>
            <a:ext cx="8229600" cy="4191000"/>
          </a:xfrm>
        </p:spPr>
        <p:txBody>
          <a:bodyPr/>
          <a:lstStyle/>
          <a:p>
            <a:pPr>
              <a:buNone/>
            </a:pPr>
            <a:r>
              <a:rPr lang="en-US" smtClean="0"/>
              <a:t>centum		undecim		duo milia</a:t>
            </a:r>
          </a:p>
          <a:p>
            <a:pPr>
              <a:buNone/>
            </a:pPr>
            <a:r>
              <a:rPr lang="en-US" smtClean="0"/>
              <a:t>quattuordecim	novem		mille</a:t>
            </a:r>
          </a:p>
          <a:p>
            <a:pPr>
              <a:buNone/>
            </a:pPr>
            <a:r>
              <a:rPr lang="en-US" smtClean="0"/>
              <a:t>septem		duae			quinquaginta</a:t>
            </a:r>
          </a:p>
          <a:p>
            <a:pPr>
              <a:buNone/>
            </a:pPr>
            <a:r>
              <a:rPr lang="en-US" smtClean="0"/>
              <a:t>tria			quindecim		viginti</a:t>
            </a:r>
          </a:p>
          <a:p>
            <a:pPr>
              <a:buNone/>
            </a:pPr>
            <a:r>
              <a:rPr lang="en-US" smtClean="0"/>
              <a:t>duodeviginti		sedecim		trecenti</a:t>
            </a:r>
          </a:p>
          <a:p>
            <a:pPr>
              <a:buNone/>
            </a:pPr>
            <a:r>
              <a:rPr lang="en-US" smtClean="0"/>
              <a:t>quinque		ducenti		una</a:t>
            </a:r>
          </a:p>
          <a:p>
            <a:pPr>
              <a:buNone/>
            </a:pPr>
            <a:r>
              <a:rPr lang="en-US" smtClean="0"/>
              <a:t>decem		quadraginta		duae</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Ordinal Numerals Mixup</a:t>
            </a:r>
            <a:endParaRPr lang="en-US"/>
          </a:p>
        </p:txBody>
      </p:sp>
      <p:sp>
        <p:nvSpPr>
          <p:cNvPr id="3" name="Content Placeholder 2"/>
          <p:cNvSpPr>
            <a:spLocks noGrp="1"/>
          </p:cNvSpPr>
          <p:nvPr>
            <p:ph idx="1"/>
          </p:nvPr>
        </p:nvSpPr>
        <p:spPr>
          <a:xfrm>
            <a:off x="457200" y="1600200"/>
            <a:ext cx="8229600" cy="4343400"/>
          </a:xfrm>
        </p:spPr>
        <p:txBody>
          <a:bodyPr/>
          <a:lstStyle/>
          <a:p>
            <a:pPr>
              <a:buNone/>
            </a:pPr>
            <a:endParaRPr lang="en-US" smtClean="0"/>
          </a:p>
          <a:p>
            <a:pPr>
              <a:buNone/>
            </a:pPr>
            <a:r>
              <a:rPr lang="en-US" smtClean="0"/>
              <a:t>primus		quartus decimus	sextus</a:t>
            </a:r>
          </a:p>
          <a:p>
            <a:pPr>
              <a:buNone/>
            </a:pPr>
            <a:r>
              <a:rPr lang="en-US" smtClean="0"/>
              <a:t>centesimus		vicesimus		octavus</a:t>
            </a:r>
          </a:p>
          <a:p>
            <a:pPr>
              <a:buNone/>
            </a:pPr>
            <a:r>
              <a:rPr lang="en-US" smtClean="0"/>
              <a:t>tertius		tricesimus		quintus</a:t>
            </a:r>
          </a:p>
          <a:p>
            <a:pPr>
              <a:buNone/>
            </a:pPr>
            <a:r>
              <a:rPr lang="en-US" smtClean="0"/>
              <a:t>nonus			quadragesimus	decimus</a:t>
            </a:r>
          </a:p>
          <a:p>
            <a:pPr>
              <a:buNone/>
            </a:pPr>
            <a:r>
              <a:rPr lang="en-US" smtClean="0"/>
              <a:t>secundus		millesimus		bis millesimus</a:t>
            </a:r>
          </a:p>
          <a:p>
            <a:pPr>
              <a:buNone/>
            </a:pPr>
            <a:r>
              <a:rPr lang="en-US" smtClean="0"/>
              <a:t>octavus		tertius decimus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omans">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A39284F-3E7E-4619-B227-396E2CB9BD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Romans</Template>
  <TotalTime>243</TotalTime>
  <Words>836</Words>
  <Application>Microsoft Office PowerPoint</Application>
  <PresentationFormat>On-screen Show (4:3)</PresentationFormat>
  <Paragraphs>127</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Romans</vt:lpstr>
      <vt:lpstr>Chapter Twenty</vt:lpstr>
      <vt:lpstr>Contents</vt:lpstr>
      <vt:lpstr> National Latin Exam</vt:lpstr>
      <vt:lpstr>Things to remember:</vt:lpstr>
      <vt:lpstr>Roman Numerals</vt:lpstr>
      <vt:lpstr>Roman Numeral Matching</vt:lpstr>
      <vt:lpstr>Roman Numbers</vt:lpstr>
      <vt:lpstr>Roman Numbers Mixup</vt:lpstr>
      <vt:lpstr>Ordinal Numerals Mixup</vt:lpstr>
      <vt:lpstr>Derivatives</vt:lpstr>
      <vt:lpstr>What about Mythology?</vt:lpstr>
      <vt:lpstr>Cicero</vt:lpstr>
      <vt:lpstr>Cicero’s First Oration</vt:lpstr>
      <vt:lpstr>Cicero</vt:lpstr>
      <vt:lpstr>Cicero</vt:lpstr>
      <vt:lpstr>  Cicero</vt:lpstr>
      <vt:lpstr>The Time has Come!</vt:lpstr>
      <vt:lpstr> The Time has Come!</vt:lpstr>
      <vt:lpstr>   The Time has Come!</vt:lpstr>
      <vt:lpstr>The Time has Come!</vt:lpstr>
      <vt:lpstr>The Time has Come!</vt:lpstr>
      <vt:lpstr>The Time has Come!</vt:lpstr>
      <vt:lpstr>The Time has Come!</vt:lpstr>
      <vt:lpstr> The Time has Come!</vt:lpstr>
      <vt:lpstr>Jesus ascends into heaven.</vt:lpstr>
      <vt:lpstr> Ascension of Jesus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Sixteen</dc:title>
  <dc:creator>Customer</dc:creator>
  <cp:lastModifiedBy>Customer</cp:lastModifiedBy>
  <cp:revision>34</cp:revision>
  <dcterms:created xsi:type="dcterms:W3CDTF">2011-03-05T23:17:04Z</dcterms:created>
  <dcterms:modified xsi:type="dcterms:W3CDTF">2015-04-06T22:13:43Z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TC101951911</vt:lpwstr>
  </property>
</Properties>
</file>