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28"/>
  </p:notesMasterIdLst>
  <p:sldIdLst>
    <p:sldId id="256" r:id="rId3"/>
    <p:sldId id="257" r:id="rId4"/>
    <p:sldId id="266" r:id="rId5"/>
    <p:sldId id="268" r:id="rId6"/>
    <p:sldId id="264" r:id="rId7"/>
    <p:sldId id="258" r:id="rId8"/>
    <p:sldId id="267" r:id="rId9"/>
    <p:sldId id="265" r:id="rId10"/>
    <p:sldId id="260" r:id="rId11"/>
    <p:sldId id="261" r:id="rId12"/>
    <p:sldId id="25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8A01A-C1A2-4E22-B858-82C1CC9754D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5C52C-CCF3-4048-942D-09FAD15A8A68}">
      <dgm:prSet phldrT="[Text]"/>
      <dgm:spPr/>
      <dgm:t>
        <a:bodyPr/>
        <a:lstStyle/>
        <a:p>
          <a:r>
            <a:rPr lang="en-US" dirty="0" smtClean="0"/>
            <a:t>  I fear</a:t>
          </a:r>
          <a:endParaRPr lang="en-US" dirty="0"/>
        </a:p>
      </dgm:t>
    </dgm:pt>
    <dgm:pt modelId="{3A732E11-E255-4214-B958-050EDA222954}" type="parTrans" cxnId="{6B9ABF57-E697-4453-AACF-068C00523D02}">
      <dgm:prSet/>
      <dgm:spPr/>
      <dgm:t>
        <a:bodyPr/>
        <a:lstStyle/>
        <a:p>
          <a:endParaRPr lang="en-US"/>
        </a:p>
      </dgm:t>
    </dgm:pt>
    <dgm:pt modelId="{CEA312A9-B677-45FF-B18C-F1161BAF9F78}" type="sibTrans" cxnId="{6B9ABF57-E697-4453-AACF-068C00523D02}">
      <dgm:prSet/>
      <dgm:spPr/>
      <dgm:t>
        <a:bodyPr/>
        <a:lstStyle/>
        <a:p>
          <a:endParaRPr lang="en-US"/>
        </a:p>
      </dgm:t>
    </dgm:pt>
    <dgm:pt modelId="{CA9D61D1-E501-414A-BC7E-B36268FD3354}">
      <dgm:prSet phldrT="[Text]"/>
      <dgm:spPr/>
      <dgm:t>
        <a:bodyPr/>
        <a:lstStyle/>
        <a:p>
          <a:r>
            <a:rPr lang="en-US" dirty="0" smtClean="0"/>
            <a:t>Afraid?</a:t>
          </a:r>
          <a:endParaRPr lang="en-US" dirty="0"/>
        </a:p>
      </dgm:t>
    </dgm:pt>
    <dgm:pt modelId="{62F5AD4F-E50F-43F3-99CD-A272B576E1E3}" type="parTrans" cxnId="{D6573A37-B0BD-4B06-9534-55503E9F1595}">
      <dgm:prSet/>
      <dgm:spPr/>
      <dgm:t>
        <a:bodyPr/>
        <a:lstStyle/>
        <a:p>
          <a:endParaRPr lang="en-US"/>
        </a:p>
      </dgm:t>
    </dgm:pt>
    <dgm:pt modelId="{066879D7-BEEE-4491-A36E-8188B5668F6A}" type="sibTrans" cxnId="{D6573A37-B0BD-4B06-9534-55503E9F1595}">
      <dgm:prSet/>
      <dgm:spPr/>
      <dgm:t>
        <a:bodyPr/>
        <a:lstStyle/>
        <a:p>
          <a:endParaRPr lang="en-US"/>
        </a:p>
      </dgm:t>
    </dgm:pt>
    <dgm:pt modelId="{02C826CF-51B3-4F4C-AF87-39FFF4422BB8}">
      <dgm:prSet phldrT="[Text]"/>
      <dgm:spPr/>
      <dgm:t>
        <a:bodyPr/>
        <a:lstStyle/>
        <a:p>
          <a:r>
            <a:rPr lang="en-US" dirty="0" err="1" smtClean="0"/>
            <a:t>Timeo</a:t>
          </a:r>
          <a:endParaRPr lang="en-US" dirty="0"/>
        </a:p>
      </dgm:t>
    </dgm:pt>
    <dgm:pt modelId="{120ECCDD-F627-4080-BB8D-2F4CCE87D128}" type="parTrans" cxnId="{036C0113-28F2-40BC-A90A-7B3901BDD36A}">
      <dgm:prSet/>
      <dgm:spPr/>
      <dgm:t>
        <a:bodyPr/>
        <a:lstStyle/>
        <a:p>
          <a:endParaRPr lang="en-US"/>
        </a:p>
      </dgm:t>
    </dgm:pt>
    <dgm:pt modelId="{80D17ECE-7929-4CF0-A65F-7DFFCC001651}" type="sibTrans" cxnId="{036C0113-28F2-40BC-A90A-7B3901BDD36A}">
      <dgm:prSet/>
      <dgm:spPr/>
      <dgm:t>
        <a:bodyPr/>
        <a:lstStyle/>
        <a:p>
          <a:endParaRPr lang="en-US"/>
        </a:p>
      </dgm:t>
    </dgm:pt>
    <dgm:pt modelId="{FBCACDED-3D1F-482C-8E92-8F29059B1D5A}">
      <dgm:prSet phldrT="[Text]"/>
      <dgm:spPr/>
      <dgm:t>
        <a:bodyPr/>
        <a:lstStyle/>
        <a:p>
          <a:r>
            <a:rPr lang="en-US" dirty="0" smtClean="0"/>
            <a:t>Ne </a:t>
          </a:r>
          <a:r>
            <a:rPr lang="en-US" dirty="0" err="1" smtClean="0"/>
            <a:t>eum</a:t>
          </a:r>
          <a:r>
            <a:rPr lang="en-US" dirty="0" smtClean="0"/>
            <a:t> </a:t>
          </a:r>
          <a:r>
            <a:rPr lang="en-US" dirty="0" err="1" smtClean="0"/>
            <a:t>videbis</a:t>
          </a:r>
          <a:endParaRPr lang="en-US" dirty="0"/>
        </a:p>
      </dgm:t>
    </dgm:pt>
    <dgm:pt modelId="{BD42D89A-2A4C-4A38-8754-DBE974798852}" type="parTrans" cxnId="{AA7F19BF-2A54-4630-85B4-59D298ABEE78}">
      <dgm:prSet/>
      <dgm:spPr/>
      <dgm:t>
        <a:bodyPr/>
        <a:lstStyle/>
        <a:p>
          <a:endParaRPr lang="en-US"/>
        </a:p>
      </dgm:t>
    </dgm:pt>
    <dgm:pt modelId="{DA6643C0-55B1-4F6C-B140-4BEE9D3F6703}" type="sibTrans" cxnId="{AA7F19BF-2A54-4630-85B4-59D298ABEE78}">
      <dgm:prSet/>
      <dgm:spPr/>
      <dgm:t>
        <a:bodyPr/>
        <a:lstStyle/>
        <a:p>
          <a:endParaRPr lang="en-US"/>
        </a:p>
      </dgm:t>
    </dgm:pt>
    <dgm:pt modelId="{EB13FEB8-B0A9-4783-96F3-83C5F8A1A689}">
      <dgm:prSet phldrT="[Text]"/>
      <dgm:spPr/>
      <dgm:t>
        <a:bodyPr/>
        <a:lstStyle/>
        <a:p>
          <a:r>
            <a:rPr lang="en-US" dirty="0" smtClean="0"/>
            <a:t>I fear you will see him.</a:t>
          </a:r>
          <a:endParaRPr lang="en-US" dirty="0"/>
        </a:p>
      </dgm:t>
    </dgm:pt>
    <dgm:pt modelId="{A4E96399-44E6-478C-9D59-B1290990D977}" type="parTrans" cxnId="{BECDB1F9-2316-4353-946C-4940A103825E}">
      <dgm:prSet/>
      <dgm:spPr/>
      <dgm:t>
        <a:bodyPr/>
        <a:lstStyle/>
        <a:p>
          <a:endParaRPr lang="en-US"/>
        </a:p>
      </dgm:t>
    </dgm:pt>
    <dgm:pt modelId="{E994A95F-F386-4253-AAEB-8B3FE225F282}" type="sibTrans" cxnId="{BECDB1F9-2316-4353-946C-4940A103825E}">
      <dgm:prSet/>
      <dgm:spPr/>
      <dgm:t>
        <a:bodyPr/>
        <a:lstStyle/>
        <a:p>
          <a:endParaRPr lang="en-US"/>
        </a:p>
      </dgm:t>
    </dgm:pt>
    <dgm:pt modelId="{3FAF4B00-39CB-4330-B9C9-0B410A9521BA}" type="pres">
      <dgm:prSet presAssocID="{A668A01A-C1A2-4E22-B858-82C1CC9754D6}" presName="cycle" presStyleCnt="0">
        <dgm:presLayoutVars>
          <dgm:dir/>
          <dgm:resizeHandles val="exact"/>
        </dgm:presLayoutVars>
      </dgm:prSet>
      <dgm:spPr/>
    </dgm:pt>
    <dgm:pt modelId="{0D2E3879-2801-4B6B-A882-8FA5AC67F126}" type="pres">
      <dgm:prSet presAssocID="{F545C52C-CCF3-4048-942D-09FAD15A8A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484EE-5BBF-420D-B634-A640C54EBD16}" type="pres">
      <dgm:prSet presAssocID="{CEA312A9-B677-45FF-B18C-F1161BAF9F78}" presName="sibTrans" presStyleLbl="sibTrans2D1" presStyleIdx="0" presStyleCnt="5"/>
      <dgm:spPr/>
    </dgm:pt>
    <dgm:pt modelId="{69FF6F9D-C3D9-4D40-9297-FCE1516182B4}" type="pres">
      <dgm:prSet presAssocID="{CEA312A9-B677-45FF-B18C-F1161BAF9F78}" presName="connectorText" presStyleLbl="sibTrans2D1" presStyleIdx="0" presStyleCnt="5"/>
      <dgm:spPr/>
    </dgm:pt>
    <dgm:pt modelId="{F90BC57F-E155-4604-8BF6-F153FE4C341F}" type="pres">
      <dgm:prSet presAssocID="{CA9D61D1-E501-414A-BC7E-B36268FD3354}" presName="node" presStyleLbl="node1" presStyleIdx="1" presStyleCnt="5">
        <dgm:presLayoutVars>
          <dgm:bulletEnabled val="1"/>
        </dgm:presLayoutVars>
      </dgm:prSet>
      <dgm:spPr/>
    </dgm:pt>
    <dgm:pt modelId="{CCAE3F91-E089-4553-B8D7-8B32190E5531}" type="pres">
      <dgm:prSet presAssocID="{066879D7-BEEE-4491-A36E-8188B5668F6A}" presName="sibTrans" presStyleLbl="sibTrans2D1" presStyleIdx="1" presStyleCnt="5"/>
      <dgm:spPr/>
    </dgm:pt>
    <dgm:pt modelId="{03EE1278-52EC-4758-B698-69685A2745A0}" type="pres">
      <dgm:prSet presAssocID="{066879D7-BEEE-4491-A36E-8188B5668F6A}" presName="connectorText" presStyleLbl="sibTrans2D1" presStyleIdx="1" presStyleCnt="5"/>
      <dgm:spPr/>
    </dgm:pt>
    <dgm:pt modelId="{247167CB-8EB9-4B89-869F-4807161D0665}" type="pres">
      <dgm:prSet presAssocID="{02C826CF-51B3-4F4C-AF87-39FFF4422BB8}" presName="node" presStyleLbl="node1" presStyleIdx="2" presStyleCnt="5">
        <dgm:presLayoutVars>
          <dgm:bulletEnabled val="1"/>
        </dgm:presLayoutVars>
      </dgm:prSet>
      <dgm:spPr/>
    </dgm:pt>
    <dgm:pt modelId="{FC1529EE-C0D3-4137-8B17-D4F7901118E6}" type="pres">
      <dgm:prSet presAssocID="{80D17ECE-7929-4CF0-A65F-7DFFCC001651}" presName="sibTrans" presStyleLbl="sibTrans2D1" presStyleIdx="2" presStyleCnt="5"/>
      <dgm:spPr/>
    </dgm:pt>
    <dgm:pt modelId="{080DD056-9E4F-4468-83AE-AA66A78EACCC}" type="pres">
      <dgm:prSet presAssocID="{80D17ECE-7929-4CF0-A65F-7DFFCC001651}" presName="connectorText" presStyleLbl="sibTrans2D1" presStyleIdx="2" presStyleCnt="5"/>
      <dgm:spPr/>
    </dgm:pt>
    <dgm:pt modelId="{77BC49CC-D9E8-4B07-8CFC-EA8B88F2EB03}" type="pres">
      <dgm:prSet presAssocID="{FBCACDED-3D1F-482C-8E92-8F29059B1D5A}" presName="node" presStyleLbl="node1" presStyleIdx="3" presStyleCnt="5">
        <dgm:presLayoutVars>
          <dgm:bulletEnabled val="1"/>
        </dgm:presLayoutVars>
      </dgm:prSet>
      <dgm:spPr/>
    </dgm:pt>
    <dgm:pt modelId="{D0C36493-7932-424B-BA2C-CD8141BF073A}" type="pres">
      <dgm:prSet presAssocID="{DA6643C0-55B1-4F6C-B140-4BEE9D3F6703}" presName="sibTrans" presStyleLbl="sibTrans2D1" presStyleIdx="3" presStyleCnt="5"/>
      <dgm:spPr/>
    </dgm:pt>
    <dgm:pt modelId="{36766D96-58B8-4A03-AC50-52B0F66125F7}" type="pres">
      <dgm:prSet presAssocID="{DA6643C0-55B1-4F6C-B140-4BEE9D3F6703}" presName="connectorText" presStyleLbl="sibTrans2D1" presStyleIdx="3" presStyleCnt="5"/>
      <dgm:spPr/>
    </dgm:pt>
    <dgm:pt modelId="{CE752758-A497-443A-B2CF-53A9AD81E0B4}" type="pres">
      <dgm:prSet presAssocID="{EB13FEB8-B0A9-4783-96F3-83C5F8A1A689}" presName="node" presStyleLbl="node1" presStyleIdx="4" presStyleCnt="5">
        <dgm:presLayoutVars>
          <dgm:bulletEnabled val="1"/>
        </dgm:presLayoutVars>
      </dgm:prSet>
      <dgm:spPr/>
    </dgm:pt>
    <dgm:pt modelId="{E8F28A65-9719-4486-9F0E-D06752BE2D0B}" type="pres">
      <dgm:prSet presAssocID="{E994A95F-F386-4253-AAEB-8B3FE225F282}" presName="sibTrans" presStyleLbl="sibTrans2D1" presStyleIdx="4" presStyleCnt="5"/>
      <dgm:spPr/>
    </dgm:pt>
    <dgm:pt modelId="{60F23F0E-752C-4258-ADCE-1F8B94748460}" type="pres">
      <dgm:prSet presAssocID="{E994A95F-F386-4253-AAEB-8B3FE225F282}" presName="connectorText" presStyleLbl="sibTrans2D1" presStyleIdx="4" presStyleCnt="5"/>
      <dgm:spPr/>
    </dgm:pt>
  </dgm:ptLst>
  <dgm:cxnLst>
    <dgm:cxn modelId="{2B983B75-A06D-4308-895E-563B032B7FC1}" type="presOf" srcId="{066879D7-BEEE-4491-A36E-8188B5668F6A}" destId="{CCAE3F91-E089-4553-B8D7-8B32190E5531}" srcOrd="0" destOrd="0" presId="urn:microsoft.com/office/officeart/2005/8/layout/cycle2"/>
    <dgm:cxn modelId="{52F1B9D6-2A5D-4471-AE53-5152B5C84A1E}" type="presOf" srcId="{FBCACDED-3D1F-482C-8E92-8F29059B1D5A}" destId="{77BC49CC-D9E8-4B07-8CFC-EA8B88F2EB03}" srcOrd="0" destOrd="0" presId="urn:microsoft.com/office/officeart/2005/8/layout/cycle2"/>
    <dgm:cxn modelId="{AA7F19BF-2A54-4630-85B4-59D298ABEE78}" srcId="{A668A01A-C1A2-4E22-B858-82C1CC9754D6}" destId="{FBCACDED-3D1F-482C-8E92-8F29059B1D5A}" srcOrd="3" destOrd="0" parTransId="{BD42D89A-2A4C-4A38-8754-DBE974798852}" sibTransId="{DA6643C0-55B1-4F6C-B140-4BEE9D3F6703}"/>
    <dgm:cxn modelId="{BDFEC5A5-A2BD-47A5-812A-6C831CE970E4}" type="presOf" srcId="{CEA312A9-B677-45FF-B18C-F1161BAF9F78}" destId="{7FC484EE-5BBF-420D-B634-A640C54EBD16}" srcOrd="0" destOrd="0" presId="urn:microsoft.com/office/officeart/2005/8/layout/cycle2"/>
    <dgm:cxn modelId="{8A052E86-E3D1-43D2-B48D-538E5A8F5A46}" type="presOf" srcId="{80D17ECE-7929-4CF0-A65F-7DFFCC001651}" destId="{080DD056-9E4F-4468-83AE-AA66A78EACCC}" srcOrd="1" destOrd="0" presId="urn:microsoft.com/office/officeart/2005/8/layout/cycle2"/>
    <dgm:cxn modelId="{A3E6935B-4024-4E68-B91C-87D4115E3449}" type="presOf" srcId="{E994A95F-F386-4253-AAEB-8B3FE225F282}" destId="{60F23F0E-752C-4258-ADCE-1F8B94748460}" srcOrd="1" destOrd="0" presId="urn:microsoft.com/office/officeart/2005/8/layout/cycle2"/>
    <dgm:cxn modelId="{4986DC30-CEED-4D26-8CFB-70296ABA20E0}" type="presOf" srcId="{CA9D61D1-E501-414A-BC7E-B36268FD3354}" destId="{F90BC57F-E155-4604-8BF6-F153FE4C341F}" srcOrd="0" destOrd="0" presId="urn:microsoft.com/office/officeart/2005/8/layout/cycle2"/>
    <dgm:cxn modelId="{8EB5914E-09EB-4188-950B-B719F651963B}" type="presOf" srcId="{066879D7-BEEE-4491-A36E-8188B5668F6A}" destId="{03EE1278-52EC-4758-B698-69685A2745A0}" srcOrd="1" destOrd="0" presId="urn:microsoft.com/office/officeart/2005/8/layout/cycle2"/>
    <dgm:cxn modelId="{CD2A55B1-4385-48DD-A1C6-D4314E3F3726}" type="presOf" srcId="{EB13FEB8-B0A9-4783-96F3-83C5F8A1A689}" destId="{CE752758-A497-443A-B2CF-53A9AD81E0B4}" srcOrd="0" destOrd="0" presId="urn:microsoft.com/office/officeart/2005/8/layout/cycle2"/>
    <dgm:cxn modelId="{6B8416E0-2A3A-4FBF-827B-644C524E770B}" type="presOf" srcId="{DA6643C0-55B1-4F6C-B140-4BEE9D3F6703}" destId="{D0C36493-7932-424B-BA2C-CD8141BF073A}" srcOrd="0" destOrd="0" presId="urn:microsoft.com/office/officeart/2005/8/layout/cycle2"/>
    <dgm:cxn modelId="{B411A1C6-556E-4B9E-B663-8D4DEF742303}" type="presOf" srcId="{02C826CF-51B3-4F4C-AF87-39FFF4422BB8}" destId="{247167CB-8EB9-4B89-869F-4807161D0665}" srcOrd="0" destOrd="0" presId="urn:microsoft.com/office/officeart/2005/8/layout/cycle2"/>
    <dgm:cxn modelId="{BECDB1F9-2316-4353-946C-4940A103825E}" srcId="{A668A01A-C1A2-4E22-B858-82C1CC9754D6}" destId="{EB13FEB8-B0A9-4783-96F3-83C5F8A1A689}" srcOrd="4" destOrd="0" parTransId="{A4E96399-44E6-478C-9D59-B1290990D977}" sibTransId="{E994A95F-F386-4253-AAEB-8B3FE225F282}"/>
    <dgm:cxn modelId="{8AE9B050-6BC5-481D-94FF-9C654BEF23DA}" type="presOf" srcId="{80D17ECE-7929-4CF0-A65F-7DFFCC001651}" destId="{FC1529EE-C0D3-4137-8B17-D4F7901118E6}" srcOrd="0" destOrd="0" presId="urn:microsoft.com/office/officeart/2005/8/layout/cycle2"/>
    <dgm:cxn modelId="{D6573A37-B0BD-4B06-9534-55503E9F1595}" srcId="{A668A01A-C1A2-4E22-B858-82C1CC9754D6}" destId="{CA9D61D1-E501-414A-BC7E-B36268FD3354}" srcOrd="1" destOrd="0" parTransId="{62F5AD4F-E50F-43F3-99CD-A272B576E1E3}" sibTransId="{066879D7-BEEE-4491-A36E-8188B5668F6A}"/>
    <dgm:cxn modelId="{C86D08B4-497E-4043-B76D-6CFBBD60B80B}" type="presOf" srcId="{CEA312A9-B677-45FF-B18C-F1161BAF9F78}" destId="{69FF6F9D-C3D9-4D40-9297-FCE1516182B4}" srcOrd="1" destOrd="0" presId="urn:microsoft.com/office/officeart/2005/8/layout/cycle2"/>
    <dgm:cxn modelId="{7546ADB5-36B9-4E01-88FE-FE2633253DE9}" type="presOf" srcId="{E994A95F-F386-4253-AAEB-8B3FE225F282}" destId="{E8F28A65-9719-4486-9F0E-D06752BE2D0B}" srcOrd="0" destOrd="0" presId="urn:microsoft.com/office/officeart/2005/8/layout/cycle2"/>
    <dgm:cxn modelId="{3CF92529-E9E7-46E4-8A05-B6D3F03EA0CB}" type="presOf" srcId="{A668A01A-C1A2-4E22-B858-82C1CC9754D6}" destId="{3FAF4B00-39CB-4330-B9C9-0B410A9521BA}" srcOrd="0" destOrd="0" presId="urn:microsoft.com/office/officeart/2005/8/layout/cycle2"/>
    <dgm:cxn modelId="{6B9ABF57-E697-4453-AACF-068C00523D02}" srcId="{A668A01A-C1A2-4E22-B858-82C1CC9754D6}" destId="{F545C52C-CCF3-4048-942D-09FAD15A8A68}" srcOrd="0" destOrd="0" parTransId="{3A732E11-E255-4214-B958-050EDA222954}" sibTransId="{CEA312A9-B677-45FF-B18C-F1161BAF9F78}"/>
    <dgm:cxn modelId="{1EBC9B84-0F0A-4D19-B69D-B967B0D3BD1D}" type="presOf" srcId="{F545C52C-CCF3-4048-942D-09FAD15A8A68}" destId="{0D2E3879-2801-4B6B-A882-8FA5AC67F126}" srcOrd="0" destOrd="0" presId="urn:microsoft.com/office/officeart/2005/8/layout/cycle2"/>
    <dgm:cxn modelId="{84B853E7-EC5D-4610-B432-7DE568641503}" type="presOf" srcId="{DA6643C0-55B1-4F6C-B140-4BEE9D3F6703}" destId="{36766D96-58B8-4A03-AC50-52B0F66125F7}" srcOrd="1" destOrd="0" presId="urn:microsoft.com/office/officeart/2005/8/layout/cycle2"/>
    <dgm:cxn modelId="{036C0113-28F2-40BC-A90A-7B3901BDD36A}" srcId="{A668A01A-C1A2-4E22-B858-82C1CC9754D6}" destId="{02C826CF-51B3-4F4C-AF87-39FFF4422BB8}" srcOrd="2" destOrd="0" parTransId="{120ECCDD-F627-4080-BB8D-2F4CCE87D128}" sibTransId="{80D17ECE-7929-4CF0-A65F-7DFFCC001651}"/>
    <dgm:cxn modelId="{BDA9A22B-53DF-4CC2-9070-5572E51E5A04}" type="presParOf" srcId="{3FAF4B00-39CB-4330-B9C9-0B410A9521BA}" destId="{0D2E3879-2801-4B6B-A882-8FA5AC67F126}" srcOrd="0" destOrd="0" presId="urn:microsoft.com/office/officeart/2005/8/layout/cycle2"/>
    <dgm:cxn modelId="{D724945D-0207-466A-B496-A10DC3D7DCD6}" type="presParOf" srcId="{3FAF4B00-39CB-4330-B9C9-0B410A9521BA}" destId="{7FC484EE-5BBF-420D-B634-A640C54EBD16}" srcOrd="1" destOrd="0" presId="urn:microsoft.com/office/officeart/2005/8/layout/cycle2"/>
    <dgm:cxn modelId="{23CB32E9-A42C-49FE-8927-5B6C1856EBA5}" type="presParOf" srcId="{7FC484EE-5BBF-420D-B634-A640C54EBD16}" destId="{69FF6F9D-C3D9-4D40-9297-FCE1516182B4}" srcOrd="0" destOrd="0" presId="urn:microsoft.com/office/officeart/2005/8/layout/cycle2"/>
    <dgm:cxn modelId="{F49F8CA8-0870-4E97-9573-BD71A661EF89}" type="presParOf" srcId="{3FAF4B00-39CB-4330-B9C9-0B410A9521BA}" destId="{F90BC57F-E155-4604-8BF6-F153FE4C341F}" srcOrd="2" destOrd="0" presId="urn:microsoft.com/office/officeart/2005/8/layout/cycle2"/>
    <dgm:cxn modelId="{1E29CA11-31BE-4A27-8B58-D2CE1448D05B}" type="presParOf" srcId="{3FAF4B00-39CB-4330-B9C9-0B410A9521BA}" destId="{CCAE3F91-E089-4553-B8D7-8B32190E5531}" srcOrd="3" destOrd="0" presId="urn:microsoft.com/office/officeart/2005/8/layout/cycle2"/>
    <dgm:cxn modelId="{94EADA5D-5396-43D4-A33B-5F97C244B005}" type="presParOf" srcId="{CCAE3F91-E089-4553-B8D7-8B32190E5531}" destId="{03EE1278-52EC-4758-B698-69685A2745A0}" srcOrd="0" destOrd="0" presId="urn:microsoft.com/office/officeart/2005/8/layout/cycle2"/>
    <dgm:cxn modelId="{6B2A98AB-6002-46DC-872D-179BF70CBC57}" type="presParOf" srcId="{3FAF4B00-39CB-4330-B9C9-0B410A9521BA}" destId="{247167CB-8EB9-4B89-869F-4807161D0665}" srcOrd="4" destOrd="0" presId="urn:microsoft.com/office/officeart/2005/8/layout/cycle2"/>
    <dgm:cxn modelId="{66B37CBC-0BCA-47FD-9C4E-5BACB3826389}" type="presParOf" srcId="{3FAF4B00-39CB-4330-B9C9-0B410A9521BA}" destId="{FC1529EE-C0D3-4137-8B17-D4F7901118E6}" srcOrd="5" destOrd="0" presId="urn:microsoft.com/office/officeart/2005/8/layout/cycle2"/>
    <dgm:cxn modelId="{4B5F5A4B-E920-4977-8E6B-3E76D599F102}" type="presParOf" srcId="{FC1529EE-C0D3-4137-8B17-D4F7901118E6}" destId="{080DD056-9E4F-4468-83AE-AA66A78EACCC}" srcOrd="0" destOrd="0" presId="urn:microsoft.com/office/officeart/2005/8/layout/cycle2"/>
    <dgm:cxn modelId="{2715B456-6CA4-458B-B6C9-4CB8B6DC82D5}" type="presParOf" srcId="{3FAF4B00-39CB-4330-B9C9-0B410A9521BA}" destId="{77BC49CC-D9E8-4B07-8CFC-EA8B88F2EB03}" srcOrd="6" destOrd="0" presId="urn:microsoft.com/office/officeart/2005/8/layout/cycle2"/>
    <dgm:cxn modelId="{5B150F1A-D9CD-4BAB-B9DC-B716BFAC95C5}" type="presParOf" srcId="{3FAF4B00-39CB-4330-B9C9-0B410A9521BA}" destId="{D0C36493-7932-424B-BA2C-CD8141BF073A}" srcOrd="7" destOrd="0" presId="urn:microsoft.com/office/officeart/2005/8/layout/cycle2"/>
    <dgm:cxn modelId="{A9A757FF-E65C-4775-9A34-3D4366F6E05A}" type="presParOf" srcId="{D0C36493-7932-424B-BA2C-CD8141BF073A}" destId="{36766D96-58B8-4A03-AC50-52B0F66125F7}" srcOrd="0" destOrd="0" presId="urn:microsoft.com/office/officeart/2005/8/layout/cycle2"/>
    <dgm:cxn modelId="{A53F18AA-11C0-45CC-AFD7-19B9DB8CDB88}" type="presParOf" srcId="{3FAF4B00-39CB-4330-B9C9-0B410A9521BA}" destId="{CE752758-A497-443A-B2CF-53A9AD81E0B4}" srcOrd="8" destOrd="0" presId="urn:microsoft.com/office/officeart/2005/8/layout/cycle2"/>
    <dgm:cxn modelId="{115FAE6F-C996-45A7-B0F5-C19210289B4C}" type="presParOf" srcId="{3FAF4B00-39CB-4330-B9C9-0B410A9521BA}" destId="{E8F28A65-9719-4486-9F0E-D06752BE2D0B}" srcOrd="9" destOrd="0" presId="urn:microsoft.com/office/officeart/2005/8/layout/cycle2"/>
    <dgm:cxn modelId="{0730D513-FC6F-4678-9C8B-3DC08D56A229}" type="presParOf" srcId="{E8F28A65-9719-4486-9F0E-D06752BE2D0B}" destId="{60F23F0E-752C-4258-ADCE-1F8B947484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60F30-28AE-434B-8DF0-451BDB2E1AF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CC8CD7-DA2C-46BE-B2DA-899ED8DA8AED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Nolite</a:t>
          </a:r>
          <a:r>
            <a:rPr lang="en-US" dirty="0" smtClean="0"/>
            <a:t> </a:t>
          </a:r>
          <a:r>
            <a:rPr lang="en-US" dirty="0" err="1" smtClean="0"/>
            <a:t>timere</a:t>
          </a:r>
          <a:r>
            <a:rPr lang="en-US" dirty="0" smtClean="0"/>
            <a:t> </a:t>
          </a:r>
          <a:r>
            <a:rPr lang="en-US" dirty="0" err="1" smtClean="0"/>
            <a:t>eos</a:t>
          </a:r>
          <a:r>
            <a:rPr lang="en-US" dirty="0" smtClean="0"/>
            <a:t> qui </a:t>
          </a:r>
          <a:r>
            <a:rPr lang="en-US" dirty="0" err="1" smtClean="0"/>
            <a:t>necarant</a:t>
          </a:r>
          <a:r>
            <a:rPr lang="en-US" dirty="0" smtClean="0"/>
            <a:t> corpus; </a:t>
          </a:r>
          <a:r>
            <a:rPr lang="en-US" dirty="0" err="1" smtClean="0"/>
            <a:t>animum</a:t>
          </a:r>
          <a:r>
            <a:rPr lang="en-US" dirty="0" smtClean="0"/>
            <a:t> </a:t>
          </a:r>
          <a:r>
            <a:rPr lang="en-US" dirty="0" err="1" smtClean="0"/>
            <a:t>autem</a:t>
          </a:r>
          <a:r>
            <a:rPr lang="en-US" dirty="0" smtClean="0"/>
            <a:t> non </a:t>
          </a:r>
          <a:r>
            <a:rPr lang="en-US" dirty="0" err="1" smtClean="0"/>
            <a:t>possunt</a:t>
          </a:r>
          <a:r>
            <a:rPr lang="en-US" dirty="0" smtClean="0"/>
            <a:t> </a:t>
          </a:r>
          <a:r>
            <a:rPr lang="en-US" dirty="0" err="1" smtClean="0"/>
            <a:t>necare</a:t>
          </a:r>
          <a:r>
            <a:rPr lang="en-US" dirty="0" smtClean="0"/>
            <a:t>.</a:t>
          </a:r>
          <a:endParaRPr lang="en-US" dirty="0"/>
        </a:p>
      </dgm:t>
    </dgm:pt>
    <dgm:pt modelId="{A18A6390-F766-4BD8-A13B-32288D34F07D}" type="parTrans" cxnId="{55C50148-5DBC-43FE-8088-70FA80EDBEE5}">
      <dgm:prSet/>
      <dgm:spPr/>
      <dgm:t>
        <a:bodyPr/>
        <a:lstStyle/>
        <a:p>
          <a:endParaRPr lang="en-US"/>
        </a:p>
      </dgm:t>
    </dgm:pt>
    <dgm:pt modelId="{313A522D-34B9-4194-902E-713F7B759625}" type="sibTrans" cxnId="{55C50148-5DBC-43FE-8088-70FA80EDBEE5}">
      <dgm:prSet/>
      <dgm:spPr/>
      <dgm:t>
        <a:bodyPr/>
        <a:lstStyle/>
        <a:p>
          <a:endParaRPr lang="en-US"/>
        </a:p>
      </dgm:t>
    </dgm:pt>
    <dgm:pt modelId="{E2F25921-DC04-4D04-94E7-4CA0443BD150}">
      <dgm:prSet phldrT="[Text]"/>
      <dgm:spPr/>
      <dgm:t>
        <a:bodyPr/>
        <a:lstStyle/>
        <a:p>
          <a:r>
            <a:rPr lang="en-US" dirty="0" err="1" smtClean="0"/>
            <a:t>Beatus</a:t>
          </a:r>
          <a:r>
            <a:rPr lang="en-US" dirty="0" smtClean="0"/>
            <a:t> </a:t>
          </a:r>
          <a:r>
            <a:rPr lang="en-US" dirty="0" err="1" smtClean="0"/>
            <a:t>vir</a:t>
          </a:r>
          <a:r>
            <a:rPr lang="en-US" dirty="0" smtClean="0"/>
            <a:t> qui </a:t>
          </a:r>
          <a:r>
            <a:rPr lang="en-US" dirty="0" err="1" smtClean="0"/>
            <a:t>timet</a:t>
          </a:r>
          <a:r>
            <a:rPr lang="en-US" dirty="0" smtClean="0"/>
            <a:t> </a:t>
          </a:r>
          <a:r>
            <a:rPr lang="en-US" dirty="0" err="1" smtClean="0"/>
            <a:t>Dominum</a:t>
          </a:r>
          <a:r>
            <a:rPr lang="en-US" dirty="0" smtClean="0"/>
            <a:t>.</a:t>
          </a:r>
          <a:endParaRPr lang="en-US" dirty="0"/>
        </a:p>
      </dgm:t>
    </dgm:pt>
    <dgm:pt modelId="{498BB77D-DD91-493F-B6FC-92A1BC018CF1}" type="parTrans" cxnId="{4FA44701-0A5F-4795-B2BE-9AA406B9D8E9}">
      <dgm:prSet/>
      <dgm:spPr/>
      <dgm:t>
        <a:bodyPr/>
        <a:lstStyle/>
        <a:p>
          <a:endParaRPr lang="en-US"/>
        </a:p>
      </dgm:t>
    </dgm:pt>
    <dgm:pt modelId="{4426DB2E-702E-4289-B082-0A1FEEB60818}" type="sibTrans" cxnId="{4FA44701-0A5F-4795-B2BE-9AA406B9D8E9}">
      <dgm:prSet/>
      <dgm:spPr/>
      <dgm:t>
        <a:bodyPr/>
        <a:lstStyle/>
        <a:p>
          <a:endParaRPr lang="en-US"/>
        </a:p>
      </dgm:t>
    </dgm:pt>
    <dgm:pt modelId="{97306638-7067-4C60-ADBF-BA676FC9D95B}">
      <dgm:prSet phldrT="[Text]"/>
      <dgm:spPr/>
      <dgm:t>
        <a:bodyPr/>
        <a:lstStyle/>
        <a:p>
          <a:r>
            <a:rPr lang="en-US" dirty="0" smtClean="0"/>
            <a:t>Non </a:t>
          </a:r>
          <a:r>
            <a:rPr lang="en-US" dirty="0" err="1" smtClean="0"/>
            <a:t>enim</a:t>
          </a:r>
          <a:r>
            <a:rPr lang="en-US" dirty="0" smtClean="0"/>
            <a:t> </a:t>
          </a:r>
          <a:r>
            <a:rPr lang="en-US" dirty="0" err="1" smtClean="0"/>
            <a:t>accepistis</a:t>
          </a:r>
          <a:r>
            <a:rPr lang="en-US" dirty="0" smtClean="0"/>
            <a:t> </a:t>
          </a:r>
          <a:r>
            <a:rPr lang="en-US" dirty="0" err="1" smtClean="0"/>
            <a:t>spiritum</a:t>
          </a:r>
          <a:r>
            <a:rPr lang="en-US" dirty="0" smtClean="0"/>
            <a:t> </a:t>
          </a:r>
          <a:r>
            <a:rPr lang="en-US" dirty="0" err="1" smtClean="0"/>
            <a:t>timoris</a:t>
          </a:r>
          <a:r>
            <a:rPr lang="en-US" dirty="0" smtClean="0"/>
            <a:t>.</a:t>
          </a:r>
          <a:endParaRPr lang="en-US" dirty="0"/>
        </a:p>
      </dgm:t>
    </dgm:pt>
    <dgm:pt modelId="{96DB816F-F467-4462-9812-C85762975B07}" type="parTrans" cxnId="{E958EFC0-E871-45A1-A6B3-5AA154196F81}">
      <dgm:prSet/>
      <dgm:spPr/>
      <dgm:t>
        <a:bodyPr/>
        <a:lstStyle/>
        <a:p>
          <a:endParaRPr lang="en-US"/>
        </a:p>
      </dgm:t>
    </dgm:pt>
    <dgm:pt modelId="{B682D30C-5782-4525-9E69-C1233036B006}" type="sibTrans" cxnId="{E958EFC0-E871-45A1-A6B3-5AA154196F81}">
      <dgm:prSet/>
      <dgm:spPr/>
      <dgm:t>
        <a:bodyPr/>
        <a:lstStyle/>
        <a:p>
          <a:endParaRPr lang="en-US"/>
        </a:p>
      </dgm:t>
    </dgm:pt>
    <dgm:pt modelId="{F5AC686C-D00D-4383-A40E-25FC170BFA0B}" type="pres">
      <dgm:prSet presAssocID="{63D60F30-28AE-434B-8DF0-451BDB2E1AF2}" presName="Name0" presStyleCnt="0">
        <dgm:presLayoutVars>
          <dgm:dir/>
          <dgm:resizeHandles val="exact"/>
        </dgm:presLayoutVars>
      </dgm:prSet>
      <dgm:spPr/>
    </dgm:pt>
    <dgm:pt modelId="{6B87D589-C125-4F14-B0DA-EA7B78896CFD}" type="pres">
      <dgm:prSet presAssocID="{9BCC8CD7-DA2C-46BE-B2DA-899ED8DA8AED}" presName="composite" presStyleCnt="0"/>
      <dgm:spPr/>
    </dgm:pt>
    <dgm:pt modelId="{E62E23BE-BCD0-46F4-B581-B48BB884F5CA}" type="pres">
      <dgm:prSet presAssocID="{9BCC8CD7-DA2C-46BE-B2DA-899ED8DA8AED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B4E7F-97C8-4DD2-8029-5E34FA18D32E}" type="pres">
      <dgm:prSet presAssocID="{9BCC8CD7-DA2C-46BE-B2DA-899ED8DA8AED}" presName="rect2" presStyleLbl="fgImgPlace1" presStyleIdx="0" presStyleCnt="3"/>
      <dgm:spPr/>
    </dgm:pt>
    <dgm:pt modelId="{2F3663EB-CF87-4AC2-B649-1C9A43CDA8F9}" type="pres">
      <dgm:prSet presAssocID="{313A522D-34B9-4194-902E-713F7B759625}" presName="sibTrans" presStyleCnt="0"/>
      <dgm:spPr/>
    </dgm:pt>
    <dgm:pt modelId="{D56023FE-904B-406C-9433-47C0D1B0B517}" type="pres">
      <dgm:prSet presAssocID="{E2F25921-DC04-4D04-94E7-4CA0443BD150}" presName="composite" presStyleCnt="0"/>
      <dgm:spPr/>
    </dgm:pt>
    <dgm:pt modelId="{0E41EA82-4C71-4E1E-A990-6459130F301A}" type="pres">
      <dgm:prSet presAssocID="{E2F25921-DC04-4D04-94E7-4CA0443BD15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5ADD0-6029-4798-86B6-D44F1FB205D7}" type="pres">
      <dgm:prSet presAssocID="{E2F25921-DC04-4D04-94E7-4CA0443BD150}" presName="rect2" presStyleLbl="fgImgPlace1" presStyleIdx="1" presStyleCnt="3"/>
      <dgm:spPr/>
    </dgm:pt>
    <dgm:pt modelId="{F457ED60-D645-4375-941E-29E3403B8DF1}" type="pres">
      <dgm:prSet presAssocID="{4426DB2E-702E-4289-B082-0A1FEEB60818}" presName="sibTrans" presStyleCnt="0"/>
      <dgm:spPr/>
    </dgm:pt>
    <dgm:pt modelId="{548D9473-D94A-42B1-96D4-51D7CEFCC2CD}" type="pres">
      <dgm:prSet presAssocID="{97306638-7067-4C60-ADBF-BA676FC9D95B}" presName="composite" presStyleCnt="0"/>
      <dgm:spPr/>
    </dgm:pt>
    <dgm:pt modelId="{2FC8CC5C-2786-46CB-88A8-9B99CCD444F0}" type="pres">
      <dgm:prSet presAssocID="{97306638-7067-4C60-ADBF-BA676FC9D95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7EC1B-6F42-435A-A48B-2F0BD06B512F}" type="pres">
      <dgm:prSet presAssocID="{97306638-7067-4C60-ADBF-BA676FC9D95B}" presName="rect2" presStyleLbl="fgImgPlace1" presStyleIdx="2" presStyleCnt="3"/>
      <dgm:spPr/>
    </dgm:pt>
  </dgm:ptLst>
  <dgm:cxnLst>
    <dgm:cxn modelId="{55C50148-5DBC-43FE-8088-70FA80EDBEE5}" srcId="{63D60F30-28AE-434B-8DF0-451BDB2E1AF2}" destId="{9BCC8CD7-DA2C-46BE-B2DA-899ED8DA8AED}" srcOrd="0" destOrd="0" parTransId="{A18A6390-F766-4BD8-A13B-32288D34F07D}" sibTransId="{313A522D-34B9-4194-902E-713F7B759625}"/>
    <dgm:cxn modelId="{A773CB0F-644E-4997-86EC-889586515AB5}" type="presOf" srcId="{E2F25921-DC04-4D04-94E7-4CA0443BD150}" destId="{0E41EA82-4C71-4E1E-A990-6459130F301A}" srcOrd="0" destOrd="0" presId="urn:microsoft.com/office/officeart/2008/layout/PictureStrips"/>
    <dgm:cxn modelId="{78A3E3FB-2EB1-4355-BEDF-A4F0E72F05E6}" type="presOf" srcId="{9BCC8CD7-DA2C-46BE-B2DA-899ED8DA8AED}" destId="{E62E23BE-BCD0-46F4-B581-B48BB884F5CA}" srcOrd="0" destOrd="0" presId="urn:microsoft.com/office/officeart/2008/layout/PictureStrips"/>
    <dgm:cxn modelId="{4FA44701-0A5F-4795-B2BE-9AA406B9D8E9}" srcId="{63D60F30-28AE-434B-8DF0-451BDB2E1AF2}" destId="{E2F25921-DC04-4D04-94E7-4CA0443BD150}" srcOrd="1" destOrd="0" parTransId="{498BB77D-DD91-493F-B6FC-92A1BC018CF1}" sibTransId="{4426DB2E-702E-4289-B082-0A1FEEB60818}"/>
    <dgm:cxn modelId="{70D58251-FFB0-4F91-9D35-1B1637C146B1}" type="presOf" srcId="{63D60F30-28AE-434B-8DF0-451BDB2E1AF2}" destId="{F5AC686C-D00D-4383-A40E-25FC170BFA0B}" srcOrd="0" destOrd="0" presId="urn:microsoft.com/office/officeart/2008/layout/PictureStrips"/>
    <dgm:cxn modelId="{E958EFC0-E871-45A1-A6B3-5AA154196F81}" srcId="{63D60F30-28AE-434B-8DF0-451BDB2E1AF2}" destId="{97306638-7067-4C60-ADBF-BA676FC9D95B}" srcOrd="2" destOrd="0" parTransId="{96DB816F-F467-4462-9812-C85762975B07}" sibTransId="{B682D30C-5782-4525-9E69-C1233036B006}"/>
    <dgm:cxn modelId="{60E60C33-24F3-4C08-B527-E43335FB9283}" type="presOf" srcId="{97306638-7067-4C60-ADBF-BA676FC9D95B}" destId="{2FC8CC5C-2786-46CB-88A8-9B99CCD444F0}" srcOrd="0" destOrd="0" presId="urn:microsoft.com/office/officeart/2008/layout/PictureStrips"/>
    <dgm:cxn modelId="{499E82EF-3BDB-492E-BF0D-B6343D7EC21F}" type="presParOf" srcId="{F5AC686C-D00D-4383-A40E-25FC170BFA0B}" destId="{6B87D589-C125-4F14-B0DA-EA7B78896CFD}" srcOrd="0" destOrd="0" presId="urn:microsoft.com/office/officeart/2008/layout/PictureStrips"/>
    <dgm:cxn modelId="{76069E20-9920-4F21-AA45-8A6FF85391E0}" type="presParOf" srcId="{6B87D589-C125-4F14-B0DA-EA7B78896CFD}" destId="{E62E23BE-BCD0-46F4-B581-B48BB884F5CA}" srcOrd="0" destOrd="0" presId="urn:microsoft.com/office/officeart/2008/layout/PictureStrips"/>
    <dgm:cxn modelId="{6FA3EA88-69E5-43D4-9551-D0A958086916}" type="presParOf" srcId="{6B87D589-C125-4F14-B0DA-EA7B78896CFD}" destId="{C68B4E7F-97C8-4DD2-8029-5E34FA18D32E}" srcOrd="1" destOrd="0" presId="urn:microsoft.com/office/officeart/2008/layout/PictureStrips"/>
    <dgm:cxn modelId="{C15DB68F-B21A-47DD-9219-6B2079210F81}" type="presParOf" srcId="{F5AC686C-D00D-4383-A40E-25FC170BFA0B}" destId="{2F3663EB-CF87-4AC2-B649-1C9A43CDA8F9}" srcOrd="1" destOrd="0" presId="urn:microsoft.com/office/officeart/2008/layout/PictureStrips"/>
    <dgm:cxn modelId="{F9619167-31F5-4634-9C48-FCD8F0D90D4B}" type="presParOf" srcId="{F5AC686C-D00D-4383-A40E-25FC170BFA0B}" destId="{D56023FE-904B-406C-9433-47C0D1B0B517}" srcOrd="2" destOrd="0" presId="urn:microsoft.com/office/officeart/2008/layout/PictureStrips"/>
    <dgm:cxn modelId="{3F96D233-3BEF-4072-B03F-F35DDD16125A}" type="presParOf" srcId="{D56023FE-904B-406C-9433-47C0D1B0B517}" destId="{0E41EA82-4C71-4E1E-A990-6459130F301A}" srcOrd="0" destOrd="0" presId="urn:microsoft.com/office/officeart/2008/layout/PictureStrips"/>
    <dgm:cxn modelId="{0B057314-0837-4855-A4F3-126A61203998}" type="presParOf" srcId="{D56023FE-904B-406C-9433-47C0D1B0B517}" destId="{B515ADD0-6029-4798-86B6-D44F1FB205D7}" srcOrd="1" destOrd="0" presId="urn:microsoft.com/office/officeart/2008/layout/PictureStrips"/>
    <dgm:cxn modelId="{9D3A7AF8-A47C-4F9B-86D6-91DBF81FEE7B}" type="presParOf" srcId="{F5AC686C-D00D-4383-A40E-25FC170BFA0B}" destId="{F457ED60-D645-4375-941E-29E3403B8DF1}" srcOrd="3" destOrd="0" presId="urn:microsoft.com/office/officeart/2008/layout/PictureStrips"/>
    <dgm:cxn modelId="{44AF3792-84E8-4834-B1C3-F2F0212BDA4E}" type="presParOf" srcId="{F5AC686C-D00D-4383-A40E-25FC170BFA0B}" destId="{548D9473-D94A-42B1-96D4-51D7CEFCC2CD}" srcOrd="4" destOrd="0" presId="urn:microsoft.com/office/officeart/2008/layout/PictureStrips"/>
    <dgm:cxn modelId="{41535CFE-3BDD-46BC-8C41-AD8A12C153A6}" type="presParOf" srcId="{548D9473-D94A-42B1-96D4-51D7CEFCC2CD}" destId="{2FC8CC5C-2786-46CB-88A8-9B99CCD444F0}" srcOrd="0" destOrd="0" presId="urn:microsoft.com/office/officeart/2008/layout/PictureStrips"/>
    <dgm:cxn modelId="{80849A35-8329-4E32-9D32-ECACA6EEC9A1}" type="presParOf" srcId="{548D9473-D94A-42B1-96D4-51D7CEFCC2CD}" destId="{AEB7EC1B-6F42-435A-A48B-2F0BD06B512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E3879-2801-4B6B-A882-8FA5AC67F126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 I fear</a:t>
          </a:r>
          <a:endParaRPr lang="en-US" sz="1900" kern="1200" dirty="0"/>
        </a:p>
      </dsp:txBody>
      <dsp:txXfrm>
        <a:off x="2614422" y="179995"/>
        <a:ext cx="867155" cy="867155"/>
      </dsp:txXfrm>
    </dsp:sp>
    <dsp:sp modelId="{7FC484EE-5BBF-420D-B634-A640C54EBD16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2045" y="996915"/>
        <a:ext cx="228964" cy="248335"/>
      </dsp:txXfrm>
    </dsp:sp>
    <dsp:sp modelId="{F90BC57F-E155-4604-8BF6-F153FE4C341F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Afraid?</a:t>
          </a:r>
          <a:endParaRPr lang="en-US" sz="1900" kern="1200" dirty="0"/>
        </a:p>
      </dsp:txBody>
      <dsp:txXfrm>
        <a:off x="4105844" y="1263576"/>
        <a:ext cx="867155" cy="867155"/>
      </dsp:txXfrm>
    </dsp:sp>
    <dsp:sp modelId="{CCAE3F91-E089-4553-B8D7-8B32190E5531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58126" y="2394156"/>
        <a:ext cx="228964" cy="248335"/>
      </dsp:txXfrm>
    </dsp:sp>
    <dsp:sp modelId="{247167CB-8EB9-4B89-869F-4807161D0665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Timeo</a:t>
          </a:r>
          <a:endParaRPr lang="en-US" sz="1900" kern="1200" dirty="0"/>
        </a:p>
      </dsp:txBody>
      <dsp:txXfrm>
        <a:off x="3536171" y="3016849"/>
        <a:ext cx="867155" cy="867155"/>
      </dsp:txXfrm>
    </dsp:sp>
    <dsp:sp modelId="{FC1529EE-C0D3-4137-8B17-D4F7901118E6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991839" y="3326259"/>
        <a:ext cx="228964" cy="248335"/>
      </dsp:txXfrm>
    </dsp:sp>
    <dsp:sp modelId="{77BC49CC-D9E8-4B07-8CFC-EA8B88F2EB03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 </a:t>
          </a:r>
          <a:r>
            <a:rPr lang="en-US" sz="1900" kern="1200" dirty="0" err="1" smtClean="0"/>
            <a:t>eum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videbis</a:t>
          </a:r>
          <a:endParaRPr lang="en-US" sz="1900" kern="1200" dirty="0"/>
        </a:p>
      </dsp:txBody>
      <dsp:txXfrm>
        <a:off x="1692672" y="3016849"/>
        <a:ext cx="867155" cy="867155"/>
      </dsp:txXfrm>
    </dsp:sp>
    <dsp:sp modelId="{D0C36493-7932-424B-BA2C-CD8141BF073A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744954" y="2505090"/>
        <a:ext cx="228964" cy="248335"/>
      </dsp:txXfrm>
    </dsp:sp>
    <dsp:sp modelId="{CE752758-A497-443A-B2CF-53A9AD81E0B4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 fear you will see him.</a:t>
          </a:r>
          <a:endParaRPr lang="en-US" sz="1900" kern="1200" dirty="0"/>
        </a:p>
      </dsp:txBody>
      <dsp:txXfrm>
        <a:off x="1122999" y="1263576"/>
        <a:ext cx="867155" cy="867155"/>
      </dsp:txXfrm>
    </dsp:sp>
    <dsp:sp modelId="{E8F28A65-9719-4486-9F0E-D06752BE2D0B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40623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E23BE-BCD0-46F4-B581-B48BB884F5CA}">
      <dsp:nvSpPr>
        <dsp:cNvPr id="0" name=""/>
        <dsp:cNvSpPr/>
      </dsp:nvSpPr>
      <dsp:spPr>
        <a:xfrm>
          <a:off x="2218295" y="276044"/>
          <a:ext cx="3957923" cy="12368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76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</a:t>
          </a:r>
          <a:r>
            <a:rPr lang="en-US" sz="2100" kern="1200" dirty="0" err="1" smtClean="0"/>
            <a:t>Nolite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timere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eos</a:t>
          </a:r>
          <a:r>
            <a:rPr lang="en-US" sz="2100" kern="1200" dirty="0" smtClean="0"/>
            <a:t> qui </a:t>
          </a:r>
          <a:r>
            <a:rPr lang="en-US" sz="2100" kern="1200" dirty="0" err="1" smtClean="0"/>
            <a:t>necarant</a:t>
          </a:r>
          <a:r>
            <a:rPr lang="en-US" sz="2100" kern="1200" dirty="0" smtClean="0"/>
            <a:t> corpus; </a:t>
          </a:r>
          <a:r>
            <a:rPr lang="en-US" sz="2100" kern="1200" dirty="0" err="1" smtClean="0"/>
            <a:t>animum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autem</a:t>
          </a:r>
          <a:r>
            <a:rPr lang="en-US" sz="2100" kern="1200" dirty="0" smtClean="0"/>
            <a:t> non </a:t>
          </a:r>
          <a:r>
            <a:rPr lang="en-US" sz="2100" kern="1200" dirty="0" err="1" smtClean="0"/>
            <a:t>possunt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necare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2218295" y="276044"/>
        <a:ext cx="3957923" cy="1236851"/>
      </dsp:txXfrm>
    </dsp:sp>
    <dsp:sp modelId="{C68B4E7F-97C8-4DD2-8029-5E34FA18D32E}">
      <dsp:nvSpPr>
        <dsp:cNvPr id="0" name=""/>
        <dsp:cNvSpPr/>
      </dsp:nvSpPr>
      <dsp:spPr>
        <a:xfrm>
          <a:off x="2053381" y="97388"/>
          <a:ext cx="865795" cy="129869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1EA82-4C71-4E1E-A990-6459130F301A}">
      <dsp:nvSpPr>
        <dsp:cNvPr id="0" name=""/>
        <dsp:cNvSpPr/>
      </dsp:nvSpPr>
      <dsp:spPr>
        <a:xfrm>
          <a:off x="2218295" y="1833102"/>
          <a:ext cx="3957923" cy="12368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76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Beatus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vir</a:t>
          </a:r>
          <a:r>
            <a:rPr lang="en-US" sz="2100" kern="1200" dirty="0" smtClean="0"/>
            <a:t> qui </a:t>
          </a:r>
          <a:r>
            <a:rPr lang="en-US" sz="2100" kern="1200" dirty="0" err="1" smtClean="0"/>
            <a:t>timet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Dominum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2218295" y="1833102"/>
        <a:ext cx="3957923" cy="1236851"/>
      </dsp:txXfrm>
    </dsp:sp>
    <dsp:sp modelId="{B515ADD0-6029-4798-86B6-D44F1FB205D7}">
      <dsp:nvSpPr>
        <dsp:cNvPr id="0" name=""/>
        <dsp:cNvSpPr/>
      </dsp:nvSpPr>
      <dsp:spPr>
        <a:xfrm>
          <a:off x="2053381" y="1654446"/>
          <a:ext cx="865795" cy="129869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8CC5C-2786-46CB-88A8-9B99CCD444F0}">
      <dsp:nvSpPr>
        <dsp:cNvPr id="0" name=""/>
        <dsp:cNvSpPr/>
      </dsp:nvSpPr>
      <dsp:spPr>
        <a:xfrm>
          <a:off x="2218295" y="3390160"/>
          <a:ext cx="3957923" cy="12368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76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Non </a:t>
          </a:r>
          <a:r>
            <a:rPr lang="en-US" sz="2100" kern="1200" dirty="0" err="1" smtClean="0"/>
            <a:t>enim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accepistis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spiritum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timoris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2218295" y="3390160"/>
        <a:ext cx="3957923" cy="1236851"/>
      </dsp:txXfrm>
    </dsp:sp>
    <dsp:sp modelId="{AEB7EC1B-6F42-435A-A48B-2F0BD06B512F}">
      <dsp:nvSpPr>
        <dsp:cNvPr id="0" name=""/>
        <dsp:cNvSpPr/>
      </dsp:nvSpPr>
      <dsp:spPr>
        <a:xfrm>
          <a:off x="2053381" y="3211504"/>
          <a:ext cx="865795" cy="1298693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5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D52A7-6961-4D0D-BF8E-F22A60058557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9C39F-BFC2-4DBB-ABFC-00B762628397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D8ABC-820D-4762-A1CD-AEA58C77E723}" type="slidenum">
              <a:rPr lang="en-US"/>
              <a:pPr/>
              <a:t>11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75928-9F2E-4B84-A288-0B967BA211DB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04B3-0A57-4742-B485-299EBA13A233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10561-E915-4914-AC7D-E09D7FA355C7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4BA75-B6E4-4A73-B1E8-364525150A2C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25F2E-3882-48A9-AACB-DB33B801096C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DA0C7-952C-4790-9A3E-1070489B6629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D4AF5-D770-4A2E-8533-1FED7509F9AE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9919D-71AE-42DB-929B-2B34F96B2259}" type="slidenum">
              <a:rPr lang="en-US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2FC03-A594-4C35-8E51-FE8F992B4939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E50B1-9D11-4E42-8681-A7C636B1D43A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2618-4AE5-41CF-A1C7-81268002EEB9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674E5-4237-4D02-9DE3-8F16FF706DE1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0190-9F2F-42AF-982A-F97D2EEB0AE2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034A7-4CF0-465D-B24E-F980674E4D2F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8FD1D-7BA7-4C3E-A3D1-BAC5A75FC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8985C-F9F2-4860-AA1F-8EE0E8417CD0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1AD83-92F5-4E0F-9C6B-63E014E6D4ED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A26A-A9FC-493A-967B-CA3680D15388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AFE2D-578E-4D39-815D-5EF2757D200D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63FF4-6248-4137-8E0D-01BED42FA79B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336C3-E74D-4A01-962E-D9E46A604890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ispanic_hm_pg2_V2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fld id="{517D68E0-3139-4D31-9678-BF5E9A63B5EB}" type="datetimeFigureOut">
              <a:rPr lang="en-US"/>
              <a:pPr/>
              <a:t>6/11/2019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F9D7BE8E-9176-4089-B894-E928AD5D68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990600"/>
          </a:xfrm>
        </p:spPr>
        <p:txBody>
          <a:bodyPr/>
          <a:lstStyle/>
          <a:p>
            <a:pPr eaLnBrk="1" hangingPunct="1"/>
            <a:r>
              <a:rPr lang="en-US" sz="5600" dirty="0" smtClean="0">
                <a:latin typeface="+mn-lt"/>
              </a:rPr>
              <a:t>Chapter </a:t>
            </a:r>
            <a:r>
              <a:rPr lang="en-US" sz="5600" dirty="0" smtClean="0">
                <a:latin typeface="+mn-lt"/>
              </a:rPr>
              <a:t>Fifteen</a:t>
            </a:r>
            <a:endParaRPr lang="en-US" sz="5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3528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Nescitis</a:t>
            </a:r>
            <a:r>
              <a:rPr lang="en-US" sz="2400" dirty="0"/>
              <a:t> </a:t>
            </a:r>
            <a:r>
              <a:rPr lang="en-US" sz="2400" dirty="0" err="1"/>
              <a:t>quia</a:t>
            </a:r>
            <a:r>
              <a:rPr lang="en-US" sz="2400" dirty="0"/>
              <a:t> modicum </a:t>
            </a:r>
            <a:r>
              <a:rPr lang="en-US" sz="2400" dirty="0" err="1"/>
              <a:t>fermentum</a:t>
            </a:r>
            <a:r>
              <a:rPr lang="en-US" sz="2400" dirty="0"/>
              <a:t> </a:t>
            </a:r>
            <a:r>
              <a:rPr lang="en-US" sz="2400" dirty="0" err="1"/>
              <a:t>totam</a:t>
            </a:r>
            <a:r>
              <a:rPr lang="en-US" sz="2400" dirty="0"/>
              <a:t> </a:t>
            </a:r>
            <a:r>
              <a:rPr lang="en-US" sz="2400" dirty="0" err="1"/>
              <a:t>massit</a:t>
            </a:r>
            <a:r>
              <a:rPr lang="en-US" sz="2400" dirty="0"/>
              <a:t> </a:t>
            </a:r>
            <a:r>
              <a:rPr lang="en-US" sz="2400" dirty="0" err="1"/>
              <a:t>corrumpit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7244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2400" dirty="0"/>
              <a:t>Main Verb……Subjunctive Verb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 smtClean="0"/>
              <a:t>  Pluperfect      </a:t>
            </a:r>
            <a:r>
              <a:rPr lang="en-US" sz="2400" dirty="0"/>
              <a:t>Present – occurs at same time or </a:t>
            </a:r>
            <a:r>
              <a:rPr lang="en-US" sz="2400" dirty="0" smtClean="0"/>
              <a:t>after</a:t>
            </a:r>
            <a:br>
              <a:rPr lang="en-US" sz="2400" dirty="0" smtClean="0"/>
            </a:br>
            <a:r>
              <a:rPr lang="en-US" sz="2400" dirty="0" smtClean="0"/>
              <a:t>                             time </a:t>
            </a:r>
            <a:r>
              <a:rPr lang="en-US" sz="2400" dirty="0"/>
              <a:t>of M.V.</a:t>
            </a:r>
          </a:p>
          <a:p>
            <a:pPr marL="0" indent="0">
              <a:buNone/>
            </a:pPr>
            <a:r>
              <a:rPr lang="en-US" sz="2400" dirty="0" smtClean="0"/>
              <a:t>  Perfect </a:t>
            </a:r>
            <a:r>
              <a:rPr lang="en-US" sz="2400" dirty="0"/>
              <a:t>--  occurs before time of M.V.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u="heavy" dirty="0" err="1"/>
              <a:t>fiebat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          3/s</a:t>
            </a:r>
            <a:r>
              <a:rPr lang="en-US" sz="2400" dirty="0"/>
              <a:t>. imperfect tense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he </a:t>
            </a:r>
            <a:r>
              <a:rPr lang="en-US" sz="2400" dirty="0"/>
              <a:t>was becoming, it was happening, she was becoming </a:t>
            </a:r>
            <a:endParaRPr lang="en-US" sz="2400" dirty="0" smtClean="0"/>
          </a:p>
          <a:p>
            <a:pPr marL="0" indent="0">
              <a:buNone/>
            </a:pPr>
            <a:endParaRPr lang="en-US" sz="2400" u="heavy" dirty="0"/>
          </a:p>
          <a:p>
            <a:pPr marL="0" indent="0">
              <a:buNone/>
            </a:pPr>
            <a:r>
              <a:rPr lang="en-US" sz="2400" dirty="0" smtClean="0"/>
              <a:t>                     </a:t>
            </a:r>
            <a:r>
              <a:rPr lang="en-US" sz="2400" u="heavy" dirty="0" err="1" smtClean="0"/>
              <a:t>factus</a:t>
            </a:r>
            <a:r>
              <a:rPr lang="en-US" sz="2400" u="heavy" dirty="0" smtClean="0"/>
              <a:t> </a:t>
            </a:r>
            <a:r>
              <a:rPr lang="en-US" sz="2400" u="heavy" dirty="0" err="1"/>
              <a:t>est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			3/s</a:t>
            </a:r>
            <a:r>
              <a:rPr lang="en-US" sz="2400" dirty="0"/>
              <a:t>. perfect (passive)</a:t>
            </a:r>
          </a:p>
          <a:p>
            <a:pPr>
              <a:buNone/>
            </a:pPr>
            <a:r>
              <a:rPr lang="en-US" sz="2400" dirty="0" smtClean="0"/>
              <a:t>				masculine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                          he </a:t>
            </a:r>
            <a:r>
              <a:rPr lang="en-US" sz="2400" dirty="0"/>
              <a:t>was becoming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876800"/>
            <a:ext cx="2342515" cy="8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/>
              <a:t>Use the Subject Accusative for #1, 2 and 3.  Here is #4.</a:t>
            </a:r>
          </a:p>
          <a:p>
            <a:pPr marL="0" indent="0">
              <a:buNone/>
            </a:pPr>
            <a:r>
              <a:rPr lang="en-US" sz="2400" dirty="0"/>
              <a:t> 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kind teacher had feared that we were not going to become good students.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22002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      </a:t>
            </a:r>
            <a:br>
              <a:rPr lang="it-IT" dirty="0" smtClean="0"/>
            </a:br>
            <a:r>
              <a:rPr lang="en-US" sz="2400" dirty="0"/>
              <a:t>The kind teacher </a:t>
            </a:r>
            <a:r>
              <a:rPr lang="en-US" sz="2400" u="heavy" dirty="0"/>
              <a:t>had</a:t>
            </a:r>
            <a:r>
              <a:rPr lang="en-US" sz="2400" dirty="0"/>
              <a:t> feared that we were not</a:t>
            </a:r>
          </a:p>
          <a:p>
            <a:pPr marL="0" indent="0">
              <a:buNone/>
            </a:pPr>
            <a:r>
              <a:rPr lang="en-US" sz="2400" dirty="0"/>
              <a:t>going to become good students.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heavy" dirty="0" smtClean="0"/>
              <a:t>Main </a:t>
            </a:r>
            <a:r>
              <a:rPr lang="en-US" sz="2400" u="heavy" dirty="0"/>
              <a:t>Verb</a:t>
            </a:r>
            <a:r>
              <a:rPr lang="en-US" sz="2400" dirty="0"/>
              <a:t>: pluperfect tense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Secondary </a:t>
            </a:r>
            <a:r>
              <a:rPr lang="en-US" sz="2400" dirty="0"/>
              <a:t>verb occurs “same time or after” time of Main Verb.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 </a:t>
            </a:r>
            <a:r>
              <a:rPr lang="en-US" sz="2400" dirty="0" smtClean="0"/>
              <a:t>Secondary </a:t>
            </a:r>
            <a:r>
              <a:rPr lang="en-US" sz="2400" dirty="0"/>
              <a:t>verb then is in the imperfect tense.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190055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The kind teacher had feared…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Bonus magister </a:t>
            </a:r>
            <a:r>
              <a:rPr lang="en-US" dirty="0" err="1" smtClean="0"/>
              <a:t>timuerat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26029"/>
            <a:ext cx="1520825" cy="167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324600" cy="4724400"/>
          </a:xfrm>
        </p:spPr>
        <p:txBody>
          <a:bodyPr/>
          <a:lstStyle/>
          <a:p>
            <a:pPr>
              <a:buNone/>
            </a:pPr>
            <a:r>
              <a:rPr lang="it-IT" sz="2400" dirty="0" smtClean="0"/>
              <a:t>        </a:t>
            </a:r>
          </a:p>
          <a:p>
            <a:pPr marL="0" indent="0">
              <a:buNone/>
            </a:pPr>
            <a:r>
              <a:rPr lang="it-IT" sz="2400" dirty="0" smtClean="0"/>
              <a:t>   </a:t>
            </a:r>
            <a:r>
              <a:rPr lang="en-US" sz="2400" dirty="0"/>
              <a:t>Do we use </a:t>
            </a:r>
            <a:r>
              <a:rPr lang="en-US" sz="2400" b="1" dirty="0" err="1"/>
              <a:t>ut</a:t>
            </a:r>
            <a:r>
              <a:rPr lang="en-US" sz="2400" dirty="0"/>
              <a:t> or </a:t>
            </a:r>
            <a:r>
              <a:rPr lang="en-US" sz="2400" b="1" dirty="0"/>
              <a:t>ne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That we were  not going to become good</a:t>
            </a:r>
          </a:p>
          <a:p>
            <a:pPr marL="0" indent="0">
              <a:buNone/>
            </a:pPr>
            <a:r>
              <a:rPr lang="en-US" sz="2400" dirty="0"/>
              <a:t>students.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boni</a:t>
            </a:r>
            <a:r>
              <a:rPr lang="en-US" sz="2400" dirty="0"/>
              <a:t> </a:t>
            </a:r>
            <a:r>
              <a:rPr lang="en-US" sz="2400" dirty="0" err="1"/>
              <a:t>auditores</a:t>
            </a:r>
            <a:r>
              <a:rPr lang="en-US" sz="2400" dirty="0"/>
              <a:t> </a:t>
            </a:r>
            <a:r>
              <a:rPr lang="en-US" sz="2400" dirty="0" err="1"/>
              <a:t>fieremus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Bonus </a:t>
            </a:r>
            <a:r>
              <a:rPr lang="en-US" sz="2400" dirty="0"/>
              <a:t>magister </a:t>
            </a:r>
            <a:r>
              <a:rPr lang="en-US" sz="2400" dirty="0" err="1"/>
              <a:t>timuerat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boni</a:t>
            </a:r>
            <a:r>
              <a:rPr lang="en-US" sz="2400" dirty="0"/>
              <a:t> </a:t>
            </a:r>
            <a:r>
              <a:rPr lang="en-US" sz="2400" dirty="0" err="1"/>
              <a:t>auditores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fieremus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1524953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525"/>
            <a:ext cx="8001000" cy="13716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Bible </a:t>
            </a:r>
            <a:r>
              <a:rPr lang="en-US" sz="3200" dirty="0"/>
              <a:t>Thoughts using the word “fear”.</a:t>
            </a:r>
            <a:r>
              <a:rPr lang="en-US" sz="3200" dirty="0" smtClean="0"/>
              <a:t>(Not exactly like this lesson)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039067"/>
              </p:ext>
            </p:extLst>
          </p:nvPr>
        </p:nvGraphicFramePr>
        <p:xfrm>
          <a:off x="457200" y="1219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2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Barabbas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Die </a:t>
            </a:r>
            <a:r>
              <a:rPr lang="en-US" sz="2400" dirty="0" err="1">
                <a:latin typeface="Comic Sans MS" panose="030F0702030302020204" pitchFamily="66" charset="0"/>
              </a:rPr>
              <a:t>autem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festo</a:t>
            </a:r>
            <a:r>
              <a:rPr lang="en-US" sz="2400" dirty="0">
                <a:latin typeface="Comic Sans MS" panose="030F0702030302020204" pitchFamily="66" charset="0"/>
              </a:rPr>
              <a:t> gubernator </a:t>
            </a:r>
            <a:r>
              <a:rPr lang="en-US" sz="2400" dirty="0" err="1">
                <a:latin typeface="Comic Sans MS" panose="030F0702030302020204" pitchFamily="66" charset="0"/>
              </a:rPr>
              <a:t>solebat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dimittere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unum</a:t>
            </a:r>
            <a:r>
              <a:rPr lang="en-US" sz="2400" dirty="0">
                <a:latin typeface="Comic Sans MS" panose="030F0702030302020204" pitchFamily="66" charset="0"/>
              </a:rPr>
              <a:t> e </a:t>
            </a:r>
            <a:r>
              <a:rPr lang="en-US" sz="2400" dirty="0" err="1">
                <a:latin typeface="Comic Sans MS" panose="030F0702030302020204" pitchFamily="66" charset="0"/>
              </a:rPr>
              <a:t>captivis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quemcumque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petissent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Erat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autem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captivus</a:t>
            </a:r>
            <a:r>
              <a:rPr lang="en-US" sz="2400" dirty="0">
                <a:latin typeface="Comic Sans MS" panose="030F0702030302020204" pitchFamily="66" charset="0"/>
              </a:rPr>
              <a:t> qui </a:t>
            </a:r>
            <a:r>
              <a:rPr lang="en-US" sz="2400" dirty="0" err="1">
                <a:latin typeface="Comic Sans MS" panose="030F0702030302020204" pitchFamily="66" charset="0"/>
              </a:rPr>
              <a:t>appellabatur</a:t>
            </a:r>
            <a:r>
              <a:rPr lang="en-US" sz="2400" dirty="0">
                <a:latin typeface="Comic Sans MS" panose="030F0702030302020204" pitchFamily="66" charset="0"/>
              </a:rPr>
              <a:t> Barabbas, qui cum </a:t>
            </a:r>
            <a:r>
              <a:rPr lang="en-US" sz="2400" dirty="0" err="1">
                <a:latin typeface="Comic Sans MS" panose="030F0702030302020204" pitchFamily="66" charset="0"/>
              </a:rPr>
              <a:t>seditiosis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sociis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erat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vinctus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Fecerat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homicidium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Turba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rogare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incepit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faceret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sicut</a:t>
            </a:r>
            <a:r>
              <a:rPr lang="en-US" sz="2400" dirty="0">
                <a:latin typeface="Comic Sans MS" panose="030F0702030302020204" pitchFamily="66" charset="0"/>
              </a:rPr>
              <a:t> semper </a:t>
            </a:r>
            <a:r>
              <a:rPr lang="en-US" sz="2400" dirty="0" err="1">
                <a:latin typeface="Comic Sans MS" panose="030F0702030302020204" pitchFamily="66" charset="0"/>
              </a:rPr>
              <a:t>fecerat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illis</a:t>
            </a:r>
            <a:r>
              <a:rPr lang="en-US" sz="2400" dirty="0">
                <a:latin typeface="Comic Sans MS" panose="030F0702030302020204" pitchFamily="66" charset="0"/>
              </a:rPr>
              <a:t>. Pilatus </a:t>
            </a:r>
            <a:r>
              <a:rPr lang="en-US" sz="2400" dirty="0" err="1">
                <a:latin typeface="Comic Sans MS" panose="030F0702030302020204" pitchFamily="66" charset="0"/>
              </a:rPr>
              <a:t>autem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respondit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eis</a:t>
            </a:r>
            <a:r>
              <a:rPr lang="en-US" sz="2400" dirty="0">
                <a:latin typeface="Comic Sans MS" panose="030F0702030302020204" pitchFamily="66" charset="0"/>
              </a:rPr>
              <a:t>, et </a:t>
            </a:r>
            <a:r>
              <a:rPr lang="en-US" sz="2400" dirty="0" err="1">
                <a:latin typeface="Comic Sans MS" panose="030F0702030302020204" pitchFamily="66" charset="0"/>
              </a:rPr>
              <a:t>dixit</a:t>
            </a:r>
            <a:r>
              <a:rPr lang="en-US" sz="2400" dirty="0">
                <a:latin typeface="Comic Sans MS" panose="030F0702030302020204" pitchFamily="66" charset="0"/>
              </a:rPr>
              <a:t>, “</a:t>
            </a:r>
            <a:r>
              <a:rPr lang="en-US" sz="2400" dirty="0" err="1">
                <a:latin typeface="Comic Sans MS" panose="030F0702030302020204" pitchFamily="66" charset="0"/>
              </a:rPr>
              <a:t>Vultis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dimittam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vobis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Regem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Iudaeorum</a:t>
            </a:r>
            <a:r>
              <a:rPr lang="en-US" sz="2400" dirty="0">
                <a:latin typeface="Comic Sans MS" panose="030F0702030302020204" pitchFamily="66" charset="0"/>
              </a:rPr>
              <a:t>?”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    </a:t>
            </a:r>
            <a:r>
              <a:rPr lang="en-US" sz="2400" dirty="0" err="1">
                <a:latin typeface="Comic Sans MS" panose="030F0702030302020204" pitchFamily="66" charset="0"/>
              </a:rPr>
              <a:t>Sciebat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enim</a:t>
            </a:r>
            <a:r>
              <a:rPr lang="en-US" sz="2400" dirty="0">
                <a:latin typeface="Comic Sans MS" panose="030F0702030302020204" pitchFamily="66" charset="0"/>
              </a:rPr>
              <a:t> quod propter </a:t>
            </a:r>
            <a:r>
              <a:rPr lang="en-US" sz="2400" dirty="0" err="1">
                <a:latin typeface="Comic Sans MS" panose="030F0702030302020204" pitchFamily="66" charset="0"/>
              </a:rPr>
              <a:t>eorum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invidiam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tradidissent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summi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sacerdotes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    </a:t>
            </a:r>
            <a:r>
              <a:rPr lang="en-US" sz="2400" dirty="0" err="1">
                <a:latin typeface="Comic Sans MS" panose="030F0702030302020204" pitchFamily="66" charset="0"/>
              </a:rPr>
              <a:t>Sacerdotes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autem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incitaverunt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turbam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Barabbam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dimitteret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eis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Barabbas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Pilatus </a:t>
            </a:r>
            <a:r>
              <a:rPr lang="en-US" sz="2400" dirty="0" err="1">
                <a:latin typeface="Comic Sans MS" panose="030F0702030302020204" pitchFamily="66" charset="0"/>
              </a:rPr>
              <a:t>autem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iterum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respondens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dixit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illis</a:t>
            </a:r>
            <a:r>
              <a:rPr lang="en-US" sz="2400" dirty="0">
                <a:latin typeface="Comic Sans MS" panose="030F0702030302020204" pitchFamily="66" charset="0"/>
              </a:rPr>
              <a:t>, “Quid ergo </a:t>
            </a:r>
            <a:r>
              <a:rPr lang="en-US" sz="2400" dirty="0" err="1">
                <a:latin typeface="Comic Sans MS" panose="030F0702030302020204" pitchFamily="66" charset="0"/>
              </a:rPr>
              <a:t>vultis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faciam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Regi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Iudaeorum</a:t>
            </a:r>
            <a:r>
              <a:rPr lang="en-US" sz="2400" dirty="0">
                <a:latin typeface="Comic Sans MS" panose="030F0702030302020204" pitchFamily="66" charset="0"/>
              </a:rPr>
              <a:t>?” At </a:t>
            </a:r>
            <a:r>
              <a:rPr lang="en-US" sz="2400" dirty="0" err="1">
                <a:latin typeface="Comic Sans MS" panose="030F0702030302020204" pitchFamily="66" charset="0"/>
              </a:rPr>
              <a:t>illi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iterum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clamaverunt</a:t>
            </a:r>
            <a:r>
              <a:rPr lang="en-US" sz="2400" dirty="0">
                <a:latin typeface="Comic Sans MS" panose="030F0702030302020204" pitchFamily="66" charset="0"/>
              </a:rPr>
              <a:t>, “</a:t>
            </a:r>
            <a:r>
              <a:rPr lang="en-US" sz="2400" dirty="0" err="1">
                <a:latin typeface="Comic Sans MS" panose="030F0702030302020204" pitchFamily="66" charset="0"/>
              </a:rPr>
              <a:t>Crucifige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Eum</a:t>
            </a:r>
            <a:r>
              <a:rPr lang="en-US" sz="2400" dirty="0">
                <a:latin typeface="Comic Sans MS" panose="030F0702030302020204" pitchFamily="66" charset="0"/>
              </a:rPr>
              <a:t>!” </a:t>
            </a:r>
            <a:r>
              <a:rPr lang="en-US" sz="2400" dirty="0" err="1">
                <a:latin typeface="Comic Sans MS" panose="030F0702030302020204" pitchFamily="66" charset="0"/>
              </a:rPr>
              <a:t>Itaque</a:t>
            </a:r>
            <a:r>
              <a:rPr lang="en-US" sz="2400" dirty="0">
                <a:latin typeface="Comic Sans MS" panose="030F0702030302020204" pitchFamily="66" charset="0"/>
              </a:rPr>
              <a:t> Pilatus, </a:t>
            </a:r>
            <a:r>
              <a:rPr lang="en-US" sz="2400" dirty="0" err="1">
                <a:latin typeface="Comic Sans MS" panose="030F0702030302020204" pitchFamily="66" charset="0"/>
              </a:rPr>
              <a:t>volens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populo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satisfacere</a:t>
            </a:r>
            <a:r>
              <a:rPr lang="en-US" sz="2400" dirty="0"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dimisit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illis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Barabbam</a:t>
            </a:r>
            <a:r>
              <a:rPr lang="en-US" sz="2400" dirty="0">
                <a:latin typeface="Comic Sans MS" panose="030F0702030302020204" pitchFamily="66" charset="0"/>
              </a:rPr>
              <a:t>, et </a:t>
            </a:r>
            <a:r>
              <a:rPr lang="en-US" sz="2400" dirty="0" err="1">
                <a:latin typeface="Comic Sans MS" panose="030F0702030302020204" pitchFamily="66" charset="0"/>
              </a:rPr>
              <a:t>Iesum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verberavit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crucifigeretur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075180" cy="2517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6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err="1">
                <a:latin typeface="Comic Sans MS" panose="030F0702030302020204" pitchFamily="66" charset="0"/>
              </a:rPr>
              <a:t>Crucifige</a:t>
            </a:r>
            <a:r>
              <a:rPr lang="en-US" sz="2400" b="1" dirty="0">
                <a:latin typeface="Comic Sans MS" panose="030F0702030302020204" pitchFamily="66" charset="0"/>
              </a:rPr>
              <a:t>  </a:t>
            </a:r>
            <a:r>
              <a:rPr lang="en-US" sz="2400" b="1" dirty="0" err="1">
                <a:latin typeface="Comic Sans MS" panose="030F0702030302020204" pitchFamily="66" charset="0"/>
              </a:rPr>
              <a:t>Eum</a:t>
            </a:r>
            <a:r>
              <a:rPr lang="en-US" sz="2400" b="1" dirty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miserum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globum</a:t>
            </a:r>
            <a:r>
              <a:rPr lang="en-US" sz="2400" dirty="0">
                <a:latin typeface="Comic Sans MS" panose="030F0702030302020204" pitchFamily="66" charset="0"/>
              </a:rPr>
              <a:t> a </a:t>
            </a:r>
            <a:r>
              <a:rPr lang="en-US" sz="2400" dirty="0" err="1">
                <a:latin typeface="Comic Sans MS" panose="030F0702030302020204" pitchFamily="66" charset="0"/>
              </a:rPr>
              <a:t>Bethaniā</a:t>
            </a:r>
            <a:r>
              <a:rPr lang="en-US" sz="2400" dirty="0">
                <a:latin typeface="Comic Sans MS" panose="030F0702030302020204" pitchFamily="66" charset="0"/>
              </a:rPr>
              <a:t> ad Marci </a:t>
            </a:r>
            <a:r>
              <a:rPr lang="en-US" sz="2400" dirty="0" err="1">
                <a:latin typeface="Comic Sans MS" panose="030F0702030302020204" pitchFamily="66" charset="0"/>
              </a:rPr>
              <a:t>patris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villam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Ierusalem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duxerat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Erant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taciti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dum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urbem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ambulabant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ianuā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pulsavit</a:t>
            </a:r>
            <a:r>
              <a:rPr lang="en-US" sz="2400" dirty="0">
                <a:latin typeface="Comic Sans MS" panose="030F0702030302020204" pitchFamily="66" charset="0"/>
              </a:rPr>
              <a:t>, et </a:t>
            </a:r>
            <a:r>
              <a:rPr lang="en-US" sz="2400" dirty="0" err="1">
                <a:latin typeface="Comic Sans MS" panose="030F0702030302020204" pitchFamily="66" charset="0"/>
              </a:rPr>
              <a:t>servus</a:t>
            </a:r>
            <a:r>
              <a:rPr lang="en-US" sz="2400" dirty="0">
                <a:latin typeface="Comic Sans MS" panose="030F0702030302020204" pitchFamily="66" charset="0"/>
              </a:rPr>
              <a:t> ad </a:t>
            </a:r>
            <a:r>
              <a:rPr lang="en-US" sz="2400" dirty="0" err="1">
                <a:latin typeface="Comic Sans MS" panose="030F0702030302020204" pitchFamily="66" charset="0"/>
              </a:rPr>
              <a:t>ianuam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venit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“</a:t>
            </a:r>
            <a:r>
              <a:rPr lang="en-US" sz="2400" dirty="0" err="1">
                <a:latin typeface="Comic Sans MS" panose="030F0702030302020204" pitchFamily="66" charset="0"/>
              </a:rPr>
              <a:t>Vos</a:t>
            </a:r>
            <a:r>
              <a:rPr lang="en-US" sz="2400" dirty="0">
                <a:latin typeface="Comic Sans MS" panose="030F0702030302020204" pitchFamily="66" charset="0"/>
              </a:rPr>
              <a:t>-ne </a:t>
            </a:r>
            <a:r>
              <a:rPr lang="en-US" sz="2400" dirty="0" err="1">
                <a:latin typeface="Comic Sans MS" panose="030F0702030302020204" pitchFamily="66" charset="0"/>
              </a:rPr>
              <a:t>adiuvem</a:t>
            </a:r>
            <a:r>
              <a:rPr lang="en-US" sz="2400" dirty="0">
                <a:latin typeface="Comic Sans MS" panose="030F0702030302020204" pitchFamily="66" charset="0"/>
              </a:rPr>
              <a:t>?” </a:t>
            </a:r>
            <a:r>
              <a:rPr lang="en-US" sz="2400" dirty="0" err="1">
                <a:latin typeface="Comic Sans MS" panose="030F0702030302020204" pitchFamily="66" charset="0"/>
              </a:rPr>
              <a:t>rogavit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“</a:t>
            </a:r>
            <a:r>
              <a:rPr lang="en-US" sz="2400" dirty="0">
                <a:latin typeface="Comic Sans MS" panose="030F0702030302020204" pitchFamily="66" charset="0"/>
              </a:rPr>
              <a:t>A </a:t>
            </a:r>
            <a:r>
              <a:rPr lang="en-US" sz="2400" dirty="0" err="1">
                <a:latin typeface="Comic Sans MS" panose="030F0702030302020204" pitchFamily="66" charset="0"/>
              </a:rPr>
              <a:t>Bethaniā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venimus</a:t>
            </a:r>
            <a:r>
              <a:rPr lang="en-US" sz="2400" dirty="0">
                <a:latin typeface="Comic Sans MS" panose="030F0702030302020204" pitchFamily="66" charset="0"/>
              </a:rPr>
              <a:t>,” </a:t>
            </a: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respondit</a:t>
            </a:r>
            <a:r>
              <a:rPr lang="en-US" sz="2400" dirty="0">
                <a:latin typeface="Comic Sans MS" panose="030F0702030302020204" pitchFamily="66" charset="0"/>
              </a:rPr>
              <a:t>. “</a:t>
            </a:r>
            <a:r>
              <a:rPr lang="en-US" sz="2400" dirty="0" err="1">
                <a:latin typeface="Comic Sans MS" panose="030F0702030302020204" pitchFamily="66" charset="0"/>
              </a:rPr>
              <a:t>Sumus</a:t>
            </a:r>
            <a:r>
              <a:rPr lang="en-US" sz="2400" dirty="0">
                <a:latin typeface="Comic Sans MS" panose="030F0702030302020204" pitchFamily="66" charset="0"/>
              </a:rPr>
              <a:t> amici Marci. Est-ne </a:t>
            </a:r>
            <a:r>
              <a:rPr lang="en-US" sz="2400" dirty="0" err="1">
                <a:latin typeface="Comic Sans MS" panose="030F0702030302020204" pitchFamily="66" charset="0"/>
              </a:rPr>
              <a:t>ille</a:t>
            </a:r>
            <a:r>
              <a:rPr lang="en-US" sz="2400" dirty="0">
                <a:latin typeface="Comic Sans MS" panose="030F0702030302020204" pitchFamily="66" charset="0"/>
              </a:rPr>
              <a:t> hic?”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“</a:t>
            </a:r>
            <a:r>
              <a:rPr lang="en-US" sz="2400" dirty="0">
                <a:latin typeface="Comic Sans MS" panose="030F0702030302020204" pitchFamily="66" charset="0"/>
              </a:rPr>
              <a:t>Venite, </a:t>
            </a:r>
            <a:r>
              <a:rPr lang="en-US" sz="2400" dirty="0" err="1">
                <a:latin typeface="Comic Sans MS" panose="030F0702030302020204" pitchFamily="66" charset="0"/>
              </a:rPr>
              <a:t>amabo</a:t>
            </a:r>
            <a:r>
              <a:rPr lang="en-US" sz="2400" dirty="0">
                <a:latin typeface="Comic Sans MS" panose="030F0702030302020204" pitchFamily="66" charset="0"/>
              </a:rPr>
              <a:t>, in </a:t>
            </a:r>
            <a:r>
              <a:rPr lang="en-US" sz="2400" dirty="0" err="1">
                <a:latin typeface="Comic Sans MS" panose="030F0702030302020204" pitchFamily="66" charset="0"/>
              </a:rPr>
              <a:t>villam</a:t>
            </a:r>
            <a:r>
              <a:rPr lang="en-US" sz="2400" dirty="0">
                <a:latin typeface="Comic Sans MS" panose="030F0702030302020204" pitchFamily="66" charset="0"/>
              </a:rPr>
              <a:t>. Marcum </a:t>
            </a:r>
            <a:r>
              <a:rPr lang="en-US" sz="2400" dirty="0" err="1">
                <a:latin typeface="Comic Sans MS" panose="030F0702030302020204" pitchFamily="66" charset="0"/>
              </a:rPr>
              <a:t>invenire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temptabo</a:t>
            </a:r>
            <a:r>
              <a:rPr lang="en-US" sz="2400" dirty="0">
                <a:latin typeface="Comic Sans MS" panose="030F0702030302020204" pitchFamily="66" charset="0"/>
              </a:rPr>
              <a:t>,” </a:t>
            </a:r>
            <a:r>
              <a:rPr lang="en-US" sz="2400" dirty="0" err="1">
                <a:latin typeface="Comic Sans MS" panose="030F0702030302020204" pitchFamily="66" charset="0"/>
              </a:rPr>
              <a:t>inquit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servus</a:t>
            </a:r>
            <a:r>
              <a:rPr lang="en-US" sz="2400" dirty="0">
                <a:latin typeface="Comic Sans MS" panose="030F0702030302020204" pitchFamily="66" charset="0"/>
              </a:rPr>
              <a:t>. “</a:t>
            </a:r>
            <a:r>
              <a:rPr lang="en-US" sz="2400" dirty="0" err="1">
                <a:latin typeface="Comic Sans MS" panose="030F0702030302020204" pitchFamily="66" charset="0"/>
              </a:rPr>
              <a:t>Sequimini</a:t>
            </a:r>
            <a:r>
              <a:rPr lang="en-US" sz="2400" dirty="0">
                <a:latin typeface="Comic Sans MS" panose="030F0702030302020204" pitchFamily="66" charset="0"/>
              </a:rPr>
              <a:t> me. </a:t>
            </a:r>
            <a:r>
              <a:rPr lang="en-US" sz="2400" dirty="0" err="1">
                <a:latin typeface="Comic Sans MS" panose="030F0702030302020204" pitchFamily="66" charset="0"/>
              </a:rPr>
              <a:t>Monstrabo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vobis</a:t>
            </a:r>
            <a:r>
              <a:rPr lang="en-US" sz="2400" dirty="0">
                <a:latin typeface="Comic Sans MS" panose="030F0702030302020204" pitchFamily="66" charset="0"/>
              </a:rPr>
              <a:t> locum </a:t>
            </a:r>
            <a:r>
              <a:rPr lang="en-US" sz="2400" dirty="0" err="1">
                <a:latin typeface="Comic Sans MS" panose="030F0702030302020204" pitchFamily="66" charset="0"/>
              </a:rPr>
              <a:t>commodum</a:t>
            </a:r>
            <a:r>
              <a:rPr lang="en-US" sz="2400" dirty="0">
                <a:latin typeface="Comic Sans MS" panose="030F0702030302020204" pitchFamily="66" charset="0"/>
              </a:rPr>
              <a:t> in quo </a:t>
            </a:r>
            <a:r>
              <a:rPr lang="en-US" sz="2400" dirty="0" err="1">
                <a:latin typeface="Comic Sans MS" panose="030F0702030302020204" pitchFamily="66" charset="0"/>
              </a:rPr>
              <a:t>sedeatis</a:t>
            </a:r>
            <a:r>
              <a:rPr lang="en-US" sz="2400" dirty="0">
                <a:latin typeface="Comic Sans MS" panose="030F0702030302020204" pitchFamily="66" charset="0"/>
              </a:rPr>
              <a:t>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2743200"/>
          </a:xfrm>
        </p:spPr>
        <p:txBody>
          <a:bodyPr/>
          <a:lstStyle/>
          <a:p>
            <a:pPr marL="1771650" lvl="3" indent="-514350">
              <a:buFont typeface="+mj-lt"/>
              <a:buAutoNum type="arabicPeriod"/>
            </a:pPr>
            <a:r>
              <a:rPr lang="en-US" sz="2800" dirty="0" smtClean="0"/>
              <a:t>  </a:t>
            </a:r>
            <a:r>
              <a:rPr lang="en-US" sz="2800" dirty="0" err="1" smtClean="0">
                <a:solidFill>
                  <a:srgbClr val="C00000"/>
                </a:solidFill>
              </a:rPr>
              <a:t>Fio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1771650" lvl="3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Fearing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Wishes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Bible Thoughts – Crucify Him!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  </a:t>
            </a:r>
            <a:r>
              <a:rPr lang="en-US" sz="2400" dirty="0" err="1" smtClean="0">
                <a:latin typeface="Comic Sans MS" panose="030F0702030302020204" pitchFamily="66" charset="0"/>
              </a:rPr>
              <a:t>Servus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eos</a:t>
            </a:r>
            <a:r>
              <a:rPr lang="en-US" sz="2400" dirty="0">
                <a:latin typeface="Comic Sans MS" panose="030F0702030302020204" pitchFamily="66" charset="0"/>
              </a:rPr>
              <a:t> ad maximum conclave </a:t>
            </a:r>
            <a:r>
              <a:rPr lang="en-US" sz="2400" dirty="0" err="1">
                <a:latin typeface="Comic Sans MS" panose="030F0702030302020204" pitchFamily="66" charset="0"/>
              </a:rPr>
              <a:t>duxit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ubi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erant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plenae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sellae</a:t>
            </a:r>
            <a:r>
              <a:rPr lang="en-US" sz="2400" dirty="0">
                <a:latin typeface="Comic Sans MS" panose="030F0702030302020204" pitchFamily="66" charset="0"/>
              </a:rPr>
              <a:t> et </a:t>
            </a:r>
            <a:r>
              <a:rPr lang="en-US" sz="2400" dirty="0" err="1">
                <a:latin typeface="Comic Sans MS" panose="030F0702030302020204" pitchFamily="66" charset="0"/>
              </a:rPr>
              <a:t>mensae</a:t>
            </a:r>
            <a:r>
              <a:rPr lang="en-US" sz="2400" dirty="0">
                <a:latin typeface="Comic Sans MS" panose="030F0702030302020204" pitchFamily="66" charset="0"/>
              </a:rPr>
              <a:t> et </a:t>
            </a:r>
            <a:r>
              <a:rPr lang="en-US" sz="2400" dirty="0" err="1">
                <a:latin typeface="Comic Sans MS" panose="030F0702030302020204" pitchFamily="66" charset="0"/>
              </a:rPr>
              <a:t>lecti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Tunc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servus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discessit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Mox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ianua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aperta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, et </a:t>
            </a:r>
            <a:r>
              <a:rPr lang="en-US" sz="2400" dirty="0" err="1">
                <a:latin typeface="Comic Sans MS" panose="030F0702030302020204" pitchFamily="66" charset="0"/>
              </a:rPr>
              <a:t>alii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servi</a:t>
            </a:r>
            <a:r>
              <a:rPr lang="en-US" sz="2400" dirty="0">
                <a:latin typeface="Comic Sans MS" panose="030F0702030302020204" pitchFamily="66" charset="0"/>
              </a:rPr>
              <a:t> in conclave </a:t>
            </a:r>
            <a:r>
              <a:rPr lang="en-US" sz="2400" dirty="0" err="1">
                <a:latin typeface="Comic Sans MS" panose="030F0702030302020204" pitchFamily="66" charset="0"/>
              </a:rPr>
              <a:t>venerunt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portantes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fercula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cibi</a:t>
            </a:r>
            <a:r>
              <a:rPr lang="en-US" sz="2400" dirty="0">
                <a:latin typeface="Comic Sans MS" panose="030F0702030302020204" pitchFamily="66" charset="0"/>
              </a:rPr>
              <a:t> et </a:t>
            </a:r>
            <a:r>
              <a:rPr lang="en-US" sz="2400" dirty="0" err="1">
                <a:latin typeface="Comic Sans MS" panose="030F0702030302020204" pitchFamily="66" charset="0"/>
              </a:rPr>
              <a:t>potūs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Posuerunt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ea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mensis</a:t>
            </a:r>
            <a:r>
              <a:rPr lang="en-US" sz="2400" dirty="0">
                <a:latin typeface="Comic Sans MS" panose="030F0702030302020204" pitchFamily="66" charset="0"/>
              </a:rPr>
              <a:t> et </a:t>
            </a:r>
            <a:r>
              <a:rPr lang="en-US" sz="2400" dirty="0" err="1">
                <a:latin typeface="Comic Sans MS" panose="030F0702030302020204" pitchFamily="66" charset="0"/>
              </a:rPr>
              <a:t>discesserunt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iterum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  </a:t>
            </a:r>
            <a:r>
              <a:rPr lang="en-US" sz="2400" dirty="0" err="1" smtClean="0">
                <a:latin typeface="Comic Sans MS" panose="030F0702030302020204" pitchFamily="66" charset="0"/>
              </a:rPr>
              <a:t>Brevi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tempore Marci pater in conclave </a:t>
            </a:r>
            <a:r>
              <a:rPr lang="en-US" sz="2400" dirty="0" err="1">
                <a:latin typeface="Comic Sans MS" panose="030F0702030302020204" pitchFamily="66" charset="0"/>
              </a:rPr>
              <a:t>venit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Inquit</a:t>
            </a:r>
            <a:r>
              <a:rPr lang="en-US" sz="2400" dirty="0">
                <a:latin typeface="Comic Sans MS" panose="030F0702030302020204" pitchFamily="66" charset="0"/>
              </a:rPr>
              <a:t>, “Sum </a:t>
            </a:r>
            <a:r>
              <a:rPr lang="en-US" sz="2400" dirty="0" err="1">
                <a:latin typeface="Comic Sans MS" panose="030F0702030302020204" pitchFamily="66" charset="0"/>
              </a:rPr>
              <a:t>beatus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quoniam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videre</a:t>
            </a:r>
            <a:r>
              <a:rPr lang="en-US" sz="2400" dirty="0">
                <a:latin typeface="Comic Sans MS" panose="030F0702030302020204" pitchFamily="66" charset="0"/>
              </a:rPr>
              <a:t> possum, </a:t>
            </a:r>
            <a:r>
              <a:rPr lang="en-US" sz="2400" dirty="0" err="1">
                <a:latin typeface="Comic Sans MS" panose="030F0702030302020204" pitchFamily="66" charset="0"/>
              </a:rPr>
              <a:t>mei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fratres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sed</a:t>
            </a:r>
            <a:r>
              <a:rPr lang="en-US" sz="2400" dirty="0">
                <a:latin typeface="Comic Sans MS" panose="030F0702030302020204" pitchFamily="66" charset="0"/>
              </a:rPr>
              <a:t> Marcus hic non est. </a:t>
            </a:r>
            <a:r>
              <a:rPr lang="en-US" sz="2400" dirty="0" err="1">
                <a:latin typeface="Comic Sans MS" panose="030F0702030302020204" pitchFamily="66" charset="0"/>
              </a:rPr>
              <a:t>Discessit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mediā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circiter</a:t>
            </a:r>
            <a:r>
              <a:rPr lang="en-US" sz="2400" dirty="0">
                <a:latin typeface="Comic Sans MS" panose="030F0702030302020204" pitchFamily="66" charset="0"/>
              </a:rPr>
              <a:t> nocte </a:t>
            </a:r>
            <a:r>
              <a:rPr lang="en-US" sz="2400" dirty="0" err="1">
                <a:latin typeface="Comic Sans MS" panose="030F0702030302020204" pitchFamily="66" charset="0"/>
              </a:rPr>
              <a:t>ubi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milites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Iesum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temptantes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invenire</a:t>
            </a:r>
            <a:r>
              <a:rPr lang="en-US" sz="2400" dirty="0">
                <a:latin typeface="Comic Sans MS" panose="030F0702030302020204" pitchFamily="66" charset="0"/>
              </a:rPr>
              <a:t> hic </a:t>
            </a:r>
            <a:r>
              <a:rPr lang="en-US" sz="2400" dirty="0" err="1">
                <a:latin typeface="Comic Sans MS" panose="030F0702030302020204" pitchFamily="66" charset="0"/>
              </a:rPr>
              <a:t>venerunt</a:t>
            </a:r>
            <a:r>
              <a:rPr lang="en-US" sz="2400" dirty="0">
                <a:latin typeface="Comic Sans MS" panose="030F0702030302020204" pitchFamily="66" charset="0"/>
              </a:rPr>
              <a:t>. Non </a:t>
            </a:r>
            <a:r>
              <a:rPr lang="en-US" sz="2400" dirty="0" err="1">
                <a:latin typeface="Comic Sans MS" panose="030F0702030302020204" pitchFamily="66" charset="0"/>
              </a:rPr>
              <a:t>rediit</a:t>
            </a:r>
            <a:r>
              <a:rPr lang="en-US" sz="2400" dirty="0">
                <a:latin typeface="Comic Sans MS" panose="030F0702030302020204" pitchFamily="66" charset="0"/>
              </a:rPr>
              <a:t>. Quid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? Cur </a:t>
            </a:r>
            <a:r>
              <a:rPr lang="en-US" sz="2400" dirty="0" err="1">
                <a:latin typeface="Comic Sans MS" panose="030F0702030302020204" pitchFamily="66" charset="0"/>
              </a:rPr>
              <a:t>vos</a:t>
            </a:r>
            <a:r>
              <a:rPr lang="en-US" sz="2400" dirty="0">
                <a:latin typeface="Comic Sans MS" panose="030F0702030302020204" pitchFamily="66" charset="0"/>
              </a:rPr>
              <a:t> hic ante </a:t>
            </a:r>
            <a:r>
              <a:rPr lang="en-US" sz="2400" dirty="0" err="1">
                <a:latin typeface="Comic Sans MS" panose="030F0702030302020204" pitchFamily="66" charset="0"/>
              </a:rPr>
              <a:t>primam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lucem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estis</a:t>
            </a:r>
            <a:r>
              <a:rPr lang="en-US" sz="2400" dirty="0">
                <a:latin typeface="Comic Sans MS" panose="030F0702030302020204" pitchFamily="66" charset="0"/>
              </a:rPr>
              <a:t>?”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 </a:t>
            </a:r>
            <a:r>
              <a:rPr lang="en-US" sz="2400" dirty="0" err="1" smtClean="0">
                <a:latin typeface="Comic Sans MS" panose="030F0702030302020204" pitchFamily="66" charset="0"/>
              </a:rPr>
              <a:t>Respondens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dixit</a:t>
            </a:r>
            <a:r>
              <a:rPr lang="en-US" sz="2400" dirty="0">
                <a:latin typeface="Comic Sans MS" panose="030F0702030302020204" pitchFamily="66" charset="0"/>
              </a:rPr>
              <a:t>, “</a:t>
            </a:r>
            <a:r>
              <a:rPr lang="en-US" sz="2400" dirty="0" err="1">
                <a:latin typeface="Comic Sans MS" panose="030F0702030302020204" pitchFamily="66" charset="0"/>
              </a:rPr>
              <a:t>Prehensus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Iesus</a:t>
            </a:r>
            <a:r>
              <a:rPr lang="en-US" sz="2400" dirty="0">
                <a:latin typeface="Comic Sans MS" panose="030F0702030302020204" pitchFamily="66" charset="0"/>
              </a:rPr>
              <a:t>! Ad </a:t>
            </a:r>
            <a:r>
              <a:rPr lang="en-US" sz="2400" dirty="0" err="1">
                <a:latin typeface="Comic Sans MS" panose="030F0702030302020204" pitchFamily="66" charset="0"/>
              </a:rPr>
              <a:t>summum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sacerdotem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eductus</a:t>
            </a:r>
            <a:r>
              <a:rPr lang="en-US" sz="2400" dirty="0">
                <a:latin typeface="Comic Sans MS" panose="030F0702030302020204" pitchFamily="66" charset="0"/>
              </a:rPr>
              <a:t> est. Lazarus ad </a:t>
            </a:r>
            <a:r>
              <a:rPr lang="en-US" sz="2400" dirty="0" err="1">
                <a:latin typeface="Comic Sans MS" panose="030F0702030302020204" pitchFamily="66" charset="0"/>
              </a:rPr>
              <a:t>Ioseph</a:t>
            </a:r>
            <a:r>
              <a:rPr lang="en-US" sz="2400" dirty="0">
                <a:latin typeface="Comic Sans MS" panose="030F0702030302020204" pitchFamily="66" charset="0"/>
              </a:rPr>
              <a:t> et Nicodemus </a:t>
            </a:r>
            <a:r>
              <a:rPr lang="en-US" sz="2400" dirty="0" err="1">
                <a:latin typeface="Comic Sans MS" panose="030F0702030302020204" pitchFamily="66" charset="0"/>
              </a:rPr>
              <a:t>iit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quid cum </a:t>
            </a:r>
            <a:r>
              <a:rPr lang="en-US" sz="2400" dirty="0" err="1">
                <a:latin typeface="Comic Sans MS" panose="030F0702030302020204" pitchFamily="66" charset="0"/>
              </a:rPr>
              <a:t>Eo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fecissent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disceret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Chuza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discessit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ab </a:t>
            </a:r>
            <a:r>
              <a:rPr lang="en-US" sz="2400" dirty="0" err="1">
                <a:latin typeface="Comic Sans MS" panose="030F0702030302020204" pitchFamily="66" charset="0"/>
              </a:rPr>
              <a:t>Herode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peteret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Iesus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dimitteretur</a:t>
            </a:r>
            <a:r>
              <a:rPr lang="en-US" sz="2400" dirty="0">
                <a:latin typeface="Comic Sans MS" panose="030F0702030302020204" pitchFamily="66" charset="0"/>
              </a:rPr>
              <a:t>.”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  “</a:t>
            </a:r>
            <a:r>
              <a:rPr lang="en-US" sz="2400" dirty="0" err="1">
                <a:latin typeface="Comic Sans MS" panose="030F0702030302020204" pitchFamily="66" charset="0"/>
              </a:rPr>
              <a:t>Prehensus</a:t>
            </a:r>
            <a:r>
              <a:rPr lang="en-US" sz="2400" dirty="0">
                <a:latin typeface="Comic Sans MS" panose="030F0702030302020204" pitchFamily="66" charset="0"/>
              </a:rPr>
              <a:t>? Hoc </a:t>
            </a:r>
            <a:r>
              <a:rPr lang="en-US" sz="2400" dirty="0" err="1">
                <a:latin typeface="Comic Sans MS" panose="030F0702030302020204" pitchFamily="66" charset="0"/>
              </a:rPr>
              <a:t>horribile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!” </a:t>
            </a:r>
            <a:r>
              <a:rPr lang="en-US" sz="2400" dirty="0" err="1">
                <a:latin typeface="Comic Sans MS" panose="030F0702030302020204" pitchFamily="66" charset="0"/>
              </a:rPr>
              <a:t>exclamavit</a:t>
            </a:r>
            <a:r>
              <a:rPr lang="en-US" sz="2400" dirty="0">
                <a:latin typeface="Comic Sans MS" panose="030F0702030302020204" pitchFamily="66" charset="0"/>
              </a:rPr>
              <a:t>. “</a:t>
            </a:r>
            <a:r>
              <a:rPr lang="en-US" sz="2400" dirty="0" err="1">
                <a:latin typeface="Comic Sans MS" panose="030F0702030302020204" pitchFamily="66" charset="0"/>
              </a:rPr>
              <a:t>Vos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grati</a:t>
            </a:r>
            <a:r>
              <a:rPr lang="en-US" sz="2400" dirty="0">
                <a:latin typeface="Comic Sans MS" panose="030F0702030302020204" pitchFamily="66" charset="0"/>
              </a:rPr>
              <a:t> ad </a:t>
            </a:r>
            <a:r>
              <a:rPr lang="en-US" sz="2400" dirty="0" err="1">
                <a:latin typeface="Comic Sans MS" panose="030F0702030302020204" pitchFamily="66" charset="0"/>
              </a:rPr>
              <a:t>meam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villam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Manete</a:t>
            </a:r>
            <a:r>
              <a:rPr lang="en-US" sz="2400" dirty="0">
                <a:latin typeface="Comic Sans MS" panose="030F0702030302020204" pitchFamily="66" charset="0"/>
              </a:rPr>
              <a:t> hic, </a:t>
            </a:r>
            <a:r>
              <a:rPr lang="en-US" sz="2400" dirty="0" err="1">
                <a:latin typeface="Comic Sans MS" panose="030F0702030302020204" pitchFamily="66" charset="0"/>
              </a:rPr>
              <a:t>amabo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Conclavia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commoda</a:t>
            </a:r>
            <a:r>
              <a:rPr lang="en-US" sz="2400" dirty="0">
                <a:latin typeface="Comic Sans MS" panose="030F0702030302020204" pitchFamily="66" charset="0"/>
              </a:rPr>
              <a:t>, et </a:t>
            </a:r>
            <a:r>
              <a:rPr lang="en-US" sz="2400" dirty="0" err="1">
                <a:latin typeface="Comic Sans MS" panose="030F0702030302020204" pitchFamily="66" charset="0"/>
              </a:rPr>
              <a:t>vos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excipio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Oremus</a:t>
            </a:r>
            <a:r>
              <a:rPr lang="en-US" sz="2400" dirty="0">
                <a:latin typeface="Comic Sans MS" panose="030F0702030302020204" pitchFamily="66" charset="0"/>
              </a:rPr>
              <a:t> per (during) hoc tempus. Si </a:t>
            </a:r>
            <a:r>
              <a:rPr lang="en-US" sz="2400" dirty="0" err="1">
                <a:latin typeface="Comic Sans MS" panose="030F0702030302020204" pitchFamily="66" charset="0"/>
              </a:rPr>
              <a:t>Iesus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prehensus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, in </a:t>
            </a:r>
            <a:r>
              <a:rPr lang="en-US" sz="2400" dirty="0" err="1">
                <a:latin typeface="Comic Sans MS" panose="030F0702030302020204" pitchFamily="66" charset="0"/>
              </a:rPr>
              <a:t>periculo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omnes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nostrae</a:t>
            </a:r>
            <a:r>
              <a:rPr lang="en-US" sz="2400" dirty="0">
                <a:latin typeface="Comic Sans MS" panose="030F0702030302020204" pitchFamily="66" charset="0"/>
              </a:rPr>
              <a:t> vitae </a:t>
            </a:r>
            <a:r>
              <a:rPr lang="en-US" sz="2400" dirty="0" err="1">
                <a:latin typeface="Comic Sans MS" panose="030F0702030302020204" pitchFamily="66" charset="0"/>
              </a:rPr>
              <a:t>sunt</a:t>
            </a:r>
            <a:r>
              <a:rPr lang="en-US" sz="2400" dirty="0">
                <a:latin typeface="Comic Sans MS" panose="030F0702030302020204" pitchFamily="66" charset="0"/>
              </a:rPr>
              <a:t>.”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 “</a:t>
            </a:r>
            <a:r>
              <a:rPr lang="en-US" sz="2400" dirty="0" err="1">
                <a:latin typeface="Comic Sans MS" panose="030F0702030302020204" pitchFamily="66" charset="0"/>
              </a:rPr>
              <a:t>Quoniam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omnes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commodi</a:t>
            </a:r>
            <a:r>
              <a:rPr lang="en-US" sz="2400" dirty="0">
                <a:latin typeface="Comic Sans MS" panose="030F0702030302020204" pitchFamily="66" charset="0"/>
              </a:rPr>
              <a:t> et </a:t>
            </a:r>
            <a:r>
              <a:rPr lang="en-US" sz="2400" dirty="0" err="1">
                <a:latin typeface="Comic Sans MS" panose="030F0702030302020204" pitchFamily="66" charset="0"/>
              </a:rPr>
              <a:t>salvi</a:t>
            </a:r>
            <a:r>
              <a:rPr lang="en-US" sz="2400" dirty="0">
                <a:latin typeface="Comic Sans MS" panose="030F0702030302020204" pitchFamily="66" charset="0"/>
              </a:rPr>
              <a:t>, ad </a:t>
            </a:r>
            <a:r>
              <a:rPr lang="en-US" sz="2400" dirty="0" err="1">
                <a:latin typeface="Comic Sans MS" panose="030F0702030302020204" pitchFamily="66" charset="0"/>
              </a:rPr>
              <a:t>praesidium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redibo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ullas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novas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rēs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discam</a:t>
            </a:r>
            <a:r>
              <a:rPr lang="en-US" sz="2400" dirty="0">
                <a:latin typeface="Comic Sans MS" panose="030F0702030302020204" pitchFamily="66" charset="0"/>
              </a:rPr>
              <a:t>,” </a:t>
            </a:r>
            <a:r>
              <a:rPr lang="en-US" sz="2400" dirty="0" err="1">
                <a:latin typeface="Comic Sans MS" panose="030F0702030302020204" pitchFamily="66" charset="0"/>
              </a:rPr>
              <a:t>inquit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0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</a:t>
            </a:r>
            <a:r>
              <a:rPr lang="en-US" sz="2400" dirty="0" err="1" smtClean="0">
                <a:latin typeface="Comic Sans MS" panose="030F0702030302020204" pitchFamily="66" charset="0"/>
              </a:rPr>
              <a:t>Familiae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suae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complexum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dedit</a:t>
            </a:r>
            <a:r>
              <a:rPr lang="en-US" sz="2400" dirty="0">
                <a:latin typeface="Comic Sans MS" panose="030F0702030302020204" pitchFamily="66" charset="0"/>
              </a:rPr>
              <a:t>, et “</a:t>
            </a:r>
            <a:r>
              <a:rPr lang="en-US" sz="2400" dirty="0" err="1">
                <a:latin typeface="Comic Sans MS" panose="030F0702030302020204" pitchFamily="66" charset="0"/>
              </a:rPr>
              <a:t>Valete</a:t>
            </a:r>
            <a:r>
              <a:rPr lang="en-US" sz="2400" dirty="0">
                <a:latin typeface="Comic Sans MS" panose="030F0702030302020204" pitchFamily="66" charset="0"/>
              </a:rPr>
              <a:t>” omnibus </a:t>
            </a:r>
            <a:r>
              <a:rPr lang="en-US" sz="2400" dirty="0" err="1">
                <a:latin typeface="Comic Sans MS" panose="030F0702030302020204" pitchFamily="66" charset="0"/>
              </a:rPr>
              <a:t>dixit</a:t>
            </a:r>
            <a:r>
              <a:rPr lang="en-US" sz="2400" dirty="0">
                <a:latin typeface="Comic Sans MS" panose="030F0702030302020204" pitchFamily="66" charset="0"/>
              </a:rPr>
              <a:t>. “</a:t>
            </a:r>
            <a:r>
              <a:rPr lang="en-US" sz="2400" dirty="0" err="1">
                <a:latin typeface="Comic Sans MS" panose="030F0702030302020204" pitchFamily="66" charset="0"/>
              </a:rPr>
              <a:t>Ioannes</a:t>
            </a:r>
            <a:r>
              <a:rPr lang="en-US" sz="2400" dirty="0">
                <a:latin typeface="Comic Sans MS" panose="030F0702030302020204" pitchFamily="66" charset="0"/>
              </a:rPr>
              <a:t>, mi fidelis serve, </a:t>
            </a:r>
            <a:r>
              <a:rPr lang="en-US" sz="2400" dirty="0" err="1">
                <a:latin typeface="Comic Sans MS" panose="030F0702030302020204" pitchFamily="66" charset="0"/>
              </a:rPr>
              <a:t>familiam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meam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amabo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cura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rediero</a:t>
            </a:r>
            <a:r>
              <a:rPr lang="en-US" sz="2400" dirty="0">
                <a:latin typeface="Comic Sans MS" panose="030F0702030302020204" pitchFamily="66" charset="0"/>
              </a:rPr>
              <a:t>.”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“</a:t>
            </a:r>
            <a:r>
              <a:rPr lang="en-US" sz="2400" dirty="0" err="1">
                <a:latin typeface="Comic Sans MS" panose="030F0702030302020204" pitchFamily="66" charset="0"/>
              </a:rPr>
              <a:t>Curabo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Domine</a:t>
            </a:r>
            <a:r>
              <a:rPr lang="en-US" sz="2400" dirty="0">
                <a:latin typeface="Comic Sans MS" panose="030F0702030302020204" pitchFamily="66" charset="0"/>
              </a:rPr>
              <a:t>,” </a:t>
            </a:r>
            <a:r>
              <a:rPr lang="en-US" sz="2400" dirty="0" err="1">
                <a:latin typeface="Comic Sans MS" panose="030F0702030302020204" pitchFamily="66" charset="0"/>
              </a:rPr>
              <a:t>inquit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Ioannes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</a:t>
            </a:r>
            <a:r>
              <a:rPr lang="en-US" sz="2400" dirty="0" err="1" smtClean="0">
                <a:latin typeface="Comic Sans MS" panose="030F0702030302020204" pitchFamily="66" charset="0"/>
              </a:rPr>
              <a:t>Ubi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sz="2400" dirty="0">
                <a:latin typeface="Comic Sans MS" panose="030F0702030302020204" pitchFamily="66" charset="0"/>
              </a:rPr>
              <a:t> ad </a:t>
            </a:r>
            <a:r>
              <a:rPr lang="en-US" sz="2400" dirty="0" err="1">
                <a:latin typeface="Comic Sans MS" panose="030F0702030302020204" pitchFamily="66" charset="0"/>
              </a:rPr>
              <a:t>castra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appropinquavit</a:t>
            </a:r>
            <a:r>
              <a:rPr lang="en-US" sz="2400" dirty="0">
                <a:latin typeface="Comic Sans MS" panose="030F0702030302020204" pitchFamily="66" charset="0"/>
              </a:rPr>
              <a:t>, Quintus cum </a:t>
            </a:r>
            <a:r>
              <a:rPr lang="en-US" sz="2400" dirty="0" err="1">
                <a:latin typeface="Comic Sans MS" panose="030F0702030302020204" pitchFamily="66" charset="0"/>
              </a:rPr>
              <a:t>Fideli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cohorte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totā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militum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exspectabat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“</a:t>
            </a:r>
            <a:r>
              <a:rPr lang="en-US" sz="2400" dirty="0">
                <a:latin typeface="Comic Sans MS" panose="030F0702030302020204" pitchFamily="66" charset="0"/>
              </a:rPr>
              <a:t>Salve, </a:t>
            </a:r>
            <a:r>
              <a:rPr lang="en-US" sz="2400" dirty="0" err="1">
                <a:latin typeface="Comic Sans MS" panose="030F0702030302020204" pitchFamily="66" charset="0"/>
              </a:rPr>
              <a:t>vir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optime</a:t>
            </a:r>
            <a:r>
              <a:rPr lang="en-US" sz="2400" dirty="0">
                <a:latin typeface="Comic Sans MS" panose="030F0702030302020204" pitchFamily="66" charset="0"/>
              </a:rPr>
              <a:t>! </a:t>
            </a:r>
            <a:r>
              <a:rPr lang="en-US" sz="2400" dirty="0" err="1">
                <a:latin typeface="Comic Sans MS" panose="030F0702030302020204" pitchFamily="66" charset="0"/>
              </a:rPr>
              <a:t>Te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exspectabam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Omnes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curantur</a:t>
            </a:r>
            <a:r>
              <a:rPr lang="en-US" sz="2400" dirty="0">
                <a:latin typeface="Comic Sans MS" panose="030F0702030302020204" pitchFamily="66" charset="0"/>
              </a:rPr>
              <a:t>-ne?”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“</a:t>
            </a:r>
            <a:r>
              <a:rPr lang="en-US" sz="2400" dirty="0" err="1">
                <a:latin typeface="Comic Sans MS" panose="030F0702030302020204" pitchFamily="66" charset="0"/>
              </a:rPr>
              <a:t>Ita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vero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Quinte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gratias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tibi</a:t>
            </a:r>
            <a:r>
              <a:rPr lang="en-US" sz="2400" dirty="0">
                <a:latin typeface="Comic Sans MS" panose="030F0702030302020204" pitchFamily="66" charset="0"/>
              </a:rPr>
              <a:t> ago. Novus </a:t>
            </a:r>
            <a:r>
              <a:rPr lang="en-US" sz="2400" dirty="0" err="1">
                <a:latin typeface="Comic Sans MS" panose="030F0702030302020204" pitchFamily="66" charset="0"/>
              </a:rPr>
              <a:t>nuntius</a:t>
            </a:r>
            <a:r>
              <a:rPr lang="en-US" sz="2400" dirty="0">
                <a:latin typeface="Comic Sans MS" panose="030F0702030302020204" pitchFamily="66" charset="0"/>
              </a:rPr>
              <a:t>-ne </a:t>
            </a:r>
            <a:r>
              <a:rPr lang="en-US" sz="2400" dirty="0" err="1">
                <a:latin typeface="Comic Sans MS" panose="030F0702030302020204" pitchFamily="66" charset="0"/>
              </a:rPr>
              <a:t>fuit</a:t>
            </a:r>
            <a:r>
              <a:rPr lang="en-US" sz="2400" dirty="0">
                <a:latin typeface="Comic Sans MS" panose="030F0702030302020204" pitchFamily="66" charset="0"/>
              </a:rPr>
              <a:t>?” </a:t>
            </a:r>
            <a:r>
              <a:rPr lang="en-US" sz="2400" dirty="0" err="1">
                <a:latin typeface="Comic Sans MS" panose="030F0702030302020204" pitchFamily="66" charset="0"/>
              </a:rPr>
              <a:t>rogavit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“</a:t>
            </a:r>
            <a:r>
              <a:rPr lang="en-US" sz="2400" dirty="0" err="1">
                <a:latin typeface="Comic Sans MS" panose="030F0702030302020204" pitchFamily="66" charset="0"/>
              </a:rPr>
              <a:t>Ita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vero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Iesus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iudicatus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, et </a:t>
            </a:r>
            <a:r>
              <a:rPr lang="en-US" sz="2400" dirty="0" err="1">
                <a:latin typeface="Comic Sans MS" panose="030F0702030302020204" pitchFamily="66" charset="0"/>
              </a:rPr>
              <a:t>crucifigetur</a:t>
            </a:r>
            <a:r>
              <a:rPr lang="en-US" sz="2400" dirty="0">
                <a:latin typeface="Comic Sans MS" panose="030F0702030302020204" pitchFamily="66" charset="0"/>
              </a:rPr>
              <a:t> mane </a:t>
            </a:r>
            <a:r>
              <a:rPr lang="en-US" sz="2400" dirty="0" err="1">
                <a:latin typeface="Comic Sans MS" panose="030F0702030302020204" pitchFamily="66" charset="0"/>
              </a:rPr>
              <a:t>hodie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sextā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horā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Eum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maeniano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regiae</a:t>
            </a:r>
            <a:r>
              <a:rPr lang="en-US" sz="2400" dirty="0">
                <a:latin typeface="Comic Sans MS" panose="030F0702030302020204" pitchFamily="66" charset="0"/>
              </a:rPr>
              <a:t> cum </a:t>
            </a:r>
            <a:r>
              <a:rPr lang="en-US" sz="2400" dirty="0" err="1">
                <a:latin typeface="Comic Sans MS" panose="030F0702030302020204" pitchFamily="66" charset="0"/>
              </a:rPr>
              <a:t>Pontio</a:t>
            </a:r>
            <a:r>
              <a:rPr lang="en-US" sz="2400" dirty="0">
                <a:latin typeface="Comic Sans MS" panose="030F0702030302020204" pitchFamily="66" charset="0"/>
              </a:rPr>
              <a:t> Pilato </a:t>
            </a:r>
            <a:r>
              <a:rPr lang="en-US" sz="2400" dirty="0" err="1">
                <a:latin typeface="Comic Sans MS" panose="030F0702030302020204" pitchFamily="66" charset="0"/>
              </a:rPr>
              <a:t>ubi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iudicium</a:t>
            </a:r>
            <a:r>
              <a:rPr lang="en-US" sz="2400" dirty="0">
                <a:latin typeface="Comic Sans MS" panose="030F0702030302020204" pitchFamily="66" charset="0"/>
              </a:rPr>
              <a:t> datum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vidi</a:t>
            </a:r>
            <a:r>
              <a:rPr lang="en-US" sz="2400" dirty="0">
                <a:latin typeface="Comic Sans MS" panose="030F0702030302020204" pitchFamily="66" charset="0"/>
              </a:rPr>
              <a:t>. A </a:t>
            </a:r>
            <a:r>
              <a:rPr lang="en-US" sz="2400" dirty="0" err="1">
                <a:latin typeface="Comic Sans MS" panose="030F0702030302020204" pitchFamily="66" charset="0"/>
              </a:rPr>
              <a:t>militibus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Longini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Centurionis</a:t>
            </a:r>
            <a:r>
              <a:rPr lang="en-US" sz="2400" dirty="0">
                <a:latin typeface="Comic Sans MS" panose="030F0702030302020204" pitchFamily="66" charset="0"/>
              </a:rPr>
              <a:t> Posterioris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verberatus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erat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Eum</a:t>
            </a:r>
            <a:r>
              <a:rPr lang="en-US" sz="2400" dirty="0">
                <a:latin typeface="Comic Sans MS" panose="030F0702030302020204" pitchFamily="66" charset="0"/>
              </a:rPr>
              <a:t> tam male </a:t>
            </a:r>
            <a:r>
              <a:rPr lang="en-US" sz="2400" dirty="0" err="1">
                <a:latin typeface="Comic Sans MS" panose="030F0702030302020204" pitchFamily="66" charset="0"/>
              </a:rPr>
              <a:t>contuderunt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agnoscere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vix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possemus</a:t>
            </a:r>
            <a:r>
              <a:rPr lang="en-US" sz="2400" dirty="0">
                <a:latin typeface="Comic Sans MS" panose="030F0702030302020204" pitchFamily="66" charset="0"/>
              </a:rPr>
              <a:t>. Longinus et </a:t>
            </a:r>
            <a:r>
              <a:rPr lang="en-US" sz="2400" dirty="0" err="1">
                <a:latin typeface="Comic Sans MS" panose="030F0702030302020204" pitchFamily="66" charset="0"/>
              </a:rPr>
              <a:t>viginti</a:t>
            </a:r>
            <a:r>
              <a:rPr lang="en-US" sz="2400" dirty="0">
                <a:latin typeface="Comic Sans MS" panose="030F0702030302020204" pitchFamily="66" charset="0"/>
              </a:rPr>
              <a:t> e </a:t>
            </a:r>
            <a:r>
              <a:rPr lang="en-US" sz="2400" dirty="0" err="1">
                <a:latin typeface="Comic Sans MS" panose="030F0702030302020204" pitchFamily="66" charset="0"/>
              </a:rPr>
              <a:t>militibus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suis</a:t>
            </a:r>
            <a:r>
              <a:rPr lang="en-US" sz="2400" dirty="0">
                <a:latin typeface="Comic Sans MS" panose="030F0702030302020204" pitchFamily="66" charset="0"/>
              </a:rPr>
              <a:t> per </a:t>
            </a:r>
            <a:r>
              <a:rPr lang="en-US" sz="2400" dirty="0" err="1">
                <a:latin typeface="Comic Sans MS" panose="030F0702030302020204" pitchFamily="66" charset="0"/>
              </a:rPr>
              <a:t>adversum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collem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iter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facturi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erant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ubi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discessi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Iesum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ascendere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collem</a:t>
            </a:r>
            <a:r>
              <a:rPr lang="en-US" sz="2400" dirty="0">
                <a:latin typeface="Comic Sans MS" panose="030F0702030302020204" pitchFamily="66" charset="0"/>
              </a:rPr>
              <a:t> posse non </a:t>
            </a:r>
            <a:r>
              <a:rPr lang="en-US" sz="2400" dirty="0" err="1">
                <a:latin typeface="Comic Sans MS" panose="030F0702030302020204" pitchFamily="66" charset="0"/>
              </a:rPr>
              <a:t>sentio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Infirmissimus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,” </a:t>
            </a:r>
            <a:r>
              <a:rPr lang="en-US" sz="2400" dirty="0" err="1">
                <a:latin typeface="Comic Sans MS" panose="030F0702030302020204" pitchFamily="66" charset="0"/>
              </a:rPr>
              <a:t>narravit</a:t>
            </a:r>
            <a:r>
              <a:rPr lang="en-US" sz="2400" dirty="0">
                <a:latin typeface="Comic Sans MS" panose="030F0702030302020204" pitchFamily="66" charset="0"/>
              </a:rPr>
              <a:t> Quintus.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“</a:t>
            </a:r>
            <a:r>
              <a:rPr lang="en-US" sz="2400" dirty="0">
                <a:latin typeface="Comic Sans MS" panose="030F0702030302020204" pitchFamily="66" charset="0"/>
              </a:rPr>
              <a:t>Sum </a:t>
            </a:r>
            <a:r>
              <a:rPr lang="en-US" sz="2400" dirty="0" err="1">
                <a:latin typeface="Comic Sans MS" panose="030F0702030302020204" pitchFamily="66" charset="0"/>
              </a:rPr>
              <a:t>beatus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quoniam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Tribunus</a:t>
            </a:r>
            <a:r>
              <a:rPr lang="en-US" sz="2400" dirty="0">
                <a:latin typeface="Comic Sans MS" panose="030F0702030302020204" pitchFamily="66" charset="0"/>
              </a:rPr>
              <a:t> Marcellus </a:t>
            </a:r>
            <a:r>
              <a:rPr lang="en-US" sz="2400" dirty="0" err="1">
                <a:latin typeface="Comic Sans MS" panose="030F0702030302020204" pitchFamily="66" charset="0"/>
              </a:rPr>
              <a:t>ullis</a:t>
            </a:r>
            <a:r>
              <a:rPr lang="en-US" sz="2400" dirty="0">
                <a:latin typeface="Comic Sans MS" panose="030F0702030302020204" pitchFamily="66" charset="0"/>
              </a:rPr>
              <a:t> e </a:t>
            </a:r>
            <a:r>
              <a:rPr lang="en-US" sz="2400" dirty="0" err="1">
                <a:latin typeface="Comic Sans MS" panose="030F0702030302020204" pitchFamily="66" charset="0"/>
              </a:rPr>
              <a:t>meis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hominibus</a:t>
            </a:r>
            <a:r>
              <a:rPr lang="en-US" sz="2400" dirty="0">
                <a:latin typeface="Comic Sans MS" panose="030F0702030302020204" pitchFamily="66" charset="0"/>
              </a:rPr>
              <a:t> non </a:t>
            </a:r>
            <a:r>
              <a:rPr lang="en-US" sz="2400" dirty="0" err="1">
                <a:latin typeface="Comic Sans MS" panose="030F0702030302020204" pitchFamily="66" charset="0"/>
              </a:rPr>
              <a:t>usus</a:t>
            </a:r>
            <a:r>
              <a:rPr lang="en-US" sz="2400" dirty="0">
                <a:latin typeface="Comic Sans MS" panose="030F0702030302020204" pitchFamily="66" charset="0"/>
              </a:rPr>
              <a:t> est. </a:t>
            </a:r>
            <a:r>
              <a:rPr lang="en-US" sz="2400" dirty="0" err="1">
                <a:latin typeface="Comic Sans MS" panose="030F0702030302020204" pitchFamily="66" charset="0"/>
              </a:rPr>
              <a:t>Intelligis</a:t>
            </a:r>
            <a:r>
              <a:rPr lang="en-US" sz="2400" dirty="0">
                <a:latin typeface="Comic Sans MS" panose="030F0702030302020204" pitchFamily="66" charset="0"/>
              </a:rPr>
              <a:t>-ne </a:t>
            </a:r>
            <a:r>
              <a:rPr lang="en-US" sz="2400" dirty="0" err="1">
                <a:latin typeface="Comic Sans MS" panose="030F0702030302020204" pitchFamily="66" charset="0"/>
              </a:rPr>
              <a:t>causam</a:t>
            </a:r>
            <a:r>
              <a:rPr lang="en-US" sz="2400" dirty="0">
                <a:latin typeface="Comic Sans MS" panose="030F0702030302020204" pitchFamily="66" charset="0"/>
              </a:rPr>
              <a:t>?” </a:t>
            </a:r>
            <a:r>
              <a:rPr lang="en-US" sz="2400" dirty="0" err="1">
                <a:latin typeface="Comic Sans MS" panose="030F0702030302020204" pitchFamily="66" charset="0"/>
              </a:rPr>
              <a:t>rogavit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“</a:t>
            </a:r>
            <a:r>
              <a:rPr lang="en-US" sz="2400" dirty="0">
                <a:latin typeface="Comic Sans MS" panose="030F0702030302020204" pitchFamily="66" charset="0"/>
              </a:rPr>
              <a:t>Nos </a:t>
            </a:r>
            <a:r>
              <a:rPr lang="en-US" sz="2400" dirty="0" err="1">
                <a:latin typeface="Comic Sans MS" panose="030F0702030302020204" pitchFamily="66" charset="0"/>
              </a:rPr>
              <a:t>locatos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esse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Capharnao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intelligit</a:t>
            </a:r>
            <a:r>
              <a:rPr lang="en-US" sz="2400" dirty="0">
                <a:latin typeface="Comic Sans MS" panose="030F0702030302020204" pitchFamily="66" charset="0"/>
              </a:rPr>
              <a:t>, et </a:t>
            </a:r>
            <a:r>
              <a:rPr lang="en-US" sz="2400" dirty="0" err="1">
                <a:latin typeface="Comic Sans MS" panose="030F0702030302020204" pitchFamily="66" charset="0"/>
              </a:rPr>
              <a:t>nonnullos</a:t>
            </a:r>
            <a:r>
              <a:rPr lang="en-US" sz="2400" dirty="0">
                <a:latin typeface="Comic Sans MS" panose="030F0702030302020204" pitchFamily="66" charset="0"/>
              </a:rPr>
              <a:t> nostrum </a:t>
            </a:r>
            <a:r>
              <a:rPr lang="en-US" sz="2400" dirty="0" err="1">
                <a:latin typeface="Comic Sans MS" panose="030F0702030302020204" pitchFamily="66" charset="0"/>
              </a:rPr>
              <a:t>esse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Iesūs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discipulos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quoque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comprehendit</a:t>
            </a:r>
            <a:r>
              <a:rPr lang="en-US" sz="2400" dirty="0">
                <a:latin typeface="Comic Sans MS" panose="030F0702030302020204" pitchFamily="66" charset="0"/>
              </a:rPr>
              <a:t>. Nos </a:t>
            </a:r>
            <a:r>
              <a:rPr lang="en-US" sz="2400" dirty="0" err="1">
                <a:latin typeface="Comic Sans MS" panose="030F0702030302020204" pitchFamily="66" charset="0"/>
              </a:rPr>
              <a:t>facere</a:t>
            </a:r>
            <a:r>
              <a:rPr lang="en-US" sz="2400" dirty="0">
                <a:latin typeface="Comic Sans MS" panose="030F0702030302020204" pitchFamily="66" charset="0"/>
              </a:rPr>
              <a:t> hoc </a:t>
            </a:r>
            <a:r>
              <a:rPr lang="en-US" sz="2400" dirty="0" err="1">
                <a:latin typeface="Comic Sans MS" panose="030F0702030302020204" pitchFamily="66" charset="0"/>
              </a:rPr>
              <a:t>malum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noluit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Etiam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pugnare</a:t>
            </a:r>
            <a:r>
              <a:rPr lang="en-US" sz="2400" dirty="0">
                <a:latin typeface="Comic Sans MS" panose="030F0702030302020204" pitchFamily="66" charset="0"/>
              </a:rPr>
              <a:t> cum </a:t>
            </a:r>
            <a:r>
              <a:rPr lang="en-US" sz="2400" dirty="0" err="1">
                <a:latin typeface="Comic Sans MS" panose="030F0702030302020204" pitchFamily="66" charset="0"/>
              </a:rPr>
              <a:t>militibus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noluit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Nobis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imperavit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castris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maneremus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dum</a:t>
            </a:r>
            <a:r>
              <a:rPr lang="en-US" sz="2400" dirty="0">
                <a:latin typeface="Comic Sans MS" panose="030F0702030302020204" pitchFamily="66" charset="0"/>
              </a:rPr>
              <a:t> hoc factum est.”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“</a:t>
            </a:r>
            <a:r>
              <a:rPr lang="en-US" sz="2400" dirty="0" err="1">
                <a:latin typeface="Comic Sans MS" panose="030F0702030302020204" pitchFamily="66" charset="0"/>
              </a:rPr>
              <a:t>Statim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Quinte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ibo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prohibeam</a:t>
            </a:r>
            <a:r>
              <a:rPr lang="en-US" sz="2400" dirty="0">
                <a:latin typeface="Comic Sans MS" panose="030F0702030302020204" pitchFamily="66" charset="0"/>
              </a:rPr>
              <a:t>. Vere, errant! Ad </a:t>
            </a:r>
            <a:r>
              <a:rPr lang="en-US" sz="2400" dirty="0" err="1">
                <a:latin typeface="Comic Sans MS" panose="030F0702030302020204" pitchFamily="66" charset="0"/>
              </a:rPr>
              <a:t>villam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patris</a:t>
            </a:r>
            <a:r>
              <a:rPr lang="en-US" sz="2400" dirty="0">
                <a:latin typeface="Comic Sans MS" panose="030F0702030302020204" pitchFamily="66" charset="0"/>
              </a:rPr>
              <a:t> Marci ibis-ne? Est villa </a:t>
            </a:r>
            <a:r>
              <a:rPr lang="en-US" sz="2400" dirty="0" err="1">
                <a:latin typeface="Comic Sans MS" panose="030F0702030302020204" pitchFamily="66" charset="0"/>
              </a:rPr>
              <a:t>ubi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convenimus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oraremus</a:t>
            </a:r>
            <a:r>
              <a:rPr lang="en-US" sz="2400" dirty="0">
                <a:latin typeface="Comic Sans MS" panose="030F0702030302020204" pitchFamily="66" charset="0"/>
              </a:rPr>
              <a:t>. Omnibus </a:t>
            </a:r>
            <a:r>
              <a:rPr lang="en-US" sz="2400" dirty="0" err="1">
                <a:latin typeface="Comic Sans MS" panose="030F0702030302020204" pitchFamily="66" charset="0"/>
              </a:rPr>
              <a:t>narra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ubi</a:t>
            </a:r>
            <a:r>
              <a:rPr lang="en-US" sz="2400" dirty="0">
                <a:latin typeface="Comic Sans MS" panose="030F0702030302020204" pitchFamily="66" charset="0"/>
              </a:rPr>
              <a:t> sim et quid </a:t>
            </a:r>
            <a:r>
              <a:rPr lang="en-US" sz="2400" dirty="0" err="1">
                <a:latin typeface="Comic Sans MS" panose="030F0702030302020204" pitchFamily="66" charset="0"/>
              </a:rPr>
              <a:t>acciderit</a:t>
            </a:r>
            <a:r>
              <a:rPr lang="en-US" sz="2400" dirty="0">
                <a:latin typeface="Comic Sans MS" panose="030F0702030302020204" pitchFamily="66" charset="0"/>
              </a:rPr>
              <a:t>,” </a:t>
            </a:r>
            <a:r>
              <a:rPr lang="en-US" sz="2400" dirty="0" err="1">
                <a:latin typeface="Comic Sans MS" panose="030F0702030302020204" pitchFamily="66" charset="0"/>
              </a:rPr>
              <a:t>clamavit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Fidelius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currens</a:t>
            </a:r>
            <a:r>
              <a:rPr lang="en-US" sz="2400" dirty="0">
                <a:latin typeface="Comic Sans MS" panose="030F0702030302020204" pitchFamily="66" charset="0"/>
              </a:rPr>
              <a:t> e </a:t>
            </a:r>
            <a:r>
              <a:rPr lang="en-US" sz="2400" dirty="0" err="1">
                <a:latin typeface="Comic Sans MS" panose="030F0702030302020204" pitchFamily="66" charset="0"/>
              </a:rPr>
              <a:t>castris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      </a:t>
            </a:r>
            <a:r>
              <a:rPr lang="en-US" sz="2400" dirty="0" err="1">
                <a:latin typeface="Comic Sans MS" panose="030F0702030302020204" pitchFamily="66" charset="0"/>
              </a:rPr>
              <a:t>Cucurrit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circum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Pilati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Praetorium</a:t>
            </a:r>
            <a:r>
              <a:rPr lang="en-US" sz="2400" dirty="0"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</a:rPr>
              <a:t>viā</a:t>
            </a:r>
            <a:r>
              <a:rPr lang="en-US" sz="2400" dirty="0">
                <a:latin typeface="Comic Sans MS" panose="030F0702030302020204" pitchFamily="66" charset="0"/>
              </a:rPr>
              <a:t> a </a:t>
            </a:r>
            <a:r>
              <a:rPr lang="en-US" sz="2400" dirty="0" err="1">
                <a:latin typeface="Comic Sans MS" panose="030F0702030302020204" pitchFamily="66" charset="0"/>
              </a:rPr>
              <a:t>septentrionali</a:t>
            </a:r>
            <a:r>
              <a:rPr lang="en-US" sz="2400" dirty="0">
                <a:latin typeface="Comic Sans MS" panose="030F0702030302020204" pitchFamily="66" charset="0"/>
              </a:rPr>
              <a:t>, per </a:t>
            </a:r>
            <a:r>
              <a:rPr lang="en-US" sz="2400" dirty="0" err="1">
                <a:latin typeface="Comic Sans MS" panose="030F0702030302020204" pitchFamily="66" charset="0"/>
              </a:rPr>
              <a:t>Portam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Damasci</a:t>
            </a:r>
            <a:r>
              <a:rPr lang="en-US" sz="2400" dirty="0">
                <a:latin typeface="Comic Sans MS" panose="030F0702030302020204" pitchFamily="66" charset="0"/>
              </a:rPr>
              <a:t>, per </a:t>
            </a:r>
            <a:r>
              <a:rPr lang="en-US" sz="2400" dirty="0" err="1">
                <a:latin typeface="Comic Sans MS" panose="030F0702030302020204" pitchFamily="66" charset="0"/>
              </a:rPr>
              <a:t>Secundum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Murum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00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 </a:t>
            </a:r>
            <a:r>
              <a:rPr lang="en-US" sz="2400" dirty="0" err="1" smtClean="0">
                <a:latin typeface="Comic Sans MS" panose="030F0702030302020204" pitchFamily="66" charset="0"/>
              </a:rPr>
              <a:t>Ibi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ante </a:t>
            </a:r>
            <a:r>
              <a:rPr lang="en-US" sz="2400" dirty="0" err="1">
                <a:latin typeface="Comic Sans MS" panose="030F0702030302020204" pitchFamily="66" charset="0"/>
              </a:rPr>
              <a:t>eum</a:t>
            </a:r>
            <a:r>
              <a:rPr lang="en-US" sz="2400" dirty="0">
                <a:latin typeface="Comic Sans MS" panose="030F0702030302020204" pitchFamily="66" charset="0"/>
              </a:rPr>
              <a:t>, extra </a:t>
            </a:r>
            <a:r>
              <a:rPr lang="en-US" sz="2400" dirty="0" err="1">
                <a:latin typeface="Comic Sans MS" panose="030F0702030302020204" pitchFamily="66" charset="0"/>
              </a:rPr>
              <a:t>Ierusalem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erat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iste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horribilis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collis</a:t>
            </a:r>
            <a:r>
              <a:rPr lang="en-US" sz="2400" dirty="0">
                <a:latin typeface="Comic Sans MS" panose="030F0702030302020204" pitchFamily="66" charset="0"/>
              </a:rPr>
              <a:t>, qui </a:t>
            </a:r>
            <a:r>
              <a:rPr lang="en-US" sz="2400" dirty="0" err="1">
                <a:latin typeface="Comic Sans MS" panose="030F0702030302020204" pitchFamily="66" charset="0"/>
              </a:rPr>
              <a:t>appellabatur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Calvaria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Hebraice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autem</a:t>
            </a:r>
            <a:r>
              <a:rPr lang="en-US" sz="2400" dirty="0">
                <a:latin typeface="Comic Sans MS" panose="030F0702030302020204" pitchFamily="66" charset="0"/>
              </a:rPr>
              <a:t> Golgotha. </a:t>
            </a:r>
            <a:r>
              <a:rPr lang="en-US" sz="2400" dirty="0" err="1">
                <a:latin typeface="Comic Sans MS" panose="030F0702030302020204" pitchFamily="66" charset="0"/>
              </a:rPr>
              <a:t>Erat</a:t>
            </a:r>
            <a:r>
              <a:rPr lang="en-US" sz="2400" dirty="0">
                <a:latin typeface="Comic Sans MS" panose="030F0702030302020204" pitchFamily="66" charset="0"/>
              </a:rPr>
              <a:t> locus </a:t>
            </a:r>
            <a:r>
              <a:rPr lang="en-US" sz="2400" dirty="0" err="1">
                <a:latin typeface="Comic Sans MS" panose="030F0702030302020204" pitchFamily="66" charset="0"/>
              </a:rPr>
              <a:t>ubi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homines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saepe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crucifigebantur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    </a:t>
            </a:r>
            <a:r>
              <a:rPr lang="en-US" sz="2400" dirty="0" err="1" smtClean="0">
                <a:latin typeface="Comic Sans MS" panose="030F0702030302020204" pitchFamily="66" charset="0"/>
              </a:rPr>
              <a:t>Fidelius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suspexit</a:t>
            </a:r>
            <a:r>
              <a:rPr lang="en-US" sz="2400" dirty="0">
                <a:latin typeface="Comic Sans MS" panose="030F0702030302020204" pitchFamily="66" charset="0"/>
              </a:rPr>
              <a:t>; </a:t>
            </a:r>
            <a:r>
              <a:rPr lang="en-US" sz="2400" dirty="0" err="1">
                <a:latin typeface="Comic Sans MS" panose="030F0702030302020204" pitchFamily="66" charset="0"/>
              </a:rPr>
              <a:t>erat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sero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Ibi</a:t>
            </a:r>
            <a:r>
              <a:rPr lang="en-US" sz="2400" dirty="0">
                <a:latin typeface="Comic Sans MS" panose="030F0702030302020204" pitchFamily="66" charset="0"/>
              </a:rPr>
              <a:t> ante </a:t>
            </a:r>
            <a:r>
              <a:rPr lang="en-US" sz="2400" dirty="0" err="1">
                <a:latin typeface="Comic Sans MS" panose="030F0702030302020204" pitchFamily="66" charset="0"/>
              </a:rPr>
              <a:t>suos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oculos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erant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tres</a:t>
            </a:r>
            <a:r>
              <a:rPr lang="en-US" sz="2400" dirty="0">
                <a:latin typeface="Comic Sans MS" panose="030F0702030302020204" pitchFamily="66" charset="0"/>
              </a:rPr>
              <a:t> cruces. </a:t>
            </a:r>
            <a:r>
              <a:rPr lang="en-US" sz="2400" dirty="0" err="1">
                <a:latin typeface="Comic Sans MS" panose="030F0702030302020204" pitchFamily="66" charset="0"/>
              </a:rPr>
              <a:t>Iesum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esse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mediā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cruce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intellexit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</a:rPr>
              <a:t>Verba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signo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cruce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erant</a:t>
            </a:r>
            <a:r>
              <a:rPr lang="en-US" sz="2400" dirty="0">
                <a:latin typeface="Comic Sans MS" panose="030F0702030302020204" pitchFamily="66" charset="0"/>
              </a:rPr>
              <a:t>, “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IESUS NAZARENUS, REX IUDAEORUM</a:t>
            </a:r>
            <a:r>
              <a:rPr lang="en-US" sz="2400" dirty="0">
                <a:latin typeface="Comic Sans MS" panose="030F0702030302020204" pitchFamily="66" charset="0"/>
              </a:rPr>
              <a:t>”. </a:t>
            </a:r>
            <a:r>
              <a:rPr lang="en-US" sz="2400" dirty="0" err="1">
                <a:latin typeface="Comic Sans MS" panose="030F0702030302020204" pitchFamily="66" charset="0"/>
              </a:rPr>
              <a:t>Ita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obstupescebat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ut</a:t>
            </a:r>
            <a:r>
              <a:rPr lang="en-US" sz="2400" dirty="0">
                <a:latin typeface="Comic Sans MS" panose="030F0702030302020204" pitchFamily="66" charset="0"/>
              </a:rPr>
              <a:t> ad </a:t>
            </a:r>
            <a:r>
              <a:rPr lang="en-US" sz="2400" dirty="0" err="1">
                <a:latin typeface="Comic Sans MS" panose="030F0702030302020204" pitchFamily="66" charset="0"/>
              </a:rPr>
              <a:t>terram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caderet</a:t>
            </a:r>
            <a:r>
              <a:rPr lang="en-US" sz="2400" dirty="0">
                <a:latin typeface="Comic Sans MS" panose="030F0702030302020204" pitchFamily="66" charset="0"/>
              </a:rPr>
              <a:t>. Nihil </a:t>
            </a:r>
            <a:r>
              <a:rPr lang="en-US" sz="2400" dirty="0" err="1">
                <a:latin typeface="Comic Sans MS" panose="030F0702030302020204" pitchFamily="66" charset="0"/>
              </a:rPr>
              <a:t>fuerat</a:t>
            </a:r>
            <a:r>
              <a:rPr lang="en-US" sz="2400" dirty="0">
                <a:latin typeface="Comic Sans MS" panose="030F0702030302020204" pitchFamily="66" charset="0"/>
              </a:rPr>
              <a:t> quod </a:t>
            </a:r>
            <a:r>
              <a:rPr lang="en-US" sz="2400" dirty="0" err="1">
                <a:latin typeface="Comic Sans MS" panose="030F0702030302020204" pitchFamily="66" charset="0"/>
              </a:rPr>
              <a:t>facere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potuerat</a:t>
            </a:r>
            <a:r>
              <a:rPr lang="en-US" sz="2400" dirty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3482975" cy="189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5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+mn-lt"/>
              </a:rPr>
              <a:t>Fio</a:t>
            </a:r>
            <a:r>
              <a:rPr lang="en-US" dirty="0" smtClean="0">
                <a:latin typeface="+mn-lt"/>
              </a:rPr>
              <a:t> comes from </a:t>
            </a:r>
            <a:r>
              <a:rPr lang="en-US" dirty="0" err="1" smtClean="0">
                <a:latin typeface="+mn-lt"/>
              </a:rPr>
              <a:t>facio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make</a:t>
            </a:r>
            <a:r>
              <a:rPr lang="en-US" dirty="0" smtClean="0">
                <a:latin typeface="+mn-lt"/>
              </a:rPr>
              <a:t> or </a:t>
            </a:r>
            <a:r>
              <a:rPr lang="en-US" i="1" dirty="0" smtClean="0">
                <a:latin typeface="+mn-lt"/>
              </a:rPr>
              <a:t>do</a:t>
            </a:r>
            <a:r>
              <a:rPr lang="en-US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971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Fio</a:t>
            </a:r>
            <a:r>
              <a:rPr lang="en-US" dirty="0" smtClean="0"/>
              <a:t> is the passive form of </a:t>
            </a:r>
            <a:r>
              <a:rPr lang="en-US" dirty="0" err="1" smtClean="0"/>
              <a:t>facio</a:t>
            </a:r>
            <a:r>
              <a:rPr lang="en-US" dirty="0" smtClean="0"/>
              <a:t> in Latin.</a:t>
            </a:r>
            <a:endParaRPr lang="en-US" dirty="0" smtClean="0"/>
          </a:p>
          <a:p>
            <a:pPr lvl="5">
              <a:buNone/>
            </a:pPr>
            <a:r>
              <a:rPr lang="en-US" sz="1800" dirty="0" smtClean="0"/>
              <a:t> INDICATIVE PRESENT</a:t>
            </a:r>
          </a:p>
          <a:p>
            <a:pPr lvl="5">
              <a:buNone/>
            </a:pPr>
            <a:endParaRPr lang="en-US" sz="3200" dirty="0" smtClean="0"/>
          </a:p>
          <a:p>
            <a:pPr lvl="5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fio</a:t>
            </a:r>
            <a:r>
              <a:rPr lang="en-US" sz="3200" dirty="0" smtClean="0"/>
              <a:t>	</a:t>
            </a:r>
            <a:r>
              <a:rPr lang="en-US" sz="3200" dirty="0" err="1" smtClean="0"/>
              <a:t>fimus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fis</a:t>
            </a:r>
            <a:r>
              <a:rPr lang="en-US" sz="3200" dirty="0" smtClean="0"/>
              <a:t>	</a:t>
            </a:r>
            <a:r>
              <a:rPr lang="en-US" sz="3200" dirty="0" err="1" smtClean="0"/>
              <a:t>fitis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fit	</a:t>
            </a:r>
            <a:r>
              <a:rPr lang="en-US" sz="3200" dirty="0" err="1" smtClean="0"/>
              <a:t>fiunt</a:t>
            </a:r>
            <a:endParaRPr lang="en-US" sz="3200" dirty="0" smtClean="0"/>
          </a:p>
        </p:txBody>
      </p:sp>
      <p:pic>
        <p:nvPicPr>
          <p:cNvPr id="4" name="il_fi" descr="http://farm4.static.flickr.com/3082/3149144626_b2e522ea0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38371"/>
            <a:ext cx="1663700" cy="11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Fearing</a:t>
            </a:r>
            <a:endParaRPr lang="en-US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8229600" cy="3200400"/>
          </a:xfrm>
        </p:spPr>
        <p:txBody>
          <a:bodyPr/>
          <a:lstStyle/>
          <a:p>
            <a:pPr eaLnBrk="1" hangingPunct="1">
              <a:buNone/>
            </a:pPr>
            <a:endParaRPr lang="en-US" sz="3200" dirty="0" smtClean="0"/>
          </a:p>
          <a:p>
            <a:pPr eaLnBrk="1" hangingPunct="1">
              <a:buNone/>
            </a:pPr>
            <a:r>
              <a:rPr lang="en-US" sz="3200" dirty="0" smtClean="0"/>
              <a:t>	</a:t>
            </a:r>
          </a:p>
        </p:txBody>
      </p:sp>
      <p:sp>
        <p:nvSpPr>
          <p:cNvPr id="2" name="Oval 1"/>
          <p:cNvSpPr/>
          <p:nvPr/>
        </p:nvSpPr>
        <p:spPr>
          <a:xfrm>
            <a:off x="762000" y="1626632"/>
            <a:ext cx="297180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66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29000" y="2133600"/>
            <a:ext cx="2286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9000" y="2895600"/>
            <a:ext cx="2286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3276600"/>
            <a:ext cx="2286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3276600"/>
            <a:ext cx="28194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4095750"/>
            <a:ext cx="1752600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1764268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fear you will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see him.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fear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see him.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Timeo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495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videbis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09700" y="272501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what you would expect!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Fearing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615629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9248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Wishing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err="1" smtClean="0"/>
              <a:t>Utinam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videas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81200" y="53340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 that you will see him!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           I wish you would see him!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262822"/>
            <a:ext cx="3092450" cy="233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Vocabulary</a:t>
            </a:r>
            <a:endParaRPr lang="en-US" dirty="0" smtClean="0"/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infirmus</a:t>
            </a:r>
            <a:r>
              <a:rPr lang="en-US" sz="2400" dirty="0"/>
              <a:t>          </a:t>
            </a:r>
            <a:r>
              <a:rPr lang="en-US" sz="2400" dirty="0" err="1"/>
              <a:t>aperio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seditio</a:t>
            </a:r>
            <a:r>
              <a:rPr lang="en-US" sz="2400" dirty="0" smtClean="0"/>
              <a:t>            </a:t>
            </a:r>
            <a:r>
              <a:rPr lang="en-US" sz="2400" dirty="0" err="1"/>
              <a:t>crucifigo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seditiosus</a:t>
            </a:r>
            <a:r>
              <a:rPr lang="en-US" sz="2400" dirty="0" smtClean="0"/>
              <a:t>        </a:t>
            </a:r>
            <a:r>
              <a:rPr lang="en-US" sz="2400" dirty="0" err="1"/>
              <a:t>fio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vinctus</a:t>
            </a:r>
            <a:r>
              <a:rPr lang="en-US" sz="2400" dirty="0" smtClean="0"/>
              <a:t>            </a:t>
            </a:r>
            <a:r>
              <a:rPr lang="en-US" sz="2400" dirty="0" err="1"/>
              <a:t>incito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vix</a:t>
            </a:r>
            <a:r>
              <a:rPr lang="en-US" sz="2400" dirty="0"/>
              <a:t>                  </a:t>
            </a:r>
            <a:r>
              <a:rPr lang="en-US" sz="2400" dirty="0" err="1"/>
              <a:t>verbero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invidia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crux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61870"/>
            <a:ext cx="2609850" cy="229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of Sequence of Tenses</a:t>
            </a:r>
            <a:r>
              <a:rPr lang="en-US" dirty="0"/>
              <a:t>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Verb………Subjunctive Verb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Present             </a:t>
            </a:r>
            <a:r>
              <a:rPr lang="en-US" dirty="0" err="1" smtClean="0"/>
              <a:t>Present</a:t>
            </a:r>
            <a:r>
              <a:rPr lang="en-US" dirty="0" smtClean="0"/>
              <a:t> </a:t>
            </a:r>
            <a:r>
              <a:rPr lang="en-US" dirty="0"/>
              <a:t>– occurs at same time or after time of M.V.</a:t>
            </a:r>
          </a:p>
          <a:p>
            <a:r>
              <a:rPr lang="en-US" dirty="0" smtClean="0"/>
              <a:t>                         Perfect </a:t>
            </a:r>
            <a:r>
              <a:rPr lang="en-US" dirty="0"/>
              <a:t>--  occurs before time of M.V.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Imperfect           </a:t>
            </a:r>
            <a:r>
              <a:rPr lang="en-US" dirty="0" err="1" smtClean="0"/>
              <a:t>Imperfect</a:t>
            </a:r>
            <a:r>
              <a:rPr lang="en-US" dirty="0" smtClean="0"/>
              <a:t> </a:t>
            </a:r>
            <a:r>
              <a:rPr lang="en-US" dirty="0"/>
              <a:t>– occurs at same time or after time of M.V.</a:t>
            </a:r>
          </a:p>
          <a:p>
            <a:r>
              <a:rPr lang="en-US" dirty="0" smtClean="0"/>
              <a:t>                          Pluperfect </a:t>
            </a:r>
            <a:r>
              <a:rPr lang="en-US" dirty="0"/>
              <a:t>--  occurs before time of M.V.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Main Verb……Subjunctive Verb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smtClean="0"/>
              <a:t>Future                  </a:t>
            </a:r>
            <a:r>
              <a:rPr lang="en-US" sz="1800" dirty="0"/>
              <a:t>Present – occurs at same time or after time of M.V.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Perfect </a:t>
            </a:r>
            <a:r>
              <a:rPr lang="en-US" sz="1800" dirty="0"/>
              <a:t>--  occurs before time of M.V.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/>
              <a:t> </a:t>
            </a:r>
            <a:r>
              <a:rPr lang="en-US" sz="1800" dirty="0" smtClean="0"/>
              <a:t>Perfect                 </a:t>
            </a:r>
            <a:r>
              <a:rPr lang="en-US" sz="1800" dirty="0"/>
              <a:t>Present – occurs at same time or after time of M.V.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Perfect </a:t>
            </a:r>
            <a:r>
              <a:rPr lang="en-US" sz="1800" dirty="0"/>
              <a:t>--  occurs before time of M.V.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kHeritageMonthPres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27DE81-D45E-496F-810E-8BDAA9E19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GreekHeritageMonthPres</Template>
  <TotalTime>252</TotalTime>
  <Words>1030</Words>
  <Application>Microsoft Office PowerPoint</Application>
  <PresentationFormat>On-screen Show (4:3)</PresentationFormat>
  <Paragraphs>151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GreekHeritageMonthPres</vt:lpstr>
      <vt:lpstr>Chapter Fifteen</vt:lpstr>
      <vt:lpstr>Contents</vt:lpstr>
      <vt:lpstr>Fio comes from facio, make or do.</vt:lpstr>
      <vt:lpstr>Fearing</vt:lpstr>
      <vt:lpstr>Fearing</vt:lpstr>
      <vt:lpstr>Wishing</vt:lpstr>
      <vt:lpstr>Vocabulary</vt:lpstr>
      <vt:lpstr>Review of Sequence of Tenses Chart</vt:lpstr>
      <vt:lpstr>PowerPoint Presentation</vt:lpstr>
      <vt:lpstr>PowerPoint Presentation</vt:lpstr>
      <vt:lpstr>Exercise A.</vt:lpstr>
      <vt:lpstr>Exercise B.</vt:lpstr>
      <vt:lpstr>PowerPoint Presentation</vt:lpstr>
      <vt:lpstr>PowerPoint Presentation</vt:lpstr>
      <vt:lpstr>PowerPoint Presentation</vt:lpstr>
      <vt:lpstr>  Bible Thoughts using the word “fear”.(Not exactly like this lesson) </vt:lpstr>
      <vt:lpstr>Barabbas</vt:lpstr>
      <vt:lpstr>Barabbas</vt:lpstr>
      <vt:lpstr>Reading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Customer</dc:creator>
  <cp:lastModifiedBy>Owner</cp:lastModifiedBy>
  <cp:revision>28</cp:revision>
  <dcterms:created xsi:type="dcterms:W3CDTF">2011-04-17T20:47:31Z</dcterms:created>
  <dcterms:modified xsi:type="dcterms:W3CDTF">2019-06-11T19:53:37Z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TC102308681033</vt:lpwstr>
  </property>
</Properties>
</file>