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2"/>
  </p:sldMasterIdLst>
  <p:notesMasterIdLst>
    <p:notesMasterId r:id="rId18"/>
  </p:notesMasterIdLst>
  <p:sldIdLst>
    <p:sldId id="256" r:id="rId3"/>
    <p:sldId id="257" r:id="rId4"/>
    <p:sldId id="266" r:id="rId5"/>
    <p:sldId id="268" r:id="rId6"/>
    <p:sldId id="264" r:id="rId7"/>
    <p:sldId id="258" r:id="rId8"/>
    <p:sldId id="267" r:id="rId9"/>
    <p:sldId id="265" r:id="rId10"/>
    <p:sldId id="260" r:id="rId11"/>
    <p:sldId id="261" r:id="rId12"/>
    <p:sldId id="259" r:id="rId13"/>
    <p:sldId id="269" r:id="rId14"/>
    <p:sldId id="270" r:id="rId15"/>
    <p:sldId id="271" r:id="rId16"/>
    <p:sldId id="272" r:id="rId17"/>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699" autoAdjust="0"/>
    <p:restoredTop sz="94660"/>
  </p:normalViewPr>
  <p:slideViewPr>
    <p:cSldViewPr>
      <p:cViewPr>
        <p:scale>
          <a:sx n="100" d="100"/>
          <a:sy n="100" d="100"/>
        </p:scale>
        <p:origin x="-92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vl1pPr>
          </a:lstStyle>
          <a:p>
            <a:endParaRPr lang="en-US"/>
          </a:p>
        </p:txBody>
      </p:sp>
      <p:sp>
        <p:nvSpPr>
          <p:cNvPr id="30723"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vl1pPr>
          </a:lstStyle>
          <a:p>
            <a:endParaRPr lang="en-US"/>
          </a:p>
        </p:txBody>
      </p:sp>
      <p:sp>
        <p:nvSpPr>
          <p:cNvPr id="1434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vl1pPr>
          </a:lstStyle>
          <a:p>
            <a:endParaRPr lang="en-US"/>
          </a:p>
        </p:txBody>
      </p:sp>
      <p:sp>
        <p:nvSpPr>
          <p:cNvPr id="30727"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fld id="{C3594B53-0D60-40A0-BFC2-984431E7CFCE}" type="slidenum">
              <a:rPr lang="en-US"/>
              <a:pPr/>
              <a:t>‹#›</a:t>
            </a:fld>
            <a:endParaRPr lang="en-US"/>
          </a:p>
        </p:txBody>
      </p:sp>
    </p:spTree>
    <p:extLst>
      <p:ext uri="{BB962C8B-B14F-4D97-AF65-F5344CB8AC3E}">
        <p14:creationId xmlns:p14="http://schemas.microsoft.com/office/powerpoint/2010/main" val="6882453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258D52A7-6961-4D0D-BF8E-F22A60058557}" type="slidenum">
              <a:rPr lang="en-US"/>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E2A9C39F-BFC2-4DBB-ABFC-00B762628397}" type="slidenum">
              <a:rPr lang="en-US"/>
              <a:pPr/>
              <a:t>10</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EFFD8ABC-820D-4762-A1CD-AEA58C77E723}" type="slidenum">
              <a:rPr lang="en-US"/>
              <a:pPr/>
              <a:t>11</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F7075928-9F2E-4B84-A288-0B967BA211DB}" type="slidenum">
              <a:rPr lang="en-US"/>
              <a:pPr/>
              <a:t>2</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D5A104B3-0A57-4742-B485-299EBA13A233}" type="slidenum">
              <a:rPr lang="en-US"/>
              <a:pPr/>
              <a:t>3</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4110561-E915-4914-AC7D-E09D7FA355C7}" type="slidenum">
              <a:rPr lang="en-US"/>
              <a:pPr/>
              <a:t>4</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C594BA75-B6E4-4A73-B1E8-364525150A2C}" type="slidenum">
              <a:rPr lang="en-US"/>
              <a:pPr/>
              <a:t>5</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6C825F2E-3882-48A9-AACB-DB33B801096C}" type="slidenum">
              <a:rPr lang="en-US"/>
              <a:pPr/>
              <a:t>6</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F56DA0C7-952C-4790-9A3E-1070489B6629}" type="slidenum">
              <a:rPr lang="en-US"/>
              <a:pPr/>
              <a:t>7</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36D4AF5-D770-4A2E-8533-1FED7509F9AE}" type="slidenum">
              <a:rPr lang="en-US"/>
              <a:pPr/>
              <a:t>8</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8C9919D-71AE-42DB-929B-2B34F96B2259}" type="slidenum">
              <a:rPr lang="en-US"/>
              <a:pPr/>
              <a:t>9</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0967" name="Picture 7" descr="hispanic_hm_pg1"/>
          <p:cNvPicPr>
            <a:picLocks noChangeAspect="1" noChangeArrowheads="1"/>
          </p:cNvPicPr>
          <p:nvPr userDrawn="1"/>
        </p:nvPicPr>
        <p:blipFill>
          <a:blip r:embed="rId2" cstate="print"/>
          <a:stretch>
            <a:fillRect/>
          </a:stretch>
        </p:blipFill>
        <p:spPr bwMode="auto">
          <a:xfrm>
            <a:off x="3166" y="0"/>
            <a:ext cx="9137667" cy="6858000"/>
          </a:xfrm>
          <a:prstGeom prst="rect">
            <a:avLst/>
          </a:prstGeom>
          <a:noFill/>
        </p:spPr>
      </p:pic>
      <p:sp>
        <p:nvSpPr>
          <p:cNvPr id="40968" name="Rectangle 8"/>
          <p:cNvSpPr>
            <a:spLocks noGrp="1" noChangeArrowheads="1"/>
          </p:cNvSpPr>
          <p:nvPr>
            <p:ph type="ctrTitle"/>
          </p:nvPr>
        </p:nvSpPr>
        <p:spPr>
          <a:xfrm>
            <a:off x="685800" y="2819400"/>
            <a:ext cx="7772400" cy="2057400"/>
          </a:xfrm>
        </p:spPr>
        <p:txBody>
          <a:bodyPr/>
          <a:lstStyle>
            <a:lvl1pPr algn="ctr">
              <a:defRPr smtClean="0"/>
            </a:lvl1pPr>
          </a:lstStyle>
          <a:p>
            <a:r>
              <a:rPr lang="en-US" smtClean="0"/>
              <a:t>Click to edit Master title style</a:t>
            </a:r>
          </a:p>
        </p:txBody>
      </p:sp>
      <p:sp>
        <p:nvSpPr>
          <p:cNvPr id="40969" name="Rectangle 9"/>
          <p:cNvSpPr>
            <a:spLocks noGrp="1" noChangeArrowheads="1"/>
          </p:cNvSpPr>
          <p:nvPr>
            <p:ph type="subTitle" idx="1"/>
          </p:nvPr>
        </p:nvSpPr>
        <p:spPr>
          <a:xfrm>
            <a:off x="1219200" y="381000"/>
            <a:ext cx="6400800" cy="914400"/>
          </a:xfrm>
        </p:spPr>
        <p:txBody>
          <a:bodyPr/>
          <a:lstStyle>
            <a:lvl1pPr marL="0" indent="0" algn="ctr">
              <a:buFontTx/>
              <a:buNone/>
              <a:defRPr sz="2400" smtClean="0"/>
            </a:lvl1pPr>
          </a:lstStyle>
          <a:p>
            <a:r>
              <a:rPr lang="en-US" smtClean="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dissolve">
                                      <p:cBhvr>
                                        <p:cTn id="7" dur="500"/>
                                        <p:tgtEl>
                                          <p:spTgt spid="4096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969">
                                            <p:txEl>
                                              <p:pRg st="0" end="0"/>
                                            </p:txEl>
                                          </p:spTgt>
                                        </p:tgtEl>
                                        <p:attrNameLst>
                                          <p:attrName>style.visibility</p:attrName>
                                        </p:attrNameLst>
                                      </p:cBhvr>
                                      <p:to>
                                        <p:strVal val="visible"/>
                                      </p:to>
                                    </p:set>
                                    <p:animEffect transition="in" filter="dissolve">
                                      <p:cBhvr>
                                        <p:cTn id="11" dur="500"/>
                                        <p:tgtEl>
                                          <p:spTgt spid="409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autoUpdateAnimBg="0"/>
      <p:bldP spid="40969"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40969"/>
                        </p:tgtEl>
                        <p:attrNameLst>
                          <p:attrName>style.visibility</p:attrName>
                        </p:attrNameLst>
                      </p:cBhvr>
                      <p:to>
                        <p:strVal val="visible"/>
                      </p:to>
                    </p:set>
                    <p:animEffect transition="in" filter="dissolve">
                      <p:cBhvr>
                        <p:cTn dur="500"/>
                        <p:tgtEl>
                          <p:spTgt spid="4096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fld id="{2372FC03-A594-4C35-8E51-FE8F992B4939}" type="datetimeFigureOut">
              <a:rPr lang="en-US"/>
              <a:pPr/>
              <a:t>7/15/2019</a:t>
            </a:fld>
            <a:endParaRPr lang="en-US"/>
          </a:p>
        </p:txBody>
      </p:sp>
      <p:sp>
        <p:nvSpPr>
          <p:cNvPr id="5" name="Rectangle 11"/>
          <p:cNvSpPr>
            <a:spLocks noGrp="1" noChangeArrowheads="1"/>
          </p:cNvSpPr>
          <p:nvPr>
            <p:ph type="ftr" sz="quarter" idx="11"/>
          </p:nvPr>
        </p:nvSpPr>
        <p:spPr>
          <a:ln/>
        </p:spPr>
        <p:txBody>
          <a:bodyPr/>
          <a:lstStyle>
            <a:lvl1pPr>
              <a:defRPr/>
            </a:lvl1pPr>
          </a:lstStyle>
          <a:p>
            <a:endParaRPr lang="en-US"/>
          </a:p>
        </p:txBody>
      </p:sp>
      <p:sp>
        <p:nvSpPr>
          <p:cNvPr id="6" name="Rectangle 12"/>
          <p:cNvSpPr>
            <a:spLocks noGrp="1" noChangeArrowheads="1"/>
          </p:cNvSpPr>
          <p:nvPr>
            <p:ph type="sldNum" sz="quarter" idx="12"/>
          </p:nvPr>
        </p:nvSpPr>
        <p:spPr>
          <a:ln/>
        </p:spPr>
        <p:txBody>
          <a:bodyPr/>
          <a:lstStyle>
            <a:lvl1pPr>
              <a:defRPr/>
            </a:lvl1pPr>
          </a:lstStyle>
          <a:p>
            <a:fld id="{B97B7239-82D3-4AEA-A1E2-3FBF8A0A162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fld id="{151E50B1-9D11-4E42-8681-A7C636B1D43A}" type="datetimeFigureOut">
              <a:rPr lang="en-US"/>
              <a:pPr/>
              <a:t>7/15/2019</a:t>
            </a:fld>
            <a:endParaRPr lang="en-US"/>
          </a:p>
        </p:txBody>
      </p:sp>
      <p:sp>
        <p:nvSpPr>
          <p:cNvPr id="5" name="Rectangle 11"/>
          <p:cNvSpPr>
            <a:spLocks noGrp="1" noChangeArrowheads="1"/>
          </p:cNvSpPr>
          <p:nvPr>
            <p:ph type="ftr" sz="quarter" idx="11"/>
          </p:nvPr>
        </p:nvSpPr>
        <p:spPr>
          <a:ln/>
        </p:spPr>
        <p:txBody>
          <a:bodyPr/>
          <a:lstStyle>
            <a:lvl1pPr>
              <a:defRPr/>
            </a:lvl1pPr>
          </a:lstStyle>
          <a:p>
            <a:endParaRPr lang="en-US"/>
          </a:p>
        </p:txBody>
      </p:sp>
      <p:sp>
        <p:nvSpPr>
          <p:cNvPr id="6" name="Rectangle 12"/>
          <p:cNvSpPr>
            <a:spLocks noGrp="1" noChangeArrowheads="1"/>
          </p:cNvSpPr>
          <p:nvPr>
            <p:ph type="sldNum" sz="quarter" idx="12"/>
          </p:nvPr>
        </p:nvSpPr>
        <p:spPr>
          <a:ln/>
        </p:spPr>
        <p:txBody>
          <a:bodyPr/>
          <a:lstStyle>
            <a:lvl1pPr>
              <a:defRPr/>
            </a:lvl1pPr>
          </a:lstStyle>
          <a:p>
            <a:fld id="{E43BECDB-55C0-4311-AD1E-8B08D68BF44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576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fld id="{99E32618-4AE5-41CF-A1C7-81268002EEB9}" type="datetimeFigureOut">
              <a:rPr lang="en-US"/>
              <a:pPr/>
              <a:t>7/15/2019</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E75464D7-A24D-41B3-83A7-ABC0AE912C0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038600" cy="4724400"/>
          </a:xfrm>
        </p:spPr>
        <p:txBody>
          <a:bodyPr/>
          <a:lstStyle/>
          <a:p>
            <a:pPr lvl="0"/>
            <a:r>
              <a:rPr lang="en-US" noProof="0" smtClean="0"/>
              <a:t>Click icon to add clip art</a:t>
            </a:r>
          </a:p>
        </p:txBody>
      </p:sp>
      <p:sp>
        <p:nvSpPr>
          <p:cNvPr id="5" name="Rectangle 10"/>
          <p:cNvSpPr>
            <a:spLocks noGrp="1" noChangeArrowheads="1"/>
          </p:cNvSpPr>
          <p:nvPr>
            <p:ph type="dt" sz="half" idx="10"/>
          </p:nvPr>
        </p:nvSpPr>
        <p:spPr>
          <a:ln/>
        </p:spPr>
        <p:txBody>
          <a:bodyPr/>
          <a:lstStyle>
            <a:lvl1pPr>
              <a:defRPr/>
            </a:lvl1pPr>
          </a:lstStyle>
          <a:p>
            <a:fld id="{8B5674E5-4237-4D02-9DE3-8F16FF706DE1}" type="datetimeFigureOut">
              <a:rPr lang="en-US"/>
              <a:pPr/>
              <a:t>7/15/2019</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3F4D5829-3FF6-4592-82F5-7E4BE69CF65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fld id="{BA450190-9F2F-42AF-982A-F97D2EEB0AE2}" type="datetimeFigureOut">
              <a:rPr lang="en-US"/>
              <a:pPr/>
              <a:t>7/15/2019</a:t>
            </a:fld>
            <a:endParaRPr lang="en-US"/>
          </a:p>
        </p:txBody>
      </p:sp>
      <p:sp>
        <p:nvSpPr>
          <p:cNvPr id="5" name="Rectangle 11"/>
          <p:cNvSpPr>
            <a:spLocks noGrp="1" noChangeArrowheads="1"/>
          </p:cNvSpPr>
          <p:nvPr>
            <p:ph type="ftr" sz="quarter" idx="11"/>
          </p:nvPr>
        </p:nvSpPr>
        <p:spPr>
          <a:ln/>
        </p:spPr>
        <p:txBody>
          <a:bodyPr/>
          <a:lstStyle>
            <a:lvl1pPr>
              <a:defRPr/>
            </a:lvl1pPr>
          </a:lstStyle>
          <a:p>
            <a:endParaRPr lang="en-US"/>
          </a:p>
        </p:txBody>
      </p:sp>
      <p:sp>
        <p:nvSpPr>
          <p:cNvPr id="6" name="Rectangle 12"/>
          <p:cNvSpPr>
            <a:spLocks noGrp="1" noChangeArrowheads="1"/>
          </p:cNvSpPr>
          <p:nvPr>
            <p:ph type="sldNum" sz="quarter" idx="12"/>
          </p:nvPr>
        </p:nvSpPr>
        <p:spPr>
          <a:ln/>
        </p:spPr>
        <p:txBody>
          <a:bodyPr/>
          <a:lstStyle>
            <a:lvl1pPr>
              <a:defRPr/>
            </a:lvl1pPr>
          </a:lstStyle>
          <a:p>
            <a:fld id="{9BA9BC8D-FBDF-4D4C-9663-D407DFA0A60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fld id="{4EB034A7-4CF0-465D-B24E-F980674E4D2F}" type="datetimeFigureOut">
              <a:rPr lang="en-US"/>
              <a:pPr/>
              <a:t>7/15/2019</a:t>
            </a:fld>
            <a:endParaRPr lang="en-US"/>
          </a:p>
        </p:txBody>
      </p:sp>
      <p:sp>
        <p:nvSpPr>
          <p:cNvPr id="5" name="Rectangle 11"/>
          <p:cNvSpPr>
            <a:spLocks noGrp="1" noChangeArrowheads="1"/>
          </p:cNvSpPr>
          <p:nvPr>
            <p:ph type="ftr" sz="quarter" idx="11"/>
          </p:nvPr>
        </p:nvSpPr>
        <p:spPr>
          <a:ln/>
        </p:spPr>
        <p:txBody>
          <a:bodyPr/>
          <a:lstStyle>
            <a:lvl1pPr>
              <a:defRPr/>
            </a:lvl1pPr>
          </a:lstStyle>
          <a:p>
            <a:endParaRPr lang="en-US"/>
          </a:p>
        </p:txBody>
      </p:sp>
      <p:sp>
        <p:nvSpPr>
          <p:cNvPr id="6" name="Rectangle 12"/>
          <p:cNvSpPr>
            <a:spLocks noGrp="1" noChangeArrowheads="1"/>
          </p:cNvSpPr>
          <p:nvPr>
            <p:ph type="sldNum" sz="quarter" idx="12"/>
          </p:nvPr>
        </p:nvSpPr>
        <p:spPr>
          <a:ln/>
        </p:spPr>
        <p:txBody>
          <a:bodyPr/>
          <a:lstStyle>
            <a:lvl1pPr>
              <a:defRPr/>
            </a:lvl1pPr>
          </a:lstStyle>
          <a:p>
            <a:fld id="{DD48FD1D-7BA7-4C3E-A3D1-BAC5A75FCDC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fld id="{AC78985C-F9F2-4860-AA1F-8EE0E8417CD0}" type="datetimeFigureOut">
              <a:rPr lang="en-US"/>
              <a:pPr/>
              <a:t>7/15/2019</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27A87A05-60DF-4E9B-9F33-EC5D06380B9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fld id="{C5A1AD83-92F5-4E0F-9C6B-63E014E6D4ED}" type="datetimeFigureOut">
              <a:rPr lang="en-US"/>
              <a:pPr/>
              <a:t>7/15/2019</a:t>
            </a:fld>
            <a:endParaRPr lang="en-US"/>
          </a:p>
        </p:txBody>
      </p:sp>
      <p:sp>
        <p:nvSpPr>
          <p:cNvPr id="8" name="Rectangle 11"/>
          <p:cNvSpPr>
            <a:spLocks noGrp="1" noChangeArrowheads="1"/>
          </p:cNvSpPr>
          <p:nvPr>
            <p:ph type="ftr" sz="quarter" idx="11"/>
          </p:nvPr>
        </p:nvSpPr>
        <p:spPr>
          <a:ln/>
        </p:spPr>
        <p:txBody>
          <a:bodyPr/>
          <a:lstStyle>
            <a:lvl1pPr>
              <a:defRPr/>
            </a:lvl1pPr>
          </a:lstStyle>
          <a:p>
            <a:endParaRPr lang="en-US"/>
          </a:p>
        </p:txBody>
      </p:sp>
      <p:sp>
        <p:nvSpPr>
          <p:cNvPr id="9" name="Rectangle 12"/>
          <p:cNvSpPr>
            <a:spLocks noGrp="1" noChangeArrowheads="1"/>
          </p:cNvSpPr>
          <p:nvPr>
            <p:ph type="sldNum" sz="quarter" idx="12"/>
          </p:nvPr>
        </p:nvSpPr>
        <p:spPr>
          <a:ln/>
        </p:spPr>
        <p:txBody>
          <a:bodyPr/>
          <a:lstStyle>
            <a:lvl1pPr>
              <a:defRPr/>
            </a:lvl1pPr>
          </a:lstStyle>
          <a:p>
            <a:fld id="{DCE4468D-A445-467D-8BDB-7B437CCC178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fld id="{E29BA26A-A9FC-493A-967B-CA3680D15388}" type="datetimeFigureOut">
              <a:rPr lang="en-US"/>
              <a:pPr/>
              <a:t>7/15/2019</a:t>
            </a:fld>
            <a:endParaRPr lang="en-US"/>
          </a:p>
        </p:txBody>
      </p:sp>
      <p:sp>
        <p:nvSpPr>
          <p:cNvPr id="4" name="Rectangle 11"/>
          <p:cNvSpPr>
            <a:spLocks noGrp="1" noChangeArrowheads="1"/>
          </p:cNvSpPr>
          <p:nvPr>
            <p:ph type="ftr" sz="quarter" idx="11"/>
          </p:nvPr>
        </p:nvSpPr>
        <p:spPr>
          <a:ln/>
        </p:spPr>
        <p:txBody>
          <a:bodyPr/>
          <a:lstStyle>
            <a:lvl1pPr>
              <a:defRPr/>
            </a:lvl1pPr>
          </a:lstStyle>
          <a:p>
            <a:endParaRPr lang="en-US"/>
          </a:p>
        </p:txBody>
      </p:sp>
      <p:sp>
        <p:nvSpPr>
          <p:cNvPr id="5" name="Rectangle 12"/>
          <p:cNvSpPr>
            <a:spLocks noGrp="1" noChangeArrowheads="1"/>
          </p:cNvSpPr>
          <p:nvPr>
            <p:ph type="sldNum" sz="quarter" idx="12"/>
          </p:nvPr>
        </p:nvSpPr>
        <p:spPr>
          <a:ln/>
        </p:spPr>
        <p:txBody>
          <a:bodyPr/>
          <a:lstStyle>
            <a:lvl1pPr>
              <a:defRPr/>
            </a:lvl1pPr>
          </a:lstStyle>
          <a:p>
            <a:fld id="{DD83451A-665C-4B28-A5CF-6D04A759056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fld id="{B0FAFE2D-578E-4D39-815D-5EF2757D200D}" type="datetimeFigureOut">
              <a:rPr lang="en-US"/>
              <a:pPr/>
              <a:t>7/15/2019</a:t>
            </a:fld>
            <a:endParaRPr lang="en-US"/>
          </a:p>
        </p:txBody>
      </p:sp>
      <p:sp>
        <p:nvSpPr>
          <p:cNvPr id="3" name="Rectangle 11"/>
          <p:cNvSpPr>
            <a:spLocks noGrp="1" noChangeArrowheads="1"/>
          </p:cNvSpPr>
          <p:nvPr>
            <p:ph type="ftr" sz="quarter" idx="11"/>
          </p:nvPr>
        </p:nvSpPr>
        <p:spPr>
          <a:ln/>
        </p:spPr>
        <p:txBody>
          <a:bodyPr/>
          <a:lstStyle>
            <a:lvl1pPr>
              <a:defRPr/>
            </a:lvl1pPr>
          </a:lstStyle>
          <a:p>
            <a:endParaRPr lang="en-US"/>
          </a:p>
        </p:txBody>
      </p:sp>
      <p:sp>
        <p:nvSpPr>
          <p:cNvPr id="4" name="Rectangle 12"/>
          <p:cNvSpPr>
            <a:spLocks noGrp="1" noChangeArrowheads="1"/>
          </p:cNvSpPr>
          <p:nvPr>
            <p:ph type="sldNum" sz="quarter" idx="12"/>
          </p:nvPr>
        </p:nvSpPr>
        <p:spPr>
          <a:ln/>
        </p:spPr>
        <p:txBody>
          <a:bodyPr/>
          <a:lstStyle>
            <a:lvl1pPr>
              <a:defRPr/>
            </a:lvl1pPr>
          </a:lstStyle>
          <a:p>
            <a:fld id="{4EA81F07-5310-4D74-9E1D-BDE9E5F3BD4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20963FF4-6248-4137-8E0D-01BED42FA79B}" type="datetimeFigureOut">
              <a:rPr lang="en-US"/>
              <a:pPr/>
              <a:t>7/15/2019</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12026E08-CFFA-40AC-9B5D-6ED0A9B6885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C50336C3-E74D-4A01-962E-D9E46A604890}" type="datetimeFigureOut">
              <a:rPr lang="en-US"/>
              <a:pPr/>
              <a:t>7/15/2019</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127D0635-BFE0-4443-95A6-96F2690AD13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8" name="Picture 14" descr="hispanic_hm_pg2_V2"/>
          <p:cNvPicPr>
            <a:picLocks noChangeAspect="1" noChangeArrowheads="1"/>
          </p:cNvPicPr>
          <p:nvPr/>
        </p:nvPicPr>
        <p:blipFill>
          <a:blip r:embed="rId15" cstate="print"/>
          <a:stretch>
            <a:fillRect/>
          </a:stretch>
        </p:blipFill>
        <p:spPr bwMode="auto">
          <a:xfrm>
            <a:off x="3166" y="0"/>
            <a:ext cx="9137667" cy="6858000"/>
          </a:xfrm>
          <a:prstGeom prst="rect">
            <a:avLst/>
          </a:prstGeom>
          <a:noFill/>
        </p:spPr>
      </p:pic>
      <p:sp>
        <p:nvSpPr>
          <p:cNvPr id="1032" name="Rectangle 8"/>
          <p:cNvSpPr>
            <a:spLocks noGrp="1" noChangeArrowheads="1"/>
          </p:cNvSpPr>
          <p:nvPr>
            <p:ph type="title"/>
          </p:nvPr>
        </p:nvSpPr>
        <p:spPr bwMode="auto">
          <a:xfrm>
            <a:off x="457200" y="76200"/>
            <a:ext cx="6781800" cy="1066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3" name="Rectangle 9"/>
          <p:cNvSpPr>
            <a:spLocks noGrp="1" noChangeArrowheads="1"/>
          </p:cNvSpPr>
          <p:nvPr>
            <p:ph type="body" idx="1"/>
          </p:nvPr>
        </p:nvSpPr>
        <p:spPr bwMode="auto">
          <a:xfrm>
            <a:off x="457200" y="1219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fld id="{517D68E0-3139-4D31-9678-BF5E9A63B5EB}" type="datetimeFigureOut">
              <a:rPr lang="en-US"/>
              <a:pPr/>
              <a:t>7/15/2019</a:t>
            </a:fld>
            <a:endParaRPr lang="en-US"/>
          </a:p>
        </p:txBody>
      </p:sp>
      <p:sp>
        <p:nvSpPr>
          <p:cNvPr id="1035" name="Rectangle 11"/>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endParaRPr lang="en-US"/>
          </a:p>
        </p:txBody>
      </p:sp>
      <p:sp>
        <p:nvSpPr>
          <p:cNvPr id="1036" name="Rectangle 12"/>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fld id="{F9D7BE8E-9176-4089-B894-E928AD5D688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 id="2147483651" r:id="rId13"/>
  </p:sldLayoutIdLst>
  <p:timing>
    <p:tnLst>
      <p:par>
        <p:cTn id="1" dur="indefinite" restart="never" nodeType="tmRoot"/>
      </p:par>
    </p:tnLst>
  </p:timing>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838200"/>
            <a:ext cx="7772400" cy="990600"/>
          </a:xfrm>
        </p:spPr>
        <p:txBody>
          <a:bodyPr/>
          <a:lstStyle/>
          <a:p>
            <a:pPr eaLnBrk="1" hangingPunct="1"/>
            <a:r>
              <a:rPr lang="en-US" sz="5600" smtClean="0">
                <a:latin typeface="+mn-lt"/>
              </a:rPr>
              <a:t>Chapter Nine</a:t>
            </a:r>
            <a:endParaRPr lang="en-US" sz="5600" dirty="0">
              <a:latin typeface="+mn-lt"/>
            </a:endParaRPr>
          </a:p>
        </p:txBody>
      </p:sp>
      <p:sp>
        <p:nvSpPr>
          <p:cNvPr id="5" name="TextBox 4"/>
          <p:cNvSpPr txBox="1"/>
          <p:nvPr/>
        </p:nvSpPr>
        <p:spPr>
          <a:xfrm>
            <a:off x="1219200" y="3352800"/>
            <a:ext cx="6477000" cy="738664"/>
          </a:xfrm>
          <a:prstGeom prst="rect">
            <a:avLst/>
          </a:prstGeom>
          <a:noFill/>
        </p:spPr>
        <p:txBody>
          <a:bodyPr wrap="square" rtlCol="0">
            <a:spAutoFit/>
          </a:bodyPr>
          <a:lstStyle/>
          <a:p>
            <a:pPr algn="ctr"/>
            <a:r>
              <a:rPr lang="en-US" sz="2400" smtClean="0"/>
              <a:t>Sine fide autem impossibile est placere Deo.</a:t>
            </a:r>
          </a:p>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it-IT" smtClean="0"/>
              <a:t>Psalmus Centum et Viginti et Unus </a:t>
            </a:r>
            <a:endParaRPr lang="en-US"/>
          </a:p>
        </p:txBody>
      </p:sp>
      <p:sp>
        <p:nvSpPr>
          <p:cNvPr id="12291" name="Rectangle 3"/>
          <p:cNvSpPr>
            <a:spLocks noGrp="1" noChangeArrowheads="1"/>
          </p:cNvSpPr>
          <p:nvPr>
            <p:ph type="body" idx="1"/>
          </p:nvPr>
        </p:nvSpPr>
        <p:spPr/>
        <p:txBody>
          <a:bodyPr/>
          <a:lstStyle/>
          <a:p>
            <a:pPr eaLnBrk="1" hangingPunct="1">
              <a:buNone/>
            </a:pPr>
            <a:endParaRPr lang="en-US" smtClean="0"/>
          </a:p>
          <a:p>
            <a:pPr>
              <a:buNone/>
            </a:pPr>
            <a:r>
              <a:rPr lang="en-US" smtClean="0"/>
              <a:t>  </a:t>
            </a:r>
            <a:r>
              <a:rPr lang="en-US" sz="2400" smtClean="0"/>
              <a:t>Levavi oculos meos ad clivos; Unde veniet auxilium mihi?</a:t>
            </a:r>
          </a:p>
          <a:p>
            <a:pPr>
              <a:buNone/>
            </a:pPr>
            <a:r>
              <a:rPr lang="it-IT" sz="2400" smtClean="0"/>
              <a:t>  Meum auxilium a Domino veniet, qui fecit caelum et terram.</a:t>
            </a:r>
            <a:endParaRPr lang="en-US" sz="2400" smtClean="0"/>
          </a:p>
          <a:p>
            <a:pPr>
              <a:buNone/>
            </a:pPr>
            <a:r>
              <a:rPr lang="it-IT" sz="2400" smtClean="0"/>
              <a:t>  Non permittet pedem tuum cadere; Qui tenet te non dormiet.</a:t>
            </a:r>
            <a:endParaRPr lang="en-US" sz="2400" smtClean="0"/>
          </a:p>
          <a:p>
            <a:pPr>
              <a:buNone/>
            </a:pPr>
            <a:r>
              <a:rPr lang="it-IT" sz="2400" smtClean="0"/>
              <a:t>  Ecce!  Qui curat Israel neque dormitabit neque dormiet.</a:t>
            </a:r>
            <a:endParaRPr lang="en-US" sz="2400"/>
          </a:p>
        </p:txBody>
      </p:sp>
      <p:pic>
        <p:nvPicPr>
          <p:cNvPr id="4" name="il_fi" descr="http://www.datavault.com/openchurch/components/com_virtuemart/shop_image/product/I_Will_Lift_Up_M_4b73106922b8d.jpg"/>
          <p:cNvPicPr/>
          <p:nvPr/>
        </p:nvPicPr>
        <p:blipFill>
          <a:blip r:embed="rId3" cstate="print"/>
          <a:srcRect/>
          <a:stretch>
            <a:fillRect/>
          </a:stretch>
        </p:blipFill>
        <p:spPr bwMode="auto">
          <a:xfrm>
            <a:off x="2819400" y="4038600"/>
            <a:ext cx="2495550" cy="13539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it-IT" smtClean="0"/>
              <a:t>Psalmus Centum et Viginti et Unus </a:t>
            </a:r>
            <a:endParaRPr lang="en-US" smtClean="0"/>
          </a:p>
        </p:txBody>
      </p:sp>
      <p:sp>
        <p:nvSpPr>
          <p:cNvPr id="13315" name="Rectangle 3"/>
          <p:cNvSpPr>
            <a:spLocks noGrp="1" noChangeArrowheads="1"/>
          </p:cNvSpPr>
          <p:nvPr>
            <p:ph type="body" idx="1"/>
          </p:nvPr>
        </p:nvSpPr>
        <p:spPr/>
        <p:txBody>
          <a:bodyPr/>
          <a:lstStyle/>
          <a:p>
            <a:pPr eaLnBrk="1" hangingPunct="1">
              <a:buNone/>
            </a:pPr>
            <a:endParaRPr lang="en-US" smtClean="0"/>
          </a:p>
          <a:p>
            <a:pPr>
              <a:buNone/>
            </a:pPr>
            <a:r>
              <a:rPr lang="en-US" sz="2400" smtClean="0"/>
              <a:t>Dominus curat te; Dominus est umbra super dexteram manum tuam.</a:t>
            </a:r>
          </a:p>
          <a:p>
            <a:pPr>
              <a:buNone/>
            </a:pPr>
            <a:r>
              <a:rPr lang="it-IT" sz="2400" smtClean="0"/>
              <a:t>Sol non uret te per diem, Neque luna per noctem.</a:t>
            </a:r>
            <a:endParaRPr lang="en-US" sz="2400" smtClean="0"/>
          </a:p>
          <a:p>
            <a:pPr>
              <a:buNone/>
            </a:pPr>
            <a:r>
              <a:rPr lang="it-IT" sz="2400" smtClean="0"/>
              <a:t>Dominus protegit te ab omni malo; Dominus protegit tuum animum.</a:t>
            </a:r>
            <a:endParaRPr lang="en-US" sz="2400" smtClean="0"/>
          </a:p>
          <a:p>
            <a:pPr>
              <a:buNone/>
            </a:pPr>
            <a:r>
              <a:rPr lang="en-US" sz="2400" smtClean="0"/>
              <a:t>Dominus servabit tuum introitum et tuum exitum.</a:t>
            </a:r>
          </a:p>
          <a:p>
            <a:pPr>
              <a:buNone/>
            </a:pPr>
            <a:r>
              <a:rPr lang="en-US" sz="2400" smtClean="0"/>
              <a:t>Ex hoc nunc et usque ad finem saeculi.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Reading Lesson</a:t>
            </a:r>
            <a:endParaRPr lang="en-US"/>
          </a:p>
        </p:txBody>
      </p:sp>
      <p:sp>
        <p:nvSpPr>
          <p:cNvPr id="3" name="Content Placeholder 2"/>
          <p:cNvSpPr>
            <a:spLocks noGrp="1"/>
          </p:cNvSpPr>
          <p:nvPr>
            <p:ph idx="1"/>
          </p:nvPr>
        </p:nvSpPr>
        <p:spPr>
          <a:xfrm>
            <a:off x="457200" y="1524000"/>
            <a:ext cx="8229600" cy="4419600"/>
          </a:xfrm>
        </p:spPr>
        <p:txBody>
          <a:bodyPr/>
          <a:lstStyle/>
          <a:p>
            <a:pPr marL="0" indent="0">
              <a:buNone/>
            </a:pPr>
            <a:r>
              <a:rPr lang="en-US" sz="2400" smtClean="0"/>
              <a:t>    Est </a:t>
            </a:r>
            <a:r>
              <a:rPr lang="en-US" sz="2400"/>
              <a:t>multo die, et fuit mirus dies.  Erant "Verba in Monte", etiam Iesus sanans servum Ioannem ubi fuerat aegrotus.  Vespere duae familiae et alii Fidelium narrantem fabulam de nativitate Ies</a:t>
            </a:r>
            <a:r>
              <a:rPr lang="en-US" sz="2000"/>
              <a:t>ū</a:t>
            </a:r>
            <a:r>
              <a:rPr lang="en-US" sz="2400"/>
              <a:t>s, quam suus pater ei narraverat, auscultant.</a:t>
            </a:r>
          </a:p>
          <a:p>
            <a:pPr marL="0" indent="0">
              <a:buNone/>
            </a:pPr>
            <a:r>
              <a:rPr lang="en-US" sz="2400" smtClean="0"/>
              <a:t>  Nunc  </a:t>
            </a:r>
            <a:r>
              <a:rPr lang="en-US" sz="2400"/>
              <a:t>Fidelius  amicis  inquit,  "Puto  eam esse  multā  nocte,  et  ′bonam noctem′  dicere  cupio. Nonnulli nostrum mane surgent, quoniam varia negotia habemus."</a:t>
            </a:r>
          </a:p>
          <a:p>
            <a:pPr marL="0" indent="0">
              <a:buNone/>
            </a:pPr>
            <a:r>
              <a:rPr lang="en-US" sz="2400"/>
              <a:t>Dum amici discedunt, Aquila Ioannaque rogant, "Imus-ne </a:t>
            </a:r>
            <a:r>
              <a:rPr lang="en-US" sz="2400" smtClean="0"/>
              <a:t>ad </a:t>
            </a:r>
            <a:r>
              <a:rPr lang="en-US" sz="2400"/>
              <a:t>oppidum Nain cras?"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Reading Lesson</a:t>
            </a:r>
            <a:endParaRPr lang="en-US"/>
          </a:p>
        </p:txBody>
      </p:sp>
      <p:sp>
        <p:nvSpPr>
          <p:cNvPr id="3" name="Content Placeholder 2"/>
          <p:cNvSpPr>
            <a:spLocks noGrp="1"/>
          </p:cNvSpPr>
          <p:nvPr>
            <p:ph idx="1"/>
          </p:nvPr>
        </p:nvSpPr>
        <p:spPr/>
        <p:txBody>
          <a:bodyPr/>
          <a:lstStyle/>
          <a:p>
            <a:pPr marL="0" indent="0">
              <a:buNone/>
            </a:pPr>
            <a:r>
              <a:rPr lang="it-IT" smtClean="0"/>
              <a:t>       </a:t>
            </a:r>
            <a:br>
              <a:rPr lang="it-IT" smtClean="0"/>
            </a:br>
            <a:r>
              <a:rPr lang="it-IT" smtClean="0"/>
              <a:t>      </a:t>
            </a:r>
            <a:r>
              <a:rPr lang="en-US" sz="2400"/>
              <a:t>Nain est oppidum quod est quinque et viginti milia passuum a Capharnao.  Amicam, nomine </a:t>
            </a:r>
            <a:r>
              <a:rPr lang="en-US" sz="2400" smtClean="0"/>
              <a:t>Susannam, </a:t>
            </a:r>
            <a:r>
              <a:rPr lang="en-US" sz="2400"/>
              <a:t>qui vidua recens est, habent, et cum eā visitare volunt.  Iesus et nonnulli discipuli ad Nain iter faciunt, et Aquila Ioannaque cum eis ambulare poterunt.  Mariti putant hanc esse sententiam bonam.  Pueri etiam ire </a:t>
            </a:r>
            <a:r>
              <a:rPr lang="en-US" sz="2400" smtClean="0"/>
              <a:t>volunt</a:t>
            </a:r>
            <a:r>
              <a:rPr lang="en-US" sz="2400"/>
              <a:t>, quoniam Susanna </a:t>
            </a:r>
            <a:r>
              <a:rPr lang="en-US" sz="2400" smtClean="0"/>
              <a:t>filium  </a:t>
            </a:r>
            <a:r>
              <a:rPr lang="en-US" sz="2400"/>
              <a:t>qui est suus bonus amicus habet, et cum eo tempus agere poterunt.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Reading Lesson</a:t>
            </a:r>
            <a:endParaRPr lang="en-US"/>
          </a:p>
        </p:txBody>
      </p:sp>
      <p:sp>
        <p:nvSpPr>
          <p:cNvPr id="3" name="Content Placeholder 2"/>
          <p:cNvSpPr>
            <a:spLocks noGrp="1"/>
          </p:cNvSpPr>
          <p:nvPr>
            <p:ph idx="1"/>
          </p:nvPr>
        </p:nvSpPr>
        <p:spPr/>
        <p:txBody>
          <a:bodyPr/>
          <a:lstStyle/>
          <a:p>
            <a:pPr marL="0" indent="0">
              <a:buNone/>
            </a:pPr>
            <a:r>
              <a:rPr lang="en-US" smtClean="0"/>
              <a:t>       </a:t>
            </a:r>
            <a:r>
              <a:rPr lang="en-US" sz="2400"/>
              <a:t>Fidelius inquit,  "Mittam Ioannem et Philippum vobiscum.  Vobiscum domum redibunt </a:t>
            </a:r>
            <a:r>
              <a:rPr lang="en-US" sz="2400" i="1"/>
              <a:t>(they will return), </a:t>
            </a:r>
            <a:r>
              <a:rPr lang="en-US" sz="2400"/>
              <a:t>si Iesus ibi in Nain manere cupit."  Et Fidelius et Chuza inquiunt pueros ire posse.  Clara parabit cibum eis et aliis. Tunc Ioanna inquit puellas tempus agere cum Hasmoniis.</a:t>
            </a:r>
          </a:p>
          <a:p>
            <a:pPr marL="0" indent="0">
              <a:buNone/>
            </a:pPr>
            <a:r>
              <a:rPr lang="en-US" sz="2400" smtClean="0"/>
              <a:t>    Omnes </a:t>
            </a:r>
            <a:r>
              <a:rPr lang="en-US" sz="2400"/>
              <a:t>discedunt, et ambulant ad suas domos.  Defessissimi sunt, tamen non dormiunt.  Tandem dormire possunt, ubi est paene primā luce.</a:t>
            </a:r>
          </a:p>
          <a:p>
            <a:pPr marL="0" indent="0">
              <a:buNone/>
            </a:pPr>
            <a:r>
              <a:rPr lang="en-US" sz="2400" smtClean="0"/>
              <a:t>    Servi </a:t>
            </a:r>
            <a:r>
              <a:rPr lang="en-US" sz="2400"/>
              <a:t>omnes e somno excitant.  Puellae </a:t>
            </a:r>
            <a:r>
              <a:rPr lang="en-US" sz="2400" smtClean="0"/>
              <a:t/>
            </a:r>
            <a:br>
              <a:rPr lang="en-US" sz="2400" smtClean="0"/>
            </a:br>
            <a:r>
              <a:rPr lang="en-US" sz="2400" smtClean="0"/>
              <a:t>ambulant </a:t>
            </a:r>
            <a:r>
              <a:rPr lang="en-US" sz="2400"/>
              <a:t>ad Hasmoniorum villam cum Fidelio. </a:t>
            </a:r>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3962400"/>
            <a:ext cx="1706880" cy="24384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Reading Lesson</a:t>
            </a:r>
            <a:endParaRPr lang="en-US"/>
          </a:p>
        </p:txBody>
      </p:sp>
      <p:sp>
        <p:nvSpPr>
          <p:cNvPr id="3" name="Content Placeholder 2"/>
          <p:cNvSpPr>
            <a:spLocks noGrp="1"/>
          </p:cNvSpPr>
          <p:nvPr>
            <p:ph idx="1"/>
          </p:nvPr>
        </p:nvSpPr>
        <p:spPr>
          <a:xfrm>
            <a:off x="457200" y="1219200"/>
            <a:ext cx="6324600" cy="4724400"/>
          </a:xfrm>
        </p:spPr>
        <p:txBody>
          <a:bodyPr/>
          <a:lstStyle/>
          <a:p>
            <a:pPr>
              <a:buNone/>
            </a:pPr>
            <a:r>
              <a:rPr lang="it-IT" sz="2400" smtClean="0"/>
              <a:t>        </a:t>
            </a:r>
          </a:p>
          <a:p>
            <a:pPr marL="0" indent="0">
              <a:buNone/>
            </a:pPr>
            <a:r>
              <a:rPr lang="it-IT" sz="2400" smtClean="0"/>
              <a:t>   </a:t>
            </a:r>
            <a:r>
              <a:rPr lang="en-US" sz="2400"/>
              <a:t>Ioanna et sui pueri ad Aquilae domum appropinquant.  Omnes, matres et filii et servi et ancillae, discedunt.  Iesum et Suos discipulos in vi</a:t>
            </a:r>
            <a:r>
              <a:rPr lang="en-US" sz="2000"/>
              <a:t>ā</a:t>
            </a:r>
            <a:r>
              <a:rPr lang="en-US" sz="2400"/>
              <a:t> ad Nain inveniunt.  Sunt beati quoniam sunt </a:t>
            </a:r>
            <a:r>
              <a:rPr lang="en-US" sz="2400" smtClean="0"/>
              <a:t>un</a:t>
            </a:r>
            <a:r>
              <a:rPr lang="en-US" sz="2000" smtClean="0"/>
              <a:t>ā</a:t>
            </a:r>
            <a:r>
              <a:rPr lang="en-US" sz="2400" i="1" smtClean="0"/>
              <a:t>, </a:t>
            </a:r>
            <a:r>
              <a:rPr lang="en-US" sz="2400"/>
              <a:t>et sunt </a:t>
            </a:r>
            <a:r>
              <a:rPr lang="en-US" sz="2400" smtClean="0"/>
              <a:t>cum suo </a:t>
            </a:r>
            <a:r>
              <a:rPr lang="en-US" sz="2400"/>
              <a:t>Domino.</a:t>
            </a:r>
          </a:p>
          <a:p>
            <a:pPr marL="0" indent="0">
              <a:buNone/>
            </a:pPr>
            <a:r>
              <a:rPr lang="en-US" sz="2400"/>
              <a:t>Dum iter faciunt, plures et plures viri et feminae </a:t>
            </a:r>
            <a:r>
              <a:rPr lang="en-US" sz="2400" smtClean="0"/>
              <a:t>sibi</a:t>
            </a:r>
            <a:r>
              <a:rPr lang="en-US" sz="2400" i="1" smtClean="0"/>
              <a:t> </a:t>
            </a:r>
            <a:r>
              <a:rPr lang="en-US" sz="2400"/>
              <a:t>iungunt.  Etiam cum Domino tempus agere volunt.  Mox est turba ambulans in vi</a:t>
            </a:r>
            <a:r>
              <a:rPr lang="en-US" sz="2000"/>
              <a:t>ā</a:t>
            </a:r>
            <a:r>
              <a:rPr lang="en-US" sz="2400"/>
              <a:t> ad Nain cum Iesu.</a:t>
            </a:r>
          </a:p>
        </p:txBody>
      </p:sp>
      <p:pic>
        <p:nvPicPr>
          <p:cNvPr id="4" name="il_fi" descr="http://www.thestoryofjesus.com/images/maps/nain.jpg"/>
          <p:cNvPicPr/>
          <p:nvPr/>
        </p:nvPicPr>
        <p:blipFill>
          <a:blip r:embed="rId2" cstate="print"/>
          <a:srcRect/>
          <a:stretch>
            <a:fillRect/>
          </a:stretch>
        </p:blipFill>
        <p:spPr bwMode="auto">
          <a:xfrm>
            <a:off x="7010400" y="2286000"/>
            <a:ext cx="1657350"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Review of Grammar</a:t>
            </a:r>
          </a:p>
        </p:txBody>
      </p:sp>
      <p:sp>
        <p:nvSpPr>
          <p:cNvPr id="4099" name="Rectangle 3"/>
          <p:cNvSpPr>
            <a:spLocks noGrp="1" noChangeArrowheads="1"/>
          </p:cNvSpPr>
          <p:nvPr>
            <p:ph type="body" idx="1"/>
          </p:nvPr>
        </p:nvSpPr>
        <p:spPr>
          <a:xfrm>
            <a:off x="381000" y="1981200"/>
            <a:ext cx="8229600" cy="2743200"/>
          </a:xfrm>
        </p:spPr>
        <p:txBody>
          <a:bodyPr/>
          <a:lstStyle/>
          <a:p>
            <a:pPr algn="ctr" eaLnBrk="1" hangingPunct="1">
              <a:buNone/>
            </a:pPr>
            <a:r>
              <a:rPr lang="en-US" sz="3200" dirty="0" smtClean="0"/>
              <a:t>Verbs</a:t>
            </a:r>
          </a:p>
          <a:p>
            <a:pPr algn="ctr" eaLnBrk="1" hangingPunct="1">
              <a:buNone/>
            </a:pPr>
            <a:endParaRPr lang="en-US" sz="3200" dirty="0" smtClean="0"/>
          </a:p>
          <a:p>
            <a:pPr algn="ctr" eaLnBrk="1" hangingPunct="1">
              <a:buNone/>
            </a:pPr>
            <a:r>
              <a:rPr lang="en-US" sz="3200" dirty="0" smtClean="0"/>
              <a:t>Cases of Nouns and Adjectives</a:t>
            </a:r>
          </a:p>
        </p:txBody>
      </p:sp>
      <p:pic>
        <p:nvPicPr>
          <p:cNvPr id="4" name="il_fi" descr="http://ladadeeda.com/wp-content/uploads/2010/03/GrammarPolice.gif"/>
          <p:cNvPicPr/>
          <p:nvPr/>
        </p:nvPicPr>
        <p:blipFill>
          <a:blip r:embed="rId3" cstate="print"/>
          <a:srcRect/>
          <a:stretch>
            <a:fillRect/>
          </a:stretch>
        </p:blipFill>
        <p:spPr bwMode="auto">
          <a:xfrm>
            <a:off x="3810000" y="4191000"/>
            <a:ext cx="1568450" cy="17211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Irregular Verbs</a:t>
            </a:r>
          </a:p>
        </p:txBody>
      </p:sp>
      <p:sp>
        <p:nvSpPr>
          <p:cNvPr id="5123" name="Rectangle 3"/>
          <p:cNvSpPr>
            <a:spLocks noGrp="1" noChangeArrowheads="1"/>
          </p:cNvSpPr>
          <p:nvPr>
            <p:ph type="body" idx="1"/>
          </p:nvPr>
        </p:nvSpPr>
        <p:spPr>
          <a:xfrm>
            <a:off x="457200" y="1905000"/>
            <a:ext cx="8229600" cy="2971800"/>
          </a:xfrm>
        </p:spPr>
        <p:txBody>
          <a:bodyPr/>
          <a:lstStyle/>
          <a:p>
            <a:pPr eaLnBrk="1" hangingPunct="1">
              <a:buNone/>
            </a:pPr>
            <a:endParaRPr lang="en-US" dirty="0" smtClean="0"/>
          </a:p>
          <a:p>
            <a:pPr lvl="5">
              <a:buNone/>
            </a:pPr>
            <a:r>
              <a:rPr lang="en-US" sz="3200" dirty="0" err="1" smtClean="0"/>
              <a:t>malo</a:t>
            </a:r>
            <a:r>
              <a:rPr lang="en-US" sz="3200" dirty="0" smtClean="0"/>
              <a:t>            </a:t>
            </a:r>
            <a:r>
              <a:rPr lang="en-US" sz="3200" dirty="0" err="1" smtClean="0"/>
              <a:t>malumus</a:t>
            </a:r>
            <a:endParaRPr lang="en-US" sz="3200" dirty="0" smtClean="0"/>
          </a:p>
          <a:p>
            <a:pPr lvl="5">
              <a:buNone/>
            </a:pPr>
            <a:r>
              <a:rPr lang="en-US" sz="3200" dirty="0" err="1" smtClean="0"/>
              <a:t>mavis</a:t>
            </a:r>
            <a:r>
              <a:rPr lang="en-US" sz="3200" dirty="0" smtClean="0"/>
              <a:t>           </a:t>
            </a:r>
            <a:r>
              <a:rPr lang="en-US" sz="3200" dirty="0" err="1" smtClean="0"/>
              <a:t>mavultis</a:t>
            </a:r>
            <a:endParaRPr lang="en-US" sz="3200" dirty="0" smtClean="0"/>
          </a:p>
          <a:p>
            <a:pPr lvl="5">
              <a:buNone/>
            </a:pPr>
            <a:r>
              <a:rPr lang="en-US" sz="3200" dirty="0" err="1" smtClean="0"/>
              <a:t>mavult</a:t>
            </a:r>
            <a:r>
              <a:rPr lang="en-US" sz="3200" dirty="0" smtClean="0"/>
              <a:t>          </a:t>
            </a:r>
            <a:r>
              <a:rPr lang="en-US" sz="3200" dirty="0" err="1" smtClean="0"/>
              <a:t>malunt</a:t>
            </a:r>
            <a:endParaRPr lang="en-US" sz="3200" dirty="0" smtClean="0"/>
          </a:p>
        </p:txBody>
      </p:sp>
      <p:pic>
        <p:nvPicPr>
          <p:cNvPr id="4" name="il_fi" descr="http://farm4.static.flickr.com/3082/3149144626_b2e522ea0f.jpg"/>
          <p:cNvPicPr/>
          <p:nvPr/>
        </p:nvPicPr>
        <p:blipFill>
          <a:blip r:embed="rId3" cstate="print"/>
          <a:srcRect/>
          <a:stretch>
            <a:fillRect/>
          </a:stretch>
        </p:blipFill>
        <p:spPr bwMode="auto">
          <a:xfrm>
            <a:off x="2362200" y="4572000"/>
            <a:ext cx="1663700" cy="11517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en-US" smtClean="0"/>
              <a:t>Other Irregular Verbs</a:t>
            </a:r>
          </a:p>
        </p:txBody>
      </p:sp>
      <p:sp>
        <p:nvSpPr>
          <p:cNvPr id="6147" name="Rectangle 5"/>
          <p:cNvSpPr>
            <a:spLocks noGrp="1" noChangeArrowheads="1"/>
          </p:cNvSpPr>
          <p:nvPr>
            <p:ph type="body" sz="half" idx="1"/>
          </p:nvPr>
        </p:nvSpPr>
        <p:spPr>
          <a:xfrm>
            <a:off x="457200" y="2438400"/>
            <a:ext cx="8229600" cy="3200400"/>
          </a:xfrm>
        </p:spPr>
        <p:txBody>
          <a:bodyPr/>
          <a:lstStyle/>
          <a:p>
            <a:pPr eaLnBrk="1" hangingPunct="1">
              <a:buNone/>
            </a:pPr>
            <a:endParaRPr lang="en-US" sz="3200" smtClean="0"/>
          </a:p>
          <a:p>
            <a:pPr eaLnBrk="1" hangingPunct="1">
              <a:buNone/>
            </a:pPr>
            <a:r>
              <a:rPr lang="en-US" sz="3200" smtClean="0"/>
              <a:t>	volo  volumus		 nolo		nolumus</a:t>
            </a:r>
            <a:br>
              <a:rPr lang="en-US" sz="3200" smtClean="0"/>
            </a:br>
            <a:r>
              <a:rPr lang="en-US" sz="3200" smtClean="0"/>
              <a:t>vis	    vultis		 non vis	non vultis</a:t>
            </a:r>
            <a:br>
              <a:rPr lang="en-US" sz="3200" smtClean="0"/>
            </a:br>
            <a:r>
              <a:rPr lang="en-US" sz="3200" smtClean="0"/>
              <a:t>vult    volunt		 non vult	nolunt</a:t>
            </a:r>
            <a:br>
              <a:rPr lang="en-US" sz="3200" smtClean="0"/>
            </a:br>
            <a:endParaRPr lang="en-US" sz="3200" smtClean="0"/>
          </a:p>
        </p:txBody>
      </p:sp>
      <p:pic>
        <p:nvPicPr>
          <p:cNvPr id="6" name="il_fi" descr="http://www.seenobjects.org/images/mediumlarge/2005-10-24-make-a-wish-dad.jpg"/>
          <p:cNvPicPr/>
          <p:nvPr/>
        </p:nvPicPr>
        <p:blipFill>
          <a:blip r:embed="rId3" cstate="print"/>
          <a:srcRect/>
          <a:stretch>
            <a:fillRect/>
          </a:stretch>
        </p:blipFill>
        <p:spPr bwMode="auto">
          <a:xfrm>
            <a:off x="2514600" y="1752600"/>
            <a:ext cx="1530350" cy="10182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Vocabulary</a:t>
            </a:r>
          </a:p>
        </p:txBody>
      </p:sp>
      <p:sp>
        <p:nvSpPr>
          <p:cNvPr id="7171" name="Rectangle 3"/>
          <p:cNvSpPr>
            <a:spLocks noGrp="1" noChangeArrowheads="1"/>
          </p:cNvSpPr>
          <p:nvPr>
            <p:ph type="body" idx="1"/>
          </p:nvPr>
        </p:nvSpPr>
        <p:spPr/>
        <p:txBody>
          <a:bodyPr/>
          <a:lstStyle/>
          <a:p>
            <a:pPr eaLnBrk="1" hangingPunct="1">
              <a:buNone/>
            </a:pPr>
            <a:endParaRPr lang="en-US" dirty="0" smtClean="0"/>
          </a:p>
          <a:p>
            <a:pPr eaLnBrk="1" hangingPunct="1">
              <a:buNone/>
            </a:pP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dexter</a:t>
            </a:r>
            <a:r>
              <a:rPr lang="en-US" sz="2400" dirty="0" smtClean="0">
                <a:latin typeface="Arial" pitchFamily="34" charset="0"/>
                <a:cs typeface="Arial" pitchFamily="34" charset="0"/>
              </a:rPr>
              <a:t>			ordo</a:t>
            </a:r>
          </a:p>
          <a:p>
            <a:pPr eaLnBrk="1" hangingPunct="1">
              <a:buNone/>
            </a:pP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recens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sententia</a:t>
            </a:r>
            <a:endParaRPr lang="en-US" sz="2400" dirty="0" smtClean="0">
              <a:latin typeface="Arial" pitchFamily="34" charset="0"/>
              <a:cs typeface="Arial" pitchFamily="34" charset="0"/>
            </a:endParaRPr>
          </a:p>
          <a:p>
            <a:pPr eaLnBrk="1" hangingPunct="1">
              <a:buNone/>
            </a:pPr>
            <a:r>
              <a:rPr lang="en-US" sz="2400" dirty="0" smtClean="0">
                <a:latin typeface="Arial" pitchFamily="34" charset="0"/>
                <a:cs typeface="Arial" pitchFamily="34" charset="0"/>
              </a:rPr>
              <a:t>		sinister		</a:t>
            </a:r>
            <a:r>
              <a:rPr lang="en-US" sz="2400" dirty="0" err="1" smtClean="0">
                <a:latin typeface="Arial" pitchFamily="34" charset="0"/>
                <a:cs typeface="Arial" pitchFamily="34" charset="0"/>
              </a:rPr>
              <a:t>vidua</a:t>
            </a:r>
            <a:endParaRPr lang="en-US" sz="2400" dirty="0" smtClean="0">
              <a:latin typeface="Arial" pitchFamily="34" charset="0"/>
              <a:cs typeface="Arial" pitchFamily="34" charset="0"/>
            </a:endParaRPr>
          </a:p>
          <a:p>
            <a:pPr eaLnBrk="1" hangingPunct="1">
              <a:buNone/>
            </a:pP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varius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levo</a:t>
            </a:r>
            <a:endParaRPr lang="en-US" sz="2400" dirty="0" smtClean="0">
              <a:latin typeface="Arial" pitchFamily="34" charset="0"/>
              <a:cs typeface="Arial" pitchFamily="34" charset="0"/>
            </a:endParaRPr>
          </a:p>
          <a:p>
            <a:pPr eaLnBrk="1" hangingPunct="1">
              <a:buNone/>
            </a:pP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unde</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iungo</a:t>
            </a:r>
            <a:endParaRPr lang="en-US" sz="2400" dirty="0" smtClean="0">
              <a:latin typeface="Arial" pitchFamily="34" charset="0"/>
              <a:cs typeface="Arial" pitchFamily="34" charset="0"/>
            </a:endParaRPr>
          </a:p>
          <a:p>
            <a:pPr eaLnBrk="1" hangingPunct="1">
              <a:buNone/>
            </a:pP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aut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ostendo</a:t>
            </a:r>
            <a:endParaRPr lang="en-US" sz="2400" dirty="0" smtClean="0">
              <a:latin typeface="Arial" pitchFamily="34" charset="0"/>
              <a:cs typeface="Arial" pitchFamily="34" charset="0"/>
            </a:endParaRPr>
          </a:p>
          <a:p>
            <a:pPr eaLnBrk="1" hangingPunct="1">
              <a:buNone/>
            </a:pP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Iesus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malo</a:t>
            </a:r>
            <a:endParaRPr lang="en-US" sz="2400" dirty="0" smtClean="0">
              <a:latin typeface="Arial" pitchFamily="34" charset="0"/>
              <a:cs typeface="Arial" pitchFamily="34" charset="0"/>
            </a:endParaRPr>
          </a:p>
          <a:p>
            <a:pPr eaLnBrk="1" hangingPunct="1">
              <a:buNone/>
            </a:pP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iudicium</a:t>
            </a:r>
            <a:r>
              <a:rPr lang="en-US" sz="2400" dirty="0" smtClean="0">
                <a:latin typeface="Arial" pitchFamily="34" charset="0"/>
                <a:cs typeface="Arial" pitchFamily="34" charset="0"/>
              </a:rPr>
              <a:t>		nolo</a:t>
            </a:r>
            <a:br>
              <a:rPr lang="en-US" sz="2400" dirty="0" smtClean="0">
                <a:latin typeface="Arial" pitchFamily="34" charset="0"/>
                <a:cs typeface="Arial" pitchFamily="34" charset="0"/>
              </a:rPr>
            </a:b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volo</a:t>
            </a:r>
            <a:endParaRPr lang="en-US" sz="2400" dirty="0" smtClean="0">
              <a:latin typeface="Arial" pitchFamily="34" charset="0"/>
              <a:cs typeface="Arial" pitchFamily="34" charset="0"/>
            </a:endParaRPr>
          </a:p>
        </p:txBody>
      </p:sp>
      <p:pic>
        <p:nvPicPr>
          <p:cNvPr id="4" name="il_fi" descr="http://metal-victim.fr/images/Sinister_logo.jpg"/>
          <p:cNvPicPr/>
          <p:nvPr/>
        </p:nvPicPr>
        <p:blipFill>
          <a:blip r:embed="rId3" cstate="print"/>
          <a:srcRect/>
          <a:stretch>
            <a:fillRect/>
          </a:stretch>
        </p:blipFill>
        <p:spPr bwMode="auto">
          <a:xfrm>
            <a:off x="6324600" y="2057400"/>
            <a:ext cx="2209800" cy="16720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6200"/>
            <a:ext cx="7924800" cy="1066800"/>
          </a:xfrm>
        </p:spPr>
        <p:txBody>
          <a:bodyPr/>
          <a:lstStyle/>
          <a:p>
            <a:pPr eaLnBrk="1" hangingPunct="1"/>
            <a:r>
              <a:rPr lang="en-US" smtClean="0"/>
              <a:t>Exercise A.</a:t>
            </a:r>
            <a:endParaRPr lang="en-US" dirty="0" smtClean="0"/>
          </a:p>
        </p:txBody>
      </p:sp>
      <p:sp>
        <p:nvSpPr>
          <p:cNvPr id="8195" name="Rectangle 3"/>
          <p:cNvSpPr>
            <a:spLocks noGrp="1" noChangeArrowheads="1"/>
          </p:cNvSpPr>
          <p:nvPr>
            <p:ph type="body" idx="1"/>
          </p:nvPr>
        </p:nvSpPr>
        <p:spPr/>
        <p:txBody>
          <a:bodyPr/>
          <a:lstStyle/>
          <a:p>
            <a:pPr eaLnBrk="1" hangingPunct="1">
              <a:buNone/>
            </a:pPr>
            <a:r>
              <a:rPr lang="en-US" smtClean="0"/>
              <a:t>1. </a:t>
            </a:r>
          </a:p>
          <a:p>
            <a:pPr eaLnBrk="1" hangingPunct="1">
              <a:buNone/>
            </a:pPr>
            <a:endParaRPr lang="en-US" smtClean="0"/>
          </a:p>
          <a:p>
            <a:pPr eaLnBrk="1" hangingPunct="1">
              <a:buNone/>
            </a:pPr>
            <a:r>
              <a:rPr lang="en-US" smtClean="0"/>
              <a:t>malo = present tense = I prefer</a:t>
            </a:r>
          </a:p>
          <a:p>
            <a:pPr eaLnBrk="1" hangingPunct="1">
              <a:buNone/>
            </a:pPr>
            <a:endParaRPr lang="en-US" smtClean="0"/>
          </a:p>
          <a:p>
            <a:pPr eaLnBrk="1" hangingPunct="1">
              <a:buNone/>
            </a:pPr>
            <a:r>
              <a:rPr lang="en-US" smtClean="0"/>
              <a:t>non vis = present tense = you do not wish</a:t>
            </a:r>
            <a:br>
              <a:rPr lang="en-US" smtClean="0"/>
            </a:br>
            <a:endParaRPr lang="en-US" smtClean="0"/>
          </a:p>
          <a:p>
            <a:pPr eaLnBrk="1" hangingPunct="1">
              <a:buNone/>
            </a:pPr>
            <a:r>
              <a:rPr lang="en-US" smtClean="0"/>
              <a:t>volumus = present tense = we wish</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pPr eaLnBrk="1" hangingPunct="1"/>
            <a:r>
              <a:rPr lang="en-US" smtClean="0"/>
              <a:t>Exercise B.</a:t>
            </a:r>
          </a:p>
        </p:txBody>
      </p:sp>
      <p:sp>
        <p:nvSpPr>
          <p:cNvPr id="9219" name="Rectangle 8"/>
          <p:cNvSpPr>
            <a:spLocks noGrp="1" noChangeArrowheads="1"/>
          </p:cNvSpPr>
          <p:nvPr>
            <p:ph type="body" sz="half" idx="1"/>
          </p:nvPr>
        </p:nvSpPr>
        <p:spPr>
          <a:xfrm>
            <a:off x="457200" y="1219200"/>
            <a:ext cx="8153400" cy="4724400"/>
          </a:xfrm>
        </p:spPr>
        <p:txBody>
          <a:bodyPr/>
          <a:lstStyle/>
          <a:p>
            <a:pPr>
              <a:buNone/>
            </a:pPr>
            <a:endParaRPr lang="en-US" dirty="0" smtClean="0"/>
          </a:p>
          <a:p>
            <a:pPr>
              <a:buNone/>
            </a:pPr>
            <a:r>
              <a:rPr lang="en-US" dirty="0" smtClean="0"/>
              <a:t>1. it was written  = 3/s. neuter = imperfect or perfect</a:t>
            </a:r>
          </a:p>
          <a:p>
            <a:pPr>
              <a:buNone/>
            </a:pPr>
            <a:r>
              <a:rPr lang="en-US" dirty="0" smtClean="0"/>
              <a:t>       </a:t>
            </a:r>
            <a:r>
              <a:rPr lang="en-US" dirty="0" err="1" smtClean="0"/>
              <a:t>scribebatur</a:t>
            </a:r>
            <a:r>
              <a:rPr lang="en-US" dirty="0" smtClean="0"/>
              <a:t> or scriptum </a:t>
            </a:r>
            <a:r>
              <a:rPr lang="en-US" dirty="0" err="1" smtClean="0"/>
              <a:t>est</a:t>
            </a:r>
            <a:endParaRPr lang="en-US" dirty="0" smtClean="0"/>
          </a:p>
          <a:p>
            <a:pPr>
              <a:buNone/>
            </a:pPr>
            <a:endParaRPr lang="en-US" dirty="0" smtClean="0"/>
          </a:p>
          <a:p>
            <a:pPr>
              <a:buNone/>
            </a:pPr>
            <a:r>
              <a:rPr lang="en-US" dirty="0" smtClean="0"/>
              <a:t>she had been ignorant of = 3/s. pluperfect = </a:t>
            </a:r>
            <a:br>
              <a:rPr lang="en-US" dirty="0" smtClean="0"/>
            </a:br>
            <a:r>
              <a:rPr lang="en-US" dirty="0" smtClean="0"/>
              <a:t>             </a:t>
            </a:r>
            <a:r>
              <a:rPr lang="en-US" dirty="0" err="1" smtClean="0"/>
              <a:t>nesciverat</a:t>
            </a:r>
            <a:r>
              <a:rPr lang="en-US" dirty="0" smtClean="0"/>
              <a:t> or </a:t>
            </a:r>
            <a:r>
              <a:rPr lang="en-US" dirty="0" err="1" smtClean="0"/>
              <a:t>ignoraverat</a:t>
            </a:r>
            <a:r>
              <a:rPr lang="en-US" dirty="0" smtClean="0"/>
              <a:t/>
            </a:r>
            <a:br>
              <a:rPr lang="en-US" dirty="0" smtClean="0"/>
            </a:br>
            <a:endParaRPr lang="en-US" dirty="0" smtClean="0"/>
          </a:p>
          <a:p>
            <a:pPr>
              <a:buNone/>
            </a:pPr>
            <a:r>
              <a:rPr lang="en-US" dirty="0" smtClean="0"/>
              <a:t>it was killed = 3/s. neuter = imperfect or perfect</a:t>
            </a:r>
          </a:p>
          <a:p>
            <a:pPr>
              <a:buNone/>
            </a:pPr>
            <a:r>
              <a:rPr lang="en-US" dirty="0" smtClean="0"/>
              <a:t>                </a:t>
            </a:r>
            <a:r>
              <a:rPr lang="en-US" dirty="0" err="1" smtClean="0"/>
              <a:t>necabatur</a:t>
            </a:r>
            <a:r>
              <a:rPr lang="en-US" dirty="0" smtClean="0"/>
              <a:t> or </a:t>
            </a:r>
            <a:r>
              <a:rPr lang="en-US" dirty="0" err="1" smtClean="0"/>
              <a:t>necatum</a:t>
            </a:r>
            <a:r>
              <a:rPr lang="en-US" dirty="0" smtClean="0"/>
              <a:t> </a:t>
            </a:r>
            <a:r>
              <a:rPr lang="en-US" dirty="0" err="1" smtClean="0"/>
              <a:t>est</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Exercise C.</a:t>
            </a:r>
          </a:p>
        </p:txBody>
      </p:sp>
      <p:sp>
        <p:nvSpPr>
          <p:cNvPr id="10243" name="Rectangle 3"/>
          <p:cNvSpPr>
            <a:spLocks noGrp="1" noChangeArrowheads="1"/>
          </p:cNvSpPr>
          <p:nvPr>
            <p:ph type="body" idx="1"/>
          </p:nvPr>
        </p:nvSpPr>
        <p:spPr/>
        <p:txBody>
          <a:bodyPr/>
          <a:lstStyle/>
          <a:p>
            <a:pPr>
              <a:buNone/>
            </a:pPr>
            <a:r>
              <a:rPr lang="en-US" dirty="0" smtClean="0"/>
              <a:t> </a:t>
            </a:r>
          </a:p>
          <a:p>
            <a:pPr>
              <a:buNone/>
            </a:pPr>
            <a:endParaRPr lang="en-US" dirty="0" smtClean="0"/>
          </a:p>
          <a:p>
            <a:pPr>
              <a:buNone/>
            </a:pPr>
            <a:r>
              <a:rPr lang="it-IT" sz="1800" dirty="0" smtClean="0"/>
              <a:t>        </a:t>
            </a:r>
            <a:r>
              <a:rPr lang="it-IT" sz="1800" dirty="0" smtClean="0"/>
              <a:t>voc.pl</a:t>
            </a:r>
            <a:r>
              <a:rPr lang="it-IT" sz="1800" dirty="0" smtClean="0"/>
              <a:t>.      </a:t>
            </a:r>
            <a:r>
              <a:rPr lang="it-IT" sz="1800" dirty="0" smtClean="0"/>
              <a:t>voc.pl</a:t>
            </a:r>
            <a:r>
              <a:rPr lang="it-IT" sz="1800" dirty="0" smtClean="0"/>
              <a:t>.            acc.pl.            (ad + acc. pl. m.)</a:t>
            </a:r>
            <a:endParaRPr lang="en-US" sz="1800" dirty="0" smtClean="0"/>
          </a:p>
          <a:p>
            <a:pPr>
              <a:buNone/>
            </a:pPr>
            <a:r>
              <a:rPr lang="en-US" dirty="0" smtClean="0"/>
              <a:t>1. </a:t>
            </a:r>
            <a:r>
              <a:rPr lang="en-US" dirty="0" err="1" smtClean="0"/>
              <a:t>Pueri</a:t>
            </a:r>
            <a:r>
              <a:rPr lang="en-US" dirty="0" smtClean="0"/>
              <a:t> et </a:t>
            </a:r>
            <a:r>
              <a:rPr lang="en-US" dirty="0" err="1" smtClean="0"/>
              <a:t>puellae</a:t>
            </a:r>
            <a:r>
              <a:rPr lang="en-US" dirty="0" smtClean="0"/>
              <a:t>, </a:t>
            </a:r>
            <a:r>
              <a:rPr lang="en-US" dirty="0" err="1" smtClean="0"/>
              <a:t>epistulas</a:t>
            </a:r>
            <a:r>
              <a:rPr lang="en-US" dirty="0" smtClean="0"/>
              <a:t> ad </a:t>
            </a:r>
            <a:r>
              <a:rPr lang="en-US" dirty="0" err="1" smtClean="0"/>
              <a:t>omnes</a:t>
            </a:r>
            <a:r>
              <a:rPr lang="en-US" dirty="0" smtClean="0"/>
              <a:t> </a:t>
            </a:r>
            <a:r>
              <a:rPr lang="en-US" dirty="0" err="1" smtClean="0"/>
              <a:t>vestros</a:t>
            </a:r>
            <a:r>
              <a:rPr lang="en-US" dirty="0" smtClean="0"/>
              <a:t> </a:t>
            </a:r>
            <a:r>
              <a:rPr lang="en-US" dirty="0" err="1" smtClean="0"/>
              <a:t>amicos</a:t>
            </a:r>
            <a:r>
              <a:rPr lang="en-US" dirty="0" smtClean="0"/>
              <a:t> </a:t>
            </a:r>
            <a:br>
              <a:rPr lang="en-US" dirty="0" smtClean="0"/>
            </a:br>
            <a:r>
              <a:rPr lang="en-US" dirty="0" smtClean="0"/>
              <a:t> </a:t>
            </a:r>
            <a:r>
              <a:rPr lang="en-US" sz="1800" dirty="0" smtClean="0"/>
              <a:t>imperative </a:t>
            </a:r>
            <a:r>
              <a:rPr lang="en-US" dirty="0" smtClean="0"/>
              <a:t/>
            </a:r>
            <a:br>
              <a:rPr lang="en-US" dirty="0" smtClean="0"/>
            </a:br>
            <a:r>
              <a:rPr lang="en-US" dirty="0" err="1" smtClean="0"/>
              <a:t>scribite</a:t>
            </a:r>
            <a:r>
              <a:rPr lang="en-US" dirty="0" smtClean="0"/>
              <a:t>.   </a:t>
            </a:r>
          </a:p>
          <a:p>
            <a:pPr>
              <a:buNone/>
            </a:pPr>
            <a:r>
              <a:rPr lang="en-US" dirty="0" smtClean="0"/>
              <a:t>     	</a:t>
            </a:r>
          </a:p>
          <a:p>
            <a:pPr>
              <a:buNone/>
            </a:pPr>
            <a:r>
              <a:rPr lang="en-US" dirty="0" smtClean="0"/>
              <a:t>    </a:t>
            </a:r>
            <a:br>
              <a:rPr lang="en-US" dirty="0" smtClean="0"/>
            </a:br>
            <a:r>
              <a:rPr lang="en-US" dirty="0" smtClean="0"/>
              <a:t>Boys and girls, write letters to all your friends.</a:t>
            </a:r>
          </a:p>
        </p:txBody>
      </p:sp>
      <p:pic>
        <p:nvPicPr>
          <p:cNvPr id="4" name="il_fi" descr="http://innovationsfall10mondaywednesday.wikispaces.com/file/view/write-letter.gif/173962517/write-letter.gif"/>
          <p:cNvPicPr/>
          <p:nvPr/>
        </p:nvPicPr>
        <p:blipFill>
          <a:blip r:embed="rId3" cstate="print"/>
          <a:srcRect/>
          <a:stretch>
            <a:fillRect/>
          </a:stretch>
        </p:blipFill>
        <p:spPr bwMode="auto">
          <a:xfrm>
            <a:off x="3200400" y="3352800"/>
            <a:ext cx="1905000" cy="147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Bible Thought</a:t>
            </a:r>
          </a:p>
        </p:txBody>
      </p:sp>
      <p:sp>
        <p:nvSpPr>
          <p:cNvPr id="11267" name="Rectangle 3"/>
          <p:cNvSpPr>
            <a:spLocks noGrp="1" noChangeArrowheads="1"/>
          </p:cNvSpPr>
          <p:nvPr>
            <p:ph type="body" idx="1"/>
          </p:nvPr>
        </p:nvSpPr>
        <p:spPr/>
        <p:txBody>
          <a:bodyPr/>
          <a:lstStyle/>
          <a:p>
            <a:pPr>
              <a:buNone/>
            </a:pPr>
            <a:r>
              <a:rPr lang="en-US" smtClean="0"/>
              <a:t>In principio, Deus creavit caelum et terram.  Deus spectabat suam creationem et  inquit, "Omnis est in suo loco idoneo."  Hic est vera Christiana doctrina.  </a:t>
            </a:r>
          </a:p>
          <a:p>
            <a:pPr eaLnBrk="1" hangingPunct="1">
              <a:buNone/>
            </a:pPr>
            <a:endParaRPr lang="en-US" smtClean="0"/>
          </a:p>
          <a:p>
            <a:pPr algn="ctr" eaLnBrk="1" hangingPunct="1">
              <a:buNone/>
            </a:pPr>
            <a:r>
              <a:rPr lang="en-US" smtClean="0"/>
              <a:t> What examples are “in suo loco”?  </a:t>
            </a:r>
            <a:br>
              <a:rPr lang="en-US" smtClean="0"/>
            </a:br>
            <a:r>
              <a:rPr lang="en-US" smtClean="0"/>
              <a:t>food?</a:t>
            </a:r>
            <a:br>
              <a:rPr lang="en-US" smtClean="0"/>
            </a:br>
            <a:r>
              <a:rPr lang="en-US" smtClean="0"/>
              <a:t> drink?</a:t>
            </a:r>
          </a:p>
          <a:p>
            <a:pPr algn="ctr" eaLnBrk="1" hangingPunct="1">
              <a:buNone/>
            </a:pPr>
            <a:r>
              <a:rPr lang="en-US" smtClean="0"/>
              <a:t>    drugs?</a:t>
            </a:r>
          </a:p>
          <a:p>
            <a:pPr algn="ctr" eaLnBrk="1" hangingPunct="1">
              <a:buNone/>
            </a:pPr>
            <a:r>
              <a:rPr lang="en-US" smtClean="0"/>
              <a:t>What else?</a:t>
            </a:r>
          </a:p>
        </p:txBody>
      </p:sp>
      <p:pic>
        <p:nvPicPr>
          <p:cNvPr id="4" name="il_fi" descr="http://common2.csnimages.com/lf/1/hash/1033/538789/1/Cubby+Hole+Storage.jpg"/>
          <p:cNvPicPr/>
          <p:nvPr/>
        </p:nvPicPr>
        <p:blipFill>
          <a:blip r:embed="rId3" cstate="print"/>
          <a:srcRect/>
          <a:stretch>
            <a:fillRect/>
          </a:stretch>
        </p:blipFill>
        <p:spPr bwMode="auto">
          <a:xfrm>
            <a:off x="990600" y="4191000"/>
            <a:ext cx="2006600" cy="2006600"/>
          </a:xfrm>
          <a:prstGeom prst="rect">
            <a:avLst/>
          </a:prstGeom>
          <a:noFill/>
          <a:ln w="9525">
            <a:noFill/>
            <a:miter lim="800000"/>
            <a:headEnd/>
            <a:tailEnd/>
          </a:ln>
        </p:spPr>
      </p:pic>
      <p:pic>
        <p:nvPicPr>
          <p:cNvPr id="5" name="il_fi" descr="http://www.usmypharmacy.com/images/products/medicine_pills.jpg"/>
          <p:cNvPicPr/>
          <p:nvPr/>
        </p:nvPicPr>
        <p:blipFill>
          <a:blip r:embed="rId4" cstate="print"/>
          <a:srcRect/>
          <a:stretch>
            <a:fillRect/>
          </a:stretch>
        </p:blipFill>
        <p:spPr bwMode="auto">
          <a:xfrm>
            <a:off x="6248400" y="4191000"/>
            <a:ext cx="1962150" cy="1308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GreekHeritageMonthPres">
  <a:themeElements>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fontScheme name="AsianPacAmerHerMonth_TP10131490">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027DE81-D45E-496F-810E-8BDAA9E19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GreekHeritageMonthPres</Template>
  <TotalTime>1051</TotalTime>
  <Words>544</Words>
  <Application>Microsoft Office PowerPoint</Application>
  <PresentationFormat>On-screen Show (4:3)</PresentationFormat>
  <Paragraphs>90</Paragraphs>
  <Slides>15</Slides>
  <Notes>11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GreekHeritageMonthPres</vt:lpstr>
      <vt:lpstr>Chapter Nine</vt:lpstr>
      <vt:lpstr>Review of Grammar</vt:lpstr>
      <vt:lpstr>Irregular Verbs</vt:lpstr>
      <vt:lpstr>Other Irregular Verbs</vt:lpstr>
      <vt:lpstr>Vocabulary</vt:lpstr>
      <vt:lpstr>Exercise A.</vt:lpstr>
      <vt:lpstr>Exercise B.</vt:lpstr>
      <vt:lpstr>Exercise C.</vt:lpstr>
      <vt:lpstr>Bible Thought</vt:lpstr>
      <vt:lpstr>Psalmus Centum et Viginti et Unus </vt:lpstr>
      <vt:lpstr>Psalmus Centum et Viginti et Unus </vt:lpstr>
      <vt:lpstr>Reading Lesson</vt:lpstr>
      <vt:lpstr>Reading Lesson</vt:lpstr>
      <vt:lpstr>Reading Lesson</vt:lpstr>
      <vt:lpstr>Reading Lesson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dc:title>
  <dc:creator>Customer</dc:creator>
  <cp:lastModifiedBy>Owner</cp:lastModifiedBy>
  <cp:revision>22</cp:revision>
  <dcterms:created xsi:type="dcterms:W3CDTF">2011-04-17T20:47:31Z</dcterms:created>
  <dcterms:modified xsi:type="dcterms:W3CDTF">2019-07-15T19:03:43Z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TC102308681033</vt:lpwstr>
  </property>
</Properties>
</file>