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2"/>
  </p:sldMasterIdLst>
  <p:notesMasterIdLst>
    <p:notesMasterId r:id="rId32"/>
  </p:notesMasterIdLst>
  <p:handoutMasterIdLst>
    <p:handoutMasterId r:id="rId33"/>
  </p:handoutMasterIdLst>
  <p:sldIdLst>
    <p:sldId id="277" r:id="rId3"/>
    <p:sldId id="257" r:id="rId4"/>
    <p:sldId id="258" r:id="rId5"/>
    <p:sldId id="281" r:id="rId6"/>
    <p:sldId id="284" r:id="rId7"/>
    <p:sldId id="285" r:id="rId8"/>
    <p:sldId id="304" r:id="rId9"/>
    <p:sldId id="305" r:id="rId10"/>
    <p:sldId id="310" r:id="rId11"/>
    <p:sldId id="306" r:id="rId12"/>
    <p:sldId id="286" r:id="rId13"/>
    <p:sldId id="287" r:id="rId14"/>
    <p:sldId id="300" r:id="rId15"/>
    <p:sldId id="301" r:id="rId16"/>
    <p:sldId id="302" r:id="rId17"/>
    <p:sldId id="303" r:id="rId18"/>
    <p:sldId id="278" r:id="rId19"/>
    <p:sldId id="289" r:id="rId20"/>
    <p:sldId id="290" r:id="rId21"/>
    <p:sldId id="291" r:id="rId22"/>
    <p:sldId id="292" r:id="rId23"/>
    <p:sldId id="293" r:id="rId24"/>
    <p:sldId id="294" r:id="rId25"/>
    <p:sldId id="295" r:id="rId26"/>
    <p:sldId id="296" r:id="rId27"/>
    <p:sldId id="297" r:id="rId28"/>
    <p:sldId id="307" r:id="rId29"/>
    <p:sldId id="308" r:id="rId30"/>
    <p:sldId id="309" r:id="rId3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58023"/>
    <a:srgbClr val="480000"/>
    <a:srgbClr val="99CCFF"/>
    <a:srgbClr val="FFFF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80" d="100"/>
          <a:sy n="80" d="100"/>
        </p:scale>
        <p:origin x="-936" y="-84"/>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1836"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317E82-2441-4074-8A3C-780C55E20351}" type="doc">
      <dgm:prSet loTypeId="urn:microsoft.com/office/officeart/2005/8/layout/cycle2" loCatId="cycle" qsTypeId="urn:microsoft.com/office/officeart/2005/8/quickstyle/simple1" qsCatId="simple" csTypeId="urn:microsoft.com/office/officeart/2005/8/colors/colorful1#1" csCatId="colorful" phldr="1"/>
      <dgm:spPr/>
      <dgm:t>
        <a:bodyPr/>
        <a:lstStyle/>
        <a:p>
          <a:endParaRPr lang="en-US"/>
        </a:p>
      </dgm:t>
    </dgm:pt>
    <dgm:pt modelId="{5272A5DE-A6E9-4CC2-81C1-402E9231B731}">
      <dgm:prSet phldrT="[Text]"/>
      <dgm:spPr/>
      <dgm:t>
        <a:bodyPr/>
        <a:lstStyle/>
        <a:p>
          <a:r>
            <a:rPr lang="en-US" smtClean="0"/>
            <a:t>1. </a:t>
          </a:r>
        </a:p>
        <a:p>
          <a:r>
            <a:rPr lang="en-US" smtClean="0"/>
            <a:t/>
          </a:r>
          <a:br>
            <a:rPr lang="en-US" smtClean="0"/>
          </a:br>
          <a:r>
            <a:rPr lang="en-US" smtClean="0"/>
            <a:t>Accidit</a:t>
          </a:r>
          <a:endParaRPr lang="en-US"/>
        </a:p>
      </dgm:t>
    </dgm:pt>
    <dgm:pt modelId="{C1332BDD-9622-46F3-B81C-E56ACE38EC53}" type="parTrans" cxnId="{DB2A54B1-D8E2-4447-AED8-808EE7D33CD6}">
      <dgm:prSet/>
      <dgm:spPr/>
      <dgm:t>
        <a:bodyPr/>
        <a:lstStyle/>
        <a:p>
          <a:endParaRPr lang="en-US"/>
        </a:p>
      </dgm:t>
    </dgm:pt>
    <dgm:pt modelId="{7257436A-F116-4C82-BEFC-3D638E760F2F}" type="sibTrans" cxnId="{DB2A54B1-D8E2-4447-AED8-808EE7D33CD6}">
      <dgm:prSet/>
      <dgm:spPr/>
      <dgm:t>
        <a:bodyPr/>
        <a:lstStyle/>
        <a:p>
          <a:endParaRPr lang="en-US"/>
        </a:p>
      </dgm:t>
    </dgm:pt>
    <dgm:pt modelId="{1C7D7490-BF90-46EC-B053-21BADC8E8629}">
      <dgm:prSet phldrT="[Text]"/>
      <dgm:spPr/>
      <dgm:t>
        <a:bodyPr/>
        <a:lstStyle/>
        <a:p>
          <a:r>
            <a:rPr lang="en-US" smtClean="0"/>
            <a:t>2. </a:t>
          </a:r>
        </a:p>
        <a:p>
          <a:r>
            <a:rPr lang="en-US" smtClean="0"/>
            <a:t/>
          </a:r>
          <a:br>
            <a:rPr lang="en-US" smtClean="0"/>
          </a:br>
          <a:r>
            <a:rPr lang="en-US" smtClean="0"/>
            <a:t>It happened</a:t>
          </a:r>
          <a:endParaRPr lang="en-US"/>
        </a:p>
      </dgm:t>
    </dgm:pt>
    <dgm:pt modelId="{9F03FA25-79FA-4EB4-B839-BA293191FCA6}" type="parTrans" cxnId="{B8AD6988-F79A-4BAA-BB7E-6BD4F2EAF118}">
      <dgm:prSet/>
      <dgm:spPr/>
      <dgm:t>
        <a:bodyPr/>
        <a:lstStyle/>
        <a:p>
          <a:endParaRPr lang="en-US"/>
        </a:p>
      </dgm:t>
    </dgm:pt>
    <dgm:pt modelId="{8C87C804-9321-483A-9781-E41246A1FFFB}" type="sibTrans" cxnId="{B8AD6988-F79A-4BAA-BB7E-6BD4F2EAF118}">
      <dgm:prSet/>
      <dgm:spPr/>
      <dgm:t>
        <a:bodyPr/>
        <a:lstStyle/>
        <a:p>
          <a:endParaRPr lang="en-US"/>
        </a:p>
      </dgm:t>
    </dgm:pt>
    <dgm:pt modelId="{55D5918D-555B-4DE4-8693-A08857CC9B3F}">
      <dgm:prSet phldrT="[Text]"/>
      <dgm:spPr/>
      <dgm:t>
        <a:bodyPr/>
        <a:lstStyle/>
        <a:p>
          <a:r>
            <a:rPr lang="en-US" smtClean="0"/>
            <a:t>3.</a:t>
          </a:r>
          <a:br>
            <a:rPr lang="en-US" smtClean="0"/>
          </a:br>
          <a:r>
            <a:rPr lang="en-US" smtClean="0"/>
            <a:t> </a:t>
          </a:r>
        </a:p>
        <a:p>
          <a:r>
            <a:rPr lang="en-US" smtClean="0"/>
            <a:t>ut </a:t>
          </a:r>
          <a:endParaRPr lang="en-US"/>
        </a:p>
      </dgm:t>
    </dgm:pt>
    <dgm:pt modelId="{55C809B4-C1CF-4CD6-89BF-AFEA91BA3BF8}" type="parTrans" cxnId="{D153CCE0-FC08-4802-ACC4-94C23E091C1C}">
      <dgm:prSet/>
      <dgm:spPr/>
      <dgm:t>
        <a:bodyPr/>
        <a:lstStyle/>
        <a:p>
          <a:endParaRPr lang="en-US"/>
        </a:p>
      </dgm:t>
    </dgm:pt>
    <dgm:pt modelId="{003E125E-2AAC-40F3-B2B7-6E7913C1FE92}" type="sibTrans" cxnId="{D153CCE0-FC08-4802-ACC4-94C23E091C1C}">
      <dgm:prSet/>
      <dgm:spPr/>
      <dgm:t>
        <a:bodyPr/>
        <a:lstStyle/>
        <a:p>
          <a:endParaRPr lang="en-US"/>
        </a:p>
      </dgm:t>
    </dgm:pt>
    <dgm:pt modelId="{8ABBD629-69B8-4924-A8A0-325B2697252D}">
      <dgm:prSet phldrT="[Text]"/>
      <dgm:spPr/>
      <dgm:t>
        <a:bodyPr/>
        <a:lstStyle/>
        <a:p>
          <a:r>
            <a:rPr lang="en-US" u="none" smtClean="0">
              <a:solidFill>
                <a:schemeClr val="bg1"/>
              </a:solidFill>
            </a:rPr>
            <a:t>4. </a:t>
          </a:r>
        </a:p>
        <a:p>
          <a:r>
            <a:rPr lang="en-US" u="none" smtClean="0">
              <a:solidFill>
                <a:schemeClr val="bg1"/>
              </a:solidFill>
            </a:rPr>
            <a:t>tu cucurrisses.</a:t>
          </a:r>
          <a:endParaRPr lang="en-US" u="none">
            <a:solidFill>
              <a:schemeClr val="bg1"/>
            </a:solidFill>
          </a:endParaRPr>
        </a:p>
      </dgm:t>
    </dgm:pt>
    <dgm:pt modelId="{48498498-EB43-4A4A-B930-49174570305B}" type="parTrans" cxnId="{8FF3D0C6-F52B-411A-A099-C796307771F4}">
      <dgm:prSet/>
      <dgm:spPr/>
      <dgm:t>
        <a:bodyPr/>
        <a:lstStyle/>
        <a:p>
          <a:endParaRPr lang="en-US"/>
        </a:p>
      </dgm:t>
    </dgm:pt>
    <dgm:pt modelId="{58258A65-B9C4-4A5E-9E6D-4841DF36C997}" type="sibTrans" cxnId="{8FF3D0C6-F52B-411A-A099-C796307771F4}">
      <dgm:prSet/>
      <dgm:spPr/>
      <dgm:t>
        <a:bodyPr/>
        <a:lstStyle/>
        <a:p>
          <a:endParaRPr lang="en-US"/>
        </a:p>
      </dgm:t>
    </dgm:pt>
    <dgm:pt modelId="{7C118B3D-F0BE-4941-934C-2973ADBD4B9E}">
      <dgm:prSet phldrT="[Text]"/>
      <dgm:spPr/>
      <dgm:t>
        <a:bodyPr/>
        <a:lstStyle/>
        <a:p>
          <a:r>
            <a:rPr lang="en-US" smtClean="0"/>
            <a:t>5. </a:t>
          </a:r>
          <a:br>
            <a:rPr lang="en-US" smtClean="0"/>
          </a:br>
          <a:r>
            <a:rPr lang="en-US" smtClean="0"/>
            <a:t/>
          </a:r>
          <a:br>
            <a:rPr lang="en-US" smtClean="0"/>
          </a:br>
          <a:r>
            <a:rPr lang="en-US" smtClean="0"/>
            <a:t>that you ran.</a:t>
          </a:r>
          <a:endParaRPr lang="en-US"/>
        </a:p>
      </dgm:t>
    </dgm:pt>
    <dgm:pt modelId="{B4215FCA-56EE-462E-A076-56428159B32B}" type="parTrans" cxnId="{E2D585BF-2165-4F43-9E6A-2EB2F5E26360}">
      <dgm:prSet/>
      <dgm:spPr/>
      <dgm:t>
        <a:bodyPr/>
        <a:lstStyle/>
        <a:p>
          <a:endParaRPr lang="en-US"/>
        </a:p>
      </dgm:t>
    </dgm:pt>
    <dgm:pt modelId="{13472F7C-6AB3-4529-8D19-6CEBBE201931}" type="sibTrans" cxnId="{E2D585BF-2165-4F43-9E6A-2EB2F5E26360}">
      <dgm:prSet/>
      <dgm:spPr/>
      <dgm:t>
        <a:bodyPr/>
        <a:lstStyle/>
        <a:p>
          <a:endParaRPr lang="en-US"/>
        </a:p>
      </dgm:t>
    </dgm:pt>
    <dgm:pt modelId="{7ED86648-D998-4AED-8576-6E83C39C5FDF}" type="pres">
      <dgm:prSet presAssocID="{38317E82-2441-4074-8A3C-780C55E20351}" presName="cycle" presStyleCnt="0">
        <dgm:presLayoutVars>
          <dgm:dir/>
          <dgm:resizeHandles val="exact"/>
        </dgm:presLayoutVars>
      </dgm:prSet>
      <dgm:spPr/>
      <dgm:t>
        <a:bodyPr/>
        <a:lstStyle/>
        <a:p>
          <a:endParaRPr lang="en-US"/>
        </a:p>
      </dgm:t>
    </dgm:pt>
    <dgm:pt modelId="{03DCBAB2-08F0-4739-8E54-1A47C7C8101D}" type="pres">
      <dgm:prSet presAssocID="{5272A5DE-A6E9-4CC2-81C1-402E9231B731}" presName="node" presStyleLbl="node1" presStyleIdx="0" presStyleCnt="5">
        <dgm:presLayoutVars>
          <dgm:bulletEnabled val="1"/>
        </dgm:presLayoutVars>
      </dgm:prSet>
      <dgm:spPr/>
      <dgm:t>
        <a:bodyPr/>
        <a:lstStyle/>
        <a:p>
          <a:endParaRPr lang="en-US"/>
        </a:p>
      </dgm:t>
    </dgm:pt>
    <dgm:pt modelId="{6579FBD7-9C97-434E-AC4B-1DD1F2EC9A1D}" type="pres">
      <dgm:prSet presAssocID="{7257436A-F116-4C82-BEFC-3D638E760F2F}" presName="sibTrans" presStyleLbl="sibTrans2D1" presStyleIdx="0" presStyleCnt="5"/>
      <dgm:spPr/>
      <dgm:t>
        <a:bodyPr/>
        <a:lstStyle/>
        <a:p>
          <a:endParaRPr lang="en-US"/>
        </a:p>
      </dgm:t>
    </dgm:pt>
    <dgm:pt modelId="{EE54B71C-C728-4614-85E1-BB1E71584C74}" type="pres">
      <dgm:prSet presAssocID="{7257436A-F116-4C82-BEFC-3D638E760F2F}" presName="connectorText" presStyleLbl="sibTrans2D1" presStyleIdx="0" presStyleCnt="5"/>
      <dgm:spPr/>
      <dgm:t>
        <a:bodyPr/>
        <a:lstStyle/>
        <a:p>
          <a:endParaRPr lang="en-US"/>
        </a:p>
      </dgm:t>
    </dgm:pt>
    <dgm:pt modelId="{7327A34E-53AC-4DB3-A951-4D7793239EA0}" type="pres">
      <dgm:prSet presAssocID="{1C7D7490-BF90-46EC-B053-21BADC8E8629}" presName="node" presStyleLbl="node1" presStyleIdx="1" presStyleCnt="5">
        <dgm:presLayoutVars>
          <dgm:bulletEnabled val="1"/>
        </dgm:presLayoutVars>
      </dgm:prSet>
      <dgm:spPr/>
      <dgm:t>
        <a:bodyPr/>
        <a:lstStyle/>
        <a:p>
          <a:endParaRPr lang="en-US"/>
        </a:p>
      </dgm:t>
    </dgm:pt>
    <dgm:pt modelId="{85B54119-6BB1-4C37-BFDA-651A11502F9D}" type="pres">
      <dgm:prSet presAssocID="{8C87C804-9321-483A-9781-E41246A1FFFB}" presName="sibTrans" presStyleLbl="sibTrans2D1" presStyleIdx="1" presStyleCnt="5"/>
      <dgm:spPr/>
      <dgm:t>
        <a:bodyPr/>
        <a:lstStyle/>
        <a:p>
          <a:endParaRPr lang="en-US"/>
        </a:p>
      </dgm:t>
    </dgm:pt>
    <dgm:pt modelId="{10CE16FE-F7BF-418C-9C2F-4C62A7CFD42A}" type="pres">
      <dgm:prSet presAssocID="{8C87C804-9321-483A-9781-E41246A1FFFB}" presName="connectorText" presStyleLbl="sibTrans2D1" presStyleIdx="1" presStyleCnt="5"/>
      <dgm:spPr/>
      <dgm:t>
        <a:bodyPr/>
        <a:lstStyle/>
        <a:p>
          <a:endParaRPr lang="en-US"/>
        </a:p>
      </dgm:t>
    </dgm:pt>
    <dgm:pt modelId="{11619F64-2D6D-4D74-A759-4C799FC825A6}" type="pres">
      <dgm:prSet presAssocID="{55D5918D-555B-4DE4-8693-A08857CC9B3F}" presName="node" presStyleLbl="node1" presStyleIdx="2" presStyleCnt="5">
        <dgm:presLayoutVars>
          <dgm:bulletEnabled val="1"/>
        </dgm:presLayoutVars>
      </dgm:prSet>
      <dgm:spPr/>
      <dgm:t>
        <a:bodyPr/>
        <a:lstStyle/>
        <a:p>
          <a:endParaRPr lang="en-US"/>
        </a:p>
      </dgm:t>
    </dgm:pt>
    <dgm:pt modelId="{E17B9BA1-831E-4EF0-9599-C136AD29F599}" type="pres">
      <dgm:prSet presAssocID="{003E125E-2AAC-40F3-B2B7-6E7913C1FE92}" presName="sibTrans" presStyleLbl="sibTrans2D1" presStyleIdx="2" presStyleCnt="5"/>
      <dgm:spPr/>
      <dgm:t>
        <a:bodyPr/>
        <a:lstStyle/>
        <a:p>
          <a:endParaRPr lang="en-US"/>
        </a:p>
      </dgm:t>
    </dgm:pt>
    <dgm:pt modelId="{15F46465-6BC1-48DA-93F3-093807546DF2}" type="pres">
      <dgm:prSet presAssocID="{003E125E-2AAC-40F3-B2B7-6E7913C1FE92}" presName="connectorText" presStyleLbl="sibTrans2D1" presStyleIdx="2" presStyleCnt="5"/>
      <dgm:spPr/>
      <dgm:t>
        <a:bodyPr/>
        <a:lstStyle/>
        <a:p>
          <a:endParaRPr lang="en-US"/>
        </a:p>
      </dgm:t>
    </dgm:pt>
    <dgm:pt modelId="{115D5E15-75C3-4AB0-A301-B0C3D0E0F791}" type="pres">
      <dgm:prSet presAssocID="{8ABBD629-69B8-4924-A8A0-325B2697252D}" presName="node" presStyleLbl="node1" presStyleIdx="3" presStyleCnt="5">
        <dgm:presLayoutVars>
          <dgm:bulletEnabled val="1"/>
        </dgm:presLayoutVars>
      </dgm:prSet>
      <dgm:spPr/>
      <dgm:t>
        <a:bodyPr/>
        <a:lstStyle/>
        <a:p>
          <a:endParaRPr lang="en-US"/>
        </a:p>
      </dgm:t>
    </dgm:pt>
    <dgm:pt modelId="{ECCA98AF-A472-4FB5-8633-EAD84AF0035C}" type="pres">
      <dgm:prSet presAssocID="{58258A65-B9C4-4A5E-9E6D-4841DF36C997}" presName="sibTrans" presStyleLbl="sibTrans2D1" presStyleIdx="3" presStyleCnt="5"/>
      <dgm:spPr/>
      <dgm:t>
        <a:bodyPr/>
        <a:lstStyle/>
        <a:p>
          <a:endParaRPr lang="en-US"/>
        </a:p>
      </dgm:t>
    </dgm:pt>
    <dgm:pt modelId="{ADC33359-D9F0-4850-803B-D391E3D4F41F}" type="pres">
      <dgm:prSet presAssocID="{58258A65-B9C4-4A5E-9E6D-4841DF36C997}" presName="connectorText" presStyleLbl="sibTrans2D1" presStyleIdx="3" presStyleCnt="5"/>
      <dgm:spPr/>
      <dgm:t>
        <a:bodyPr/>
        <a:lstStyle/>
        <a:p>
          <a:endParaRPr lang="en-US"/>
        </a:p>
      </dgm:t>
    </dgm:pt>
    <dgm:pt modelId="{E5E76FD2-87BA-4699-9344-B66AD6078DFE}" type="pres">
      <dgm:prSet presAssocID="{7C118B3D-F0BE-4941-934C-2973ADBD4B9E}" presName="node" presStyleLbl="node1" presStyleIdx="4" presStyleCnt="5">
        <dgm:presLayoutVars>
          <dgm:bulletEnabled val="1"/>
        </dgm:presLayoutVars>
      </dgm:prSet>
      <dgm:spPr/>
      <dgm:t>
        <a:bodyPr/>
        <a:lstStyle/>
        <a:p>
          <a:endParaRPr lang="en-US"/>
        </a:p>
      </dgm:t>
    </dgm:pt>
    <dgm:pt modelId="{6D7161BD-BF67-4FA8-AEFE-E85F3C86DBB6}" type="pres">
      <dgm:prSet presAssocID="{13472F7C-6AB3-4529-8D19-6CEBBE201931}" presName="sibTrans" presStyleLbl="sibTrans2D1" presStyleIdx="4" presStyleCnt="5"/>
      <dgm:spPr/>
      <dgm:t>
        <a:bodyPr/>
        <a:lstStyle/>
        <a:p>
          <a:endParaRPr lang="en-US"/>
        </a:p>
      </dgm:t>
    </dgm:pt>
    <dgm:pt modelId="{6D8B9F2A-A26B-4F77-885F-0B0FADE81B01}" type="pres">
      <dgm:prSet presAssocID="{13472F7C-6AB3-4529-8D19-6CEBBE201931}" presName="connectorText" presStyleLbl="sibTrans2D1" presStyleIdx="4" presStyleCnt="5"/>
      <dgm:spPr/>
      <dgm:t>
        <a:bodyPr/>
        <a:lstStyle/>
        <a:p>
          <a:endParaRPr lang="en-US"/>
        </a:p>
      </dgm:t>
    </dgm:pt>
  </dgm:ptLst>
  <dgm:cxnLst>
    <dgm:cxn modelId="{E8CBF3A5-17E6-49F1-BA44-B7898C266145}" type="presOf" srcId="{13472F7C-6AB3-4529-8D19-6CEBBE201931}" destId="{6D8B9F2A-A26B-4F77-885F-0B0FADE81B01}" srcOrd="1" destOrd="0" presId="urn:microsoft.com/office/officeart/2005/8/layout/cycle2"/>
    <dgm:cxn modelId="{BFEFADAD-4D41-4C3D-8434-DAC057F01BDA}" type="presOf" srcId="{13472F7C-6AB3-4529-8D19-6CEBBE201931}" destId="{6D7161BD-BF67-4FA8-AEFE-E85F3C86DBB6}" srcOrd="0" destOrd="0" presId="urn:microsoft.com/office/officeart/2005/8/layout/cycle2"/>
    <dgm:cxn modelId="{9716443A-6003-497E-AB8B-2692B083C44F}" type="presOf" srcId="{58258A65-B9C4-4A5E-9E6D-4841DF36C997}" destId="{ADC33359-D9F0-4850-803B-D391E3D4F41F}" srcOrd="1" destOrd="0" presId="urn:microsoft.com/office/officeart/2005/8/layout/cycle2"/>
    <dgm:cxn modelId="{0DF12850-28E3-414E-9FCF-79DCF3C34071}" type="presOf" srcId="{5272A5DE-A6E9-4CC2-81C1-402E9231B731}" destId="{03DCBAB2-08F0-4739-8E54-1A47C7C8101D}" srcOrd="0" destOrd="0" presId="urn:microsoft.com/office/officeart/2005/8/layout/cycle2"/>
    <dgm:cxn modelId="{C772EC78-86AF-4D7B-A359-2F7BB7470ACF}" type="presOf" srcId="{55D5918D-555B-4DE4-8693-A08857CC9B3F}" destId="{11619F64-2D6D-4D74-A759-4C799FC825A6}" srcOrd="0" destOrd="0" presId="urn:microsoft.com/office/officeart/2005/8/layout/cycle2"/>
    <dgm:cxn modelId="{BA1E4B4F-AA00-4B3A-BC98-7F6CD522F613}" type="presOf" srcId="{7257436A-F116-4C82-BEFC-3D638E760F2F}" destId="{6579FBD7-9C97-434E-AC4B-1DD1F2EC9A1D}" srcOrd="0" destOrd="0" presId="urn:microsoft.com/office/officeart/2005/8/layout/cycle2"/>
    <dgm:cxn modelId="{B8AD6988-F79A-4BAA-BB7E-6BD4F2EAF118}" srcId="{38317E82-2441-4074-8A3C-780C55E20351}" destId="{1C7D7490-BF90-46EC-B053-21BADC8E8629}" srcOrd="1" destOrd="0" parTransId="{9F03FA25-79FA-4EB4-B839-BA293191FCA6}" sibTransId="{8C87C804-9321-483A-9781-E41246A1FFFB}"/>
    <dgm:cxn modelId="{5D9586BA-9034-4520-A144-AD2044D1E4F9}" type="presOf" srcId="{003E125E-2AAC-40F3-B2B7-6E7913C1FE92}" destId="{E17B9BA1-831E-4EF0-9599-C136AD29F599}" srcOrd="0" destOrd="0" presId="urn:microsoft.com/office/officeart/2005/8/layout/cycle2"/>
    <dgm:cxn modelId="{DA13BE3A-F0FA-4937-9A1F-21234EAC8695}" type="presOf" srcId="{8C87C804-9321-483A-9781-E41246A1FFFB}" destId="{10CE16FE-F7BF-418C-9C2F-4C62A7CFD42A}" srcOrd="1" destOrd="0" presId="urn:microsoft.com/office/officeart/2005/8/layout/cycle2"/>
    <dgm:cxn modelId="{8A36FE70-457E-4AF4-B644-CE80444A72D7}" type="presOf" srcId="{7257436A-F116-4C82-BEFC-3D638E760F2F}" destId="{EE54B71C-C728-4614-85E1-BB1E71584C74}" srcOrd="1" destOrd="0" presId="urn:microsoft.com/office/officeart/2005/8/layout/cycle2"/>
    <dgm:cxn modelId="{C9E6B4DD-23E2-4928-A15C-90FE1A3C2CAE}" type="presOf" srcId="{38317E82-2441-4074-8A3C-780C55E20351}" destId="{7ED86648-D998-4AED-8576-6E83C39C5FDF}" srcOrd="0" destOrd="0" presId="urn:microsoft.com/office/officeart/2005/8/layout/cycle2"/>
    <dgm:cxn modelId="{9FDED72C-56C2-4F1D-8A6A-99448DB6A038}" type="presOf" srcId="{1C7D7490-BF90-46EC-B053-21BADC8E8629}" destId="{7327A34E-53AC-4DB3-A951-4D7793239EA0}" srcOrd="0" destOrd="0" presId="urn:microsoft.com/office/officeart/2005/8/layout/cycle2"/>
    <dgm:cxn modelId="{D153CCE0-FC08-4802-ACC4-94C23E091C1C}" srcId="{38317E82-2441-4074-8A3C-780C55E20351}" destId="{55D5918D-555B-4DE4-8693-A08857CC9B3F}" srcOrd="2" destOrd="0" parTransId="{55C809B4-C1CF-4CD6-89BF-AFEA91BA3BF8}" sibTransId="{003E125E-2AAC-40F3-B2B7-6E7913C1FE92}"/>
    <dgm:cxn modelId="{F1CC3A91-83E6-4415-A97A-4033185AEE7B}" type="presOf" srcId="{8C87C804-9321-483A-9781-E41246A1FFFB}" destId="{85B54119-6BB1-4C37-BFDA-651A11502F9D}" srcOrd="0" destOrd="0" presId="urn:microsoft.com/office/officeart/2005/8/layout/cycle2"/>
    <dgm:cxn modelId="{8FF3D0C6-F52B-411A-A099-C796307771F4}" srcId="{38317E82-2441-4074-8A3C-780C55E20351}" destId="{8ABBD629-69B8-4924-A8A0-325B2697252D}" srcOrd="3" destOrd="0" parTransId="{48498498-EB43-4A4A-B930-49174570305B}" sibTransId="{58258A65-B9C4-4A5E-9E6D-4841DF36C997}"/>
    <dgm:cxn modelId="{8518330D-65AC-410D-8AD5-F11156C25348}" type="presOf" srcId="{003E125E-2AAC-40F3-B2B7-6E7913C1FE92}" destId="{15F46465-6BC1-48DA-93F3-093807546DF2}" srcOrd="1" destOrd="0" presId="urn:microsoft.com/office/officeart/2005/8/layout/cycle2"/>
    <dgm:cxn modelId="{E39B3E62-F036-48E4-87C9-4F7F2CFD7A06}" type="presOf" srcId="{7C118B3D-F0BE-4941-934C-2973ADBD4B9E}" destId="{E5E76FD2-87BA-4699-9344-B66AD6078DFE}" srcOrd="0" destOrd="0" presId="urn:microsoft.com/office/officeart/2005/8/layout/cycle2"/>
    <dgm:cxn modelId="{1A9A2833-4BD3-4EEE-9673-DC277BE476DD}" type="presOf" srcId="{58258A65-B9C4-4A5E-9E6D-4841DF36C997}" destId="{ECCA98AF-A472-4FB5-8633-EAD84AF0035C}" srcOrd="0" destOrd="0" presId="urn:microsoft.com/office/officeart/2005/8/layout/cycle2"/>
    <dgm:cxn modelId="{E2D585BF-2165-4F43-9E6A-2EB2F5E26360}" srcId="{38317E82-2441-4074-8A3C-780C55E20351}" destId="{7C118B3D-F0BE-4941-934C-2973ADBD4B9E}" srcOrd="4" destOrd="0" parTransId="{B4215FCA-56EE-462E-A076-56428159B32B}" sibTransId="{13472F7C-6AB3-4529-8D19-6CEBBE201931}"/>
    <dgm:cxn modelId="{DB2A54B1-D8E2-4447-AED8-808EE7D33CD6}" srcId="{38317E82-2441-4074-8A3C-780C55E20351}" destId="{5272A5DE-A6E9-4CC2-81C1-402E9231B731}" srcOrd="0" destOrd="0" parTransId="{C1332BDD-9622-46F3-B81C-E56ACE38EC53}" sibTransId="{7257436A-F116-4C82-BEFC-3D638E760F2F}"/>
    <dgm:cxn modelId="{E7470947-5457-453B-A560-65498E5454DA}" type="presOf" srcId="{8ABBD629-69B8-4924-A8A0-325B2697252D}" destId="{115D5E15-75C3-4AB0-A301-B0C3D0E0F791}" srcOrd="0" destOrd="0" presId="urn:microsoft.com/office/officeart/2005/8/layout/cycle2"/>
    <dgm:cxn modelId="{E67371AB-6686-4710-BBC3-31A196671A48}" type="presParOf" srcId="{7ED86648-D998-4AED-8576-6E83C39C5FDF}" destId="{03DCBAB2-08F0-4739-8E54-1A47C7C8101D}" srcOrd="0" destOrd="0" presId="urn:microsoft.com/office/officeart/2005/8/layout/cycle2"/>
    <dgm:cxn modelId="{68C930C2-A02D-4C75-BF04-9F21046D4858}" type="presParOf" srcId="{7ED86648-D998-4AED-8576-6E83C39C5FDF}" destId="{6579FBD7-9C97-434E-AC4B-1DD1F2EC9A1D}" srcOrd="1" destOrd="0" presId="urn:microsoft.com/office/officeart/2005/8/layout/cycle2"/>
    <dgm:cxn modelId="{9423476D-2D0A-456E-8EDF-A7AC38154CA8}" type="presParOf" srcId="{6579FBD7-9C97-434E-AC4B-1DD1F2EC9A1D}" destId="{EE54B71C-C728-4614-85E1-BB1E71584C74}" srcOrd="0" destOrd="0" presId="urn:microsoft.com/office/officeart/2005/8/layout/cycle2"/>
    <dgm:cxn modelId="{093B0961-099B-4F29-B884-BC24CBA2DFBE}" type="presParOf" srcId="{7ED86648-D998-4AED-8576-6E83C39C5FDF}" destId="{7327A34E-53AC-4DB3-A951-4D7793239EA0}" srcOrd="2" destOrd="0" presId="urn:microsoft.com/office/officeart/2005/8/layout/cycle2"/>
    <dgm:cxn modelId="{82996F3F-940A-4388-9724-F1716060F766}" type="presParOf" srcId="{7ED86648-D998-4AED-8576-6E83C39C5FDF}" destId="{85B54119-6BB1-4C37-BFDA-651A11502F9D}" srcOrd="3" destOrd="0" presId="urn:microsoft.com/office/officeart/2005/8/layout/cycle2"/>
    <dgm:cxn modelId="{6106F927-A509-4790-B3DD-1805DFE697E1}" type="presParOf" srcId="{85B54119-6BB1-4C37-BFDA-651A11502F9D}" destId="{10CE16FE-F7BF-418C-9C2F-4C62A7CFD42A}" srcOrd="0" destOrd="0" presId="urn:microsoft.com/office/officeart/2005/8/layout/cycle2"/>
    <dgm:cxn modelId="{9F4ACC27-8E15-42CF-BC85-24B5920E64A3}" type="presParOf" srcId="{7ED86648-D998-4AED-8576-6E83C39C5FDF}" destId="{11619F64-2D6D-4D74-A759-4C799FC825A6}" srcOrd="4" destOrd="0" presId="urn:microsoft.com/office/officeart/2005/8/layout/cycle2"/>
    <dgm:cxn modelId="{F5707A19-EE36-43CE-8563-B8957D5F4629}" type="presParOf" srcId="{7ED86648-D998-4AED-8576-6E83C39C5FDF}" destId="{E17B9BA1-831E-4EF0-9599-C136AD29F599}" srcOrd="5" destOrd="0" presId="urn:microsoft.com/office/officeart/2005/8/layout/cycle2"/>
    <dgm:cxn modelId="{BA1AB8C1-25EB-4C86-9BEC-50D7756731E2}" type="presParOf" srcId="{E17B9BA1-831E-4EF0-9599-C136AD29F599}" destId="{15F46465-6BC1-48DA-93F3-093807546DF2}" srcOrd="0" destOrd="0" presId="urn:microsoft.com/office/officeart/2005/8/layout/cycle2"/>
    <dgm:cxn modelId="{EAE62CC5-74F8-4077-B10B-ADE81FB15A8E}" type="presParOf" srcId="{7ED86648-D998-4AED-8576-6E83C39C5FDF}" destId="{115D5E15-75C3-4AB0-A301-B0C3D0E0F791}" srcOrd="6" destOrd="0" presId="urn:microsoft.com/office/officeart/2005/8/layout/cycle2"/>
    <dgm:cxn modelId="{B7FB3D49-C3A7-40E0-B562-BD81911E7616}" type="presParOf" srcId="{7ED86648-D998-4AED-8576-6E83C39C5FDF}" destId="{ECCA98AF-A472-4FB5-8633-EAD84AF0035C}" srcOrd="7" destOrd="0" presId="urn:microsoft.com/office/officeart/2005/8/layout/cycle2"/>
    <dgm:cxn modelId="{5CF6E4A1-5A97-4898-8777-5ABD22B4AD15}" type="presParOf" srcId="{ECCA98AF-A472-4FB5-8633-EAD84AF0035C}" destId="{ADC33359-D9F0-4850-803B-D391E3D4F41F}" srcOrd="0" destOrd="0" presId="urn:microsoft.com/office/officeart/2005/8/layout/cycle2"/>
    <dgm:cxn modelId="{87A0F7B3-62CC-4D66-84C6-4615DF9026A9}" type="presParOf" srcId="{7ED86648-D998-4AED-8576-6E83C39C5FDF}" destId="{E5E76FD2-87BA-4699-9344-B66AD6078DFE}" srcOrd="8" destOrd="0" presId="urn:microsoft.com/office/officeart/2005/8/layout/cycle2"/>
    <dgm:cxn modelId="{99869856-93B6-4D0E-B9FA-7410B195CDE1}" type="presParOf" srcId="{7ED86648-D998-4AED-8576-6E83C39C5FDF}" destId="{6D7161BD-BF67-4FA8-AEFE-E85F3C86DBB6}" srcOrd="9" destOrd="0" presId="urn:microsoft.com/office/officeart/2005/8/layout/cycle2"/>
    <dgm:cxn modelId="{C29B7282-FAD0-4FFC-B301-BAE23B19AD44}" type="presParOf" srcId="{6D7161BD-BF67-4FA8-AEFE-E85F3C86DBB6}" destId="{6D8B9F2A-A26B-4F77-885F-0B0FADE81B0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8C8373-B4D3-46F9-8BEF-20B21D12995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B7ED91C8-4FBF-48CC-84FA-0E57223B353F}">
      <dgm:prSet phldrT="[Text]"/>
      <dgm:spPr/>
      <dgm:t>
        <a:bodyPr/>
        <a:lstStyle/>
        <a:p>
          <a:r>
            <a:rPr lang="en-US" smtClean="0"/>
            <a:t>Oh that someone</a:t>
          </a:r>
          <a:endParaRPr lang="en-US"/>
        </a:p>
      </dgm:t>
    </dgm:pt>
    <dgm:pt modelId="{45DEC0E3-9FFC-42BF-B496-6DCA3861BC96}" type="parTrans" cxnId="{9AF45FA7-1730-43CA-B2B3-6647DF2543D0}">
      <dgm:prSet/>
      <dgm:spPr/>
      <dgm:t>
        <a:bodyPr/>
        <a:lstStyle/>
        <a:p>
          <a:endParaRPr lang="en-US"/>
        </a:p>
      </dgm:t>
    </dgm:pt>
    <dgm:pt modelId="{65150661-CD38-4FD6-9E2F-83FA8880DDEA}" type="sibTrans" cxnId="{9AF45FA7-1730-43CA-B2B3-6647DF2543D0}">
      <dgm:prSet/>
      <dgm:spPr/>
      <dgm:t>
        <a:bodyPr/>
        <a:lstStyle/>
        <a:p>
          <a:endParaRPr lang="en-US"/>
        </a:p>
      </dgm:t>
    </dgm:pt>
    <dgm:pt modelId="{6257CB1D-6588-4AE5-904B-2DD98399CE1C}">
      <dgm:prSet phldrT="[Text]"/>
      <dgm:spPr/>
      <dgm:t>
        <a:bodyPr/>
        <a:lstStyle/>
        <a:p>
          <a:r>
            <a:rPr lang="en-US" smtClean="0"/>
            <a:t>would help</a:t>
          </a:r>
          <a:endParaRPr lang="en-US"/>
        </a:p>
      </dgm:t>
    </dgm:pt>
    <dgm:pt modelId="{F626FDB8-EA5E-4562-84FF-09F8E89087DB}" type="parTrans" cxnId="{E2738943-3352-4443-B64B-6BD7EAB0D14E}">
      <dgm:prSet/>
      <dgm:spPr/>
      <dgm:t>
        <a:bodyPr/>
        <a:lstStyle/>
        <a:p>
          <a:endParaRPr lang="en-US"/>
        </a:p>
      </dgm:t>
    </dgm:pt>
    <dgm:pt modelId="{A2C770CA-F2D7-44D8-A1CF-389DF347D1A0}" type="sibTrans" cxnId="{E2738943-3352-4443-B64B-6BD7EAB0D14E}">
      <dgm:prSet/>
      <dgm:spPr/>
      <dgm:t>
        <a:bodyPr/>
        <a:lstStyle/>
        <a:p>
          <a:endParaRPr lang="en-US"/>
        </a:p>
      </dgm:t>
    </dgm:pt>
    <dgm:pt modelId="{9EADE3B0-114D-446E-A9BA-71C368798ECE}">
      <dgm:prSet phldrT="[Text]"/>
      <dgm:spPr/>
      <dgm:t>
        <a:bodyPr/>
        <a:lstStyle/>
        <a:p>
          <a:r>
            <a:rPr lang="en-US" smtClean="0"/>
            <a:t>Utinam aliquis</a:t>
          </a:r>
          <a:endParaRPr lang="en-US"/>
        </a:p>
      </dgm:t>
    </dgm:pt>
    <dgm:pt modelId="{692BF7D3-B297-4B71-BB97-21E7AED48460}" type="parTrans" cxnId="{D48E29E0-2B06-40BC-8807-47E410850FA8}">
      <dgm:prSet/>
      <dgm:spPr/>
      <dgm:t>
        <a:bodyPr/>
        <a:lstStyle/>
        <a:p>
          <a:endParaRPr lang="en-US"/>
        </a:p>
      </dgm:t>
    </dgm:pt>
    <dgm:pt modelId="{6D2FD0A7-B355-4722-AD2A-E99CB2BAD4FB}" type="sibTrans" cxnId="{D48E29E0-2B06-40BC-8807-47E410850FA8}">
      <dgm:prSet/>
      <dgm:spPr/>
      <dgm:t>
        <a:bodyPr/>
        <a:lstStyle/>
        <a:p>
          <a:endParaRPr lang="en-US"/>
        </a:p>
      </dgm:t>
    </dgm:pt>
    <dgm:pt modelId="{CB843CD2-9A36-4FF2-8D21-D464779C03F5}">
      <dgm:prSet phldrT="[Text]"/>
      <dgm:spPr/>
      <dgm:t>
        <a:bodyPr/>
        <a:lstStyle/>
        <a:p>
          <a:r>
            <a:rPr lang="en-US" smtClean="0"/>
            <a:t>adiuvet</a:t>
          </a:r>
          <a:endParaRPr lang="en-US"/>
        </a:p>
      </dgm:t>
    </dgm:pt>
    <dgm:pt modelId="{76C73D3C-9A70-4636-8CBC-3A02C61089BE}" type="parTrans" cxnId="{0E9EE85C-EA08-4718-B44C-ED24D30AF3F3}">
      <dgm:prSet/>
      <dgm:spPr/>
      <dgm:t>
        <a:bodyPr/>
        <a:lstStyle/>
        <a:p>
          <a:endParaRPr lang="en-US"/>
        </a:p>
      </dgm:t>
    </dgm:pt>
    <dgm:pt modelId="{DFCBB5C2-386A-445D-9A67-8F19AE3AB227}" type="sibTrans" cxnId="{0E9EE85C-EA08-4718-B44C-ED24D30AF3F3}">
      <dgm:prSet/>
      <dgm:spPr/>
      <dgm:t>
        <a:bodyPr/>
        <a:lstStyle/>
        <a:p>
          <a:endParaRPr lang="en-US"/>
        </a:p>
      </dgm:t>
    </dgm:pt>
    <dgm:pt modelId="{C9154EA4-98A7-4238-9706-F96AD58B80FD}">
      <dgm:prSet phldrT="[Text]"/>
      <dgm:spPr/>
      <dgm:t>
        <a:bodyPr/>
        <a:lstStyle/>
        <a:p>
          <a:r>
            <a:rPr lang="en-US" smtClean="0"/>
            <a:t>the weak old man!</a:t>
          </a:r>
          <a:endParaRPr lang="en-US"/>
        </a:p>
      </dgm:t>
    </dgm:pt>
    <dgm:pt modelId="{A5EA57B0-96CD-40BE-9857-7B00A96C4969}" type="parTrans" cxnId="{AC8EE3BE-7B0A-4991-BDA5-A0C97C7FC5F8}">
      <dgm:prSet/>
      <dgm:spPr/>
      <dgm:t>
        <a:bodyPr/>
        <a:lstStyle/>
        <a:p>
          <a:endParaRPr lang="en-US"/>
        </a:p>
      </dgm:t>
    </dgm:pt>
    <dgm:pt modelId="{49803D2A-6B54-4AE6-8A9A-701F57DA7909}" type="sibTrans" cxnId="{AC8EE3BE-7B0A-4991-BDA5-A0C97C7FC5F8}">
      <dgm:prSet/>
      <dgm:spPr/>
      <dgm:t>
        <a:bodyPr/>
        <a:lstStyle/>
        <a:p>
          <a:endParaRPr lang="en-US"/>
        </a:p>
      </dgm:t>
    </dgm:pt>
    <dgm:pt modelId="{8C46359B-067A-4A7E-A72B-A189F8BBD01E}">
      <dgm:prSet phldrT="[Text]"/>
      <dgm:spPr/>
      <dgm:t>
        <a:bodyPr/>
        <a:lstStyle/>
        <a:p>
          <a:r>
            <a:rPr lang="en-US" smtClean="0"/>
            <a:t>Infirmum senem virum!</a:t>
          </a:r>
          <a:endParaRPr lang="en-US"/>
        </a:p>
      </dgm:t>
    </dgm:pt>
    <dgm:pt modelId="{54AC11FD-0E70-4632-A407-264823711238}" type="parTrans" cxnId="{356F4E06-5928-430A-8867-7CA536991F99}">
      <dgm:prSet/>
      <dgm:spPr/>
      <dgm:t>
        <a:bodyPr/>
        <a:lstStyle/>
        <a:p>
          <a:endParaRPr lang="en-US"/>
        </a:p>
      </dgm:t>
    </dgm:pt>
    <dgm:pt modelId="{623EAA43-F879-4288-90D0-7BCC8C8E2D1E}" type="sibTrans" cxnId="{356F4E06-5928-430A-8867-7CA536991F99}">
      <dgm:prSet/>
      <dgm:spPr/>
      <dgm:t>
        <a:bodyPr/>
        <a:lstStyle/>
        <a:p>
          <a:endParaRPr lang="en-US"/>
        </a:p>
      </dgm:t>
    </dgm:pt>
    <dgm:pt modelId="{321C71D3-7992-4EA3-B15A-851C2BED86BB}" type="pres">
      <dgm:prSet presAssocID="{AD8C8373-B4D3-46F9-8BEF-20B21D129957}" presName="diagram" presStyleCnt="0">
        <dgm:presLayoutVars>
          <dgm:chPref val="1"/>
          <dgm:dir/>
          <dgm:animOne val="branch"/>
          <dgm:animLvl val="lvl"/>
          <dgm:resizeHandles val="exact"/>
        </dgm:presLayoutVars>
      </dgm:prSet>
      <dgm:spPr/>
      <dgm:t>
        <a:bodyPr/>
        <a:lstStyle/>
        <a:p>
          <a:endParaRPr lang="en-US"/>
        </a:p>
      </dgm:t>
    </dgm:pt>
    <dgm:pt modelId="{C92F837A-6DF3-4535-BFD6-11C5544BBD16}" type="pres">
      <dgm:prSet presAssocID="{B7ED91C8-4FBF-48CC-84FA-0E57223B353F}" presName="root1" presStyleCnt="0"/>
      <dgm:spPr/>
    </dgm:pt>
    <dgm:pt modelId="{B33C45FF-065D-4414-B842-B84018A111A1}" type="pres">
      <dgm:prSet presAssocID="{B7ED91C8-4FBF-48CC-84FA-0E57223B353F}" presName="LevelOneTextNode" presStyleLbl="node0" presStyleIdx="0" presStyleCnt="1">
        <dgm:presLayoutVars>
          <dgm:chPref val="3"/>
        </dgm:presLayoutVars>
      </dgm:prSet>
      <dgm:spPr/>
      <dgm:t>
        <a:bodyPr/>
        <a:lstStyle/>
        <a:p>
          <a:endParaRPr lang="en-US"/>
        </a:p>
      </dgm:t>
    </dgm:pt>
    <dgm:pt modelId="{B65DCB10-0976-4C0D-A0F3-9DEFBD6B8F70}" type="pres">
      <dgm:prSet presAssocID="{B7ED91C8-4FBF-48CC-84FA-0E57223B353F}" presName="level2hierChild" presStyleCnt="0"/>
      <dgm:spPr/>
    </dgm:pt>
    <dgm:pt modelId="{C0FB71F9-BFE5-4F4B-91F5-DD89C58E25E1}" type="pres">
      <dgm:prSet presAssocID="{F626FDB8-EA5E-4562-84FF-09F8E89087DB}" presName="conn2-1" presStyleLbl="parChTrans1D2" presStyleIdx="0" presStyleCnt="2"/>
      <dgm:spPr/>
      <dgm:t>
        <a:bodyPr/>
        <a:lstStyle/>
        <a:p>
          <a:endParaRPr lang="en-US"/>
        </a:p>
      </dgm:t>
    </dgm:pt>
    <dgm:pt modelId="{FDB0933C-4C35-4432-905B-7BCB09581DBE}" type="pres">
      <dgm:prSet presAssocID="{F626FDB8-EA5E-4562-84FF-09F8E89087DB}" presName="connTx" presStyleLbl="parChTrans1D2" presStyleIdx="0" presStyleCnt="2"/>
      <dgm:spPr/>
      <dgm:t>
        <a:bodyPr/>
        <a:lstStyle/>
        <a:p>
          <a:endParaRPr lang="en-US"/>
        </a:p>
      </dgm:t>
    </dgm:pt>
    <dgm:pt modelId="{A45D2902-173B-4D85-A1DC-7C1C43BD559C}" type="pres">
      <dgm:prSet presAssocID="{6257CB1D-6588-4AE5-904B-2DD98399CE1C}" presName="root2" presStyleCnt="0"/>
      <dgm:spPr/>
    </dgm:pt>
    <dgm:pt modelId="{E798ABF9-5B14-42E5-BFEB-6AE01FDC0AA9}" type="pres">
      <dgm:prSet presAssocID="{6257CB1D-6588-4AE5-904B-2DD98399CE1C}" presName="LevelTwoTextNode" presStyleLbl="node2" presStyleIdx="0" presStyleCnt="2">
        <dgm:presLayoutVars>
          <dgm:chPref val="3"/>
        </dgm:presLayoutVars>
      </dgm:prSet>
      <dgm:spPr/>
      <dgm:t>
        <a:bodyPr/>
        <a:lstStyle/>
        <a:p>
          <a:endParaRPr lang="en-US"/>
        </a:p>
      </dgm:t>
    </dgm:pt>
    <dgm:pt modelId="{1EB9BB0E-4DF6-4E64-B78B-31889EA7A9E4}" type="pres">
      <dgm:prSet presAssocID="{6257CB1D-6588-4AE5-904B-2DD98399CE1C}" presName="level3hierChild" presStyleCnt="0"/>
      <dgm:spPr/>
    </dgm:pt>
    <dgm:pt modelId="{FDBCFE23-AB5F-473D-AB34-B9B1C193BFDE}" type="pres">
      <dgm:prSet presAssocID="{692BF7D3-B297-4B71-BB97-21E7AED48460}" presName="conn2-1" presStyleLbl="parChTrans1D3" presStyleIdx="0" presStyleCnt="3"/>
      <dgm:spPr/>
      <dgm:t>
        <a:bodyPr/>
        <a:lstStyle/>
        <a:p>
          <a:endParaRPr lang="en-US"/>
        </a:p>
      </dgm:t>
    </dgm:pt>
    <dgm:pt modelId="{8A4A4408-BC03-48EF-9A45-54A17A7FD063}" type="pres">
      <dgm:prSet presAssocID="{692BF7D3-B297-4B71-BB97-21E7AED48460}" presName="connTx" presStyleLbl="parChTrans1D3" presStyleIdx="0" presStyleCnt="3"/>
      <dgm:spPr/>
      <dgm:t>
        <a:bodyPr/>
        <a:lstStyle/>
        <a:p>
          <a:endParaRPr lang="en-US"/>
        </a:p>
      </dgm:t>
    </dgm:pt>
    <dgm:pt modelId="{835341F4-3298-4E00-AF34-6CB6C4901ABA}" type="pres">
      <dgm:prSet presAssocID="{9EADE3B0-114D-446E-A9BA-71C368798ECE}" presName="root2" presStyleCnt="0"/>
      <dgm:spPr/>
    </dgm:pt>
    <dgm:pt modelId="{8F42C0B7-B739-4AA3-8447-35C4EB9D1A32}" type="pres">
      <dgm:prSet presAssocID="{9EADE3B0-114D-446E-A9BA-71C368798ECE}" presName="LevelTwoTextNode" presStyleLbl="node3" presStyleIdx="0" presStyleCnt="3">
        <dgm:presLayoutVars>
          <dgm:chPref val="3"/>
        </dgm:presLayoutVars>
      </dgm:prSet>
      <dgm:spPr/>
      <dgm:t>
        <a:bodyPr/>
        <a:lstStyle/>
        <a:p>
          <a:endParaRPr lang="en-US"/>
        </a:p>
      </dgm:t>
    </dgm:pt>
    <dgm:pt modelId="{15A6CB54-8AFB-4F7E-8522-4C9722090545}" type="pres">
      <dgm:prSet presAssocID="{9EADE3B0-114D-446E-A9BA-71C368798ECE}" presName="level3hierChild" presStyleCnt="0"/>
      <dgm:spPr/>
    </dgm:pt>
    <dgm:pt modelId="{C561BD94-7F8F-4706-95A3-AB66089BDF69}" type="pres">
      <dgm:prSet presAssocID="{76C73D3C-9A70-4636-8CBC-3A02C61089BE}" presName="conn2-1" presStyleLbl="parChTrans1D3" presStyleIdx="1" presStyleCnt="3"/>
      <dgm:spPr/>
      <dgm:t>
        <a:bodyPr/>
        <a:lstStyle/>
        <a:p>
          <a:endParaRPr lang="en-US"/>
        </a:p>
      </dgm:t>
    </dgm:pt>
    <dgm:pt modelId="{16D66C54-2CE3-40C7-82F3-C94DCD7A2BF6}" type="pres">
      <dgm:prSet presAssocID="{76C73D3C-9A70-4636-8CBC-3A02C61089BE}" presName="connTx" presStyleLbl="parChTrans1D3" presStyleIdx="1" presStyleCnt="3"/>
      <dgm:spPr/>
      <dgm:t>
        <a:bodyPr/>
        <a:lstStyle/>
        <a:p>
          <a:endParaRPr lang="en-US"/>
        </a:p>
      </dgm:t>
    </dgm:pt>
    <dgm:pt modelId="{0B36CA48-C9B9-4E4B-8092-CA3482E0A39E}" type="pres">
      <dgm:prSet presAssocID="{CB843CD2-9A36-4FF2-8D21-D464779C03F5}" presName="root2" presStyleCnt="0"/>
      <dgm:spPr/>
    </dgm:pt>
    <dgm:pt modelId="{C91B6901-848E-41A7-A650-6C18D33B8D02}" type="pres">
      <dgm:prSet presAssocID="{CB843CD2-9A36-4FF2-8D21-D464779C03F5}" presName="LevelTwoTextNode" presStyleLbl="node3" presStyleIdx="1" presStyleCnt="3">
        <dgm:presLayoutVars>
          <dgm:chPref val="3"/>
        </dgm:presLayoutVars>
      </dgm:prSet>
      <dgm:spPr/>
      <dgm:t>
        <a:bodyPr/>
        <a:lstStyle/>
        <a:p>
          <a:endParaRPr lang="en-US"/>
        </a:p>
      </dgm:t>
    </dgm:pt>
    <dgm:pt modelId="{8A8A4657-D95C-49AA-9358-6C4942855C41}" type="pres">
      <dgm:prSet presAssocID="{CB843CD2-9A36-4FF2-8D21-D464779C03F5}" presName="level3hierChild" presStyleCnt="0"/>
      <dgm:spPr/>
    </dgm:pt>
    <dgm:pt modelId="{2DBA5F38-EFE4-4117-84D6-9001DEC94010}" type="pres">
      <dgm:prSet presAssocID="{A5EA57B0-96CD-40BE-9857-7B00A96C4969}" presName="conn2-1" presStyleLbl="parChTrans1D2" presStyleIdx="1" presStyleCnt="2"/>
      <dgm:spPr/>
      <dgm:t>
        <a:bodyPr/>
        <a:lstStyle/>
        <a:p>
          <a:endParaRPr lang="en-US"/>
        </a:p>
      </dgm:t>
    </dgm:pt>
    <dgm:pt modelId="{D7145D13-5C21-4380-817E-E8D301814392}" type="pres">
      <dgm:prSet presAssocID="{A5EA57B0-96CD-40BE-9857-7B00A96C4969}" presName="connTx" presStyleLbl="parChTrans1D2" presStyleIdx="1" presStyleCnt="2"/>
      <dgm:spPr/>
      <dgm:t>
        <a:bodyPr/>
        <a:lstStyle/>
        <a:p>
          <a:endParaRPr lang="en-US"/>
        </a:p>
      </dgm:t>
    </dgm:pt>
    <dgm:pt modelId="{1B1EDAC1-7D09-4756-B4C5-2B02F354CC9F}" type="pres">
      <dgm:prSet presAssocID="{C9154EA4-98A7-4238-9706-F96AD58B80FD}" presName="root2" presStyleCnt="0"/>
      <dgm:spPr/>
    </dgm:pt>
    <dgm:pt modelId="{9FBC75C2-B61B-43D0-BE38-66CF51D3C402}" type="pres">
      <dgm:prSet presAssocID="{C9154EA4-98A7-4238-9706-F96AD58B80FD}" presName="LevelTwoTextNode" presStyleLbl="node2" presStyleIdx="1" presStyleCnt="2">
        <dgm:presLayoutVars>
          <dgm:chPref val="3"/>
        </dgm:presLayoutVars>
      </dgm:prSet>
      <dgm:spPr/>
      <dgm:t>
        <a:bodyPr/>
        <a:lstStyle/>
        <a:p>
          <a:endParaRPr lang="en-US"/>
        </a:p>
      </dgm:t>
    </dgm:pt>
    <dgm:pt modelId="{D9D0D8BC-0F18-4F43-84A8-5119106785B5}" type="pres">
      <dgm:prSet presAssocID="{C9154EA4-98A7-4238-9706-F96AD58B80FD}" presName="level3hierChild" presStyleCnt="0"/>
      <dgm:spPr/>
    </dgm:pt>
    <dgm:pt modelId="{5467E9C4-06A1-4574-81B9-0B4A3FAC70E2}" type="pres">
      <dgm:prSet presAssocID="{54AC11FD-0E70-4632-A407-264823711238}" presName="conn2-1" presStyleLbl="parChTrans1D3" presStyleIdx="2" presStyleCnt="3"/>
      <dgm:spPr/>
      <dgm:t>
        <a:bodyPr/>
        <a:lstStyle/>
        <a:p>
          <a:endParaRPr lang="en-US"/>
        </a:p>
      </dgm:t>
    </dgm:pt>
    <dgm:pt modelId="{EAE3EE91-4649-405D-9FC5-DDE27001FD91}" type="pres">
      <dgm:prSet presAssocID="{54AC11FD-0E70-4632-A407-264823711238}" presName="connTx" presStyleLbl="parChTrans1D3" presStyleIdx="2" presStyleCnt="3"/>
      <dgm:spPr/>
      <dgm:t>
        <a:bodyPr/>
        <a:lstStyle/>
        <a:p>
          <a:endParaRPr lang="en-US"/>
        </a:p>
      </dgm:t>
    </dgm:pt>
    <dgm:pt modelId="{C9575C6F-7DAC-434B-B526-1FE3A7A80B5A}" type="pres">
      <dgm:prSet presAssocID="{8C46359B-067A-4A7E-A72B-A189F8BBD01E}" presName="root2" presStyleCnt="0"/>
      <dgm:spPr/>
    </dgm:pt>
    <dgm:pt modelId="{7AACAE14-59B9-4CA8-8176-713AED04510C}" type="pres">
      <dgm:prSet presAssocID="{8C46359B-067A-4A7E-A72B-A189F8BBD01E}" presName="LevelTwoTextNode" presStyleLbl="node3" presStyleIdx="2" presStyleCnt="3">
        <dgm:presLayoutVars>
          <dgm:chPref val="3"/>
        </dgm:presLayoutVars>
      </dgm:prSet>
      <dgm:spPr/>
      <dgm:t>
        <a:bodyPr/>
        <a:lstStyle/>
        <a:p>
          <a:endParaRPr lang="en-US"/>
        </a:p>
      </dgm:t>
    </dgm:pt>
    <dgm:pt modelId="{245A5824-8958-40F1-9229-EE6364C49DA9}" type="pres">
      <dgm:prSet presAssocID="{8C46359B-067A-4A7E-A72B-A189F8BBD01E}" presName="level3hierChild" presStyleCnt="0"/>
      <dgm:spPr/>
    </dgm:pt>
  </dgm:ptLst>
  <dgm:cxnLst>
    <dgm:cxn modelId="{9AF45FA7-1730-43CA-B2B3-6647DF2543D0}" srcId="{AD8C8373-B4D3-46F9-8BEF-20B21D129957}" destId="{B7ED91C8-4FBF-48CC-84FA-0E57223B353F}" srcOrd="0" destOrd="0" parTransId="{45DEC0E3-9FFC-42BF-B496-6DCA3861BC96}" sibTransId="{65150661-CD38-4FD6-9E2F-83FA8880DDEA}"/>
    <dgm:cxn modelId="{1E04F2C8-3EB5-44E0-9E7D-CD165A28148F}" type="presOf" srcId="{76C73D3C-9A70-4636-8CBC-3A02C61089BE}" destId="{C561BD94-7F8F-4706-95A3-AB66089BDF69}" srcOrd="0" destOrd="0" presId="urn:microsoft.com/office/officeart/2005/8/layout/hierarchy2"/>
    <dgm:cxn modelId="{28E2F7EC-7779-44B5-8A20-B442E7677284}" type="presOf" srcId="{76C73D3C-9A70-4636-8CBC-3A02C61089BE}" destId="{16D66C54-2CE3-40C7-82F3-C94DCD7A2BF6}" srcOrd="1" destOrd="0" presId="urn:microsoft.com/office/officeart/2005/8/layout/hierarchy2"/>
    <dgm:cxn modelId="{D48E29E0-2B06-40BC-8807-47E410850FA8}" srcId="{6257CB1D-6588-4AE5-904B-2DD98399CE1C}" destId="{9EADE3B0-114D-446E-A9BA-71C368798ECE}" srcOrd="0" destOrd="0" parTransId="{692BF7D3-B297-4B71-BB97-21E7AED48460}" sibTransId="{6D2FD0A7-B355-4722-AD2A-E99CB2BAD4FB}"/>
    <dgm:cxn modelId="{297E26A9-856A-45D6-8EB4-AA82A5FB42FE}" type="presOf" srcId="{8C46359B-067A-4A7E-A72B-A189F8BBD01E}" destId="{7AACAE14-59B9-4CA8-8176-713AED04510C}" srcOrd="0" destOrd="0" presId="urn:microsoft.com/office/officeart/2005/8/layout/hierarchy2"/>
    <dgm:cxn modelId="{BC727AD0-B341-4F3D-BD0A-8EA4D45593F7}" type="presOf" srcId="{6257CB1D-6588-4AE5-904B-2DD98399CE1C}" destId="{E798ABF9-5B14-42E5-BFEB-6AE01FDC0AA9}" srcOrd="0" destOrd="0" presId="urn:microsoft.com/office/officeart/2005/8/layout/hierarchy2"/>
    <dgm:cxn modelId="{BE8C56D5-4B40-4A0D-8C90-759C921B8521}" type="presOf" srcId="{9EADE3B0-114D-446E-A9BA-71C368798ECE}" destId="{8F42C0B7-B739-4AA3-8447-35C4EB9D1A32}" srcOrd="0" destOrd="0" presId="urn:microsoft.com/office/officeart/2005/8/layout/hierarchy2"/>
    <dgm:cxn modelId="{61431E00-8BCF-4C5C-B2B5-8EC4389C6DBA}" type="presOf" srcId="{692BF7D3-B297-4B71-BB97-21E7AED48460}" destId="{FDBCFE23-AB5F-473D-AB34-B9B1C193BFDE}" srcOrd="0" destOrd="0" presId="urn:microsoft.com/office/officeart/2005/8/layout/hierarchy2"/>
    <dgm:cxn modelId="{356F4E06-5928-430A-8867-7CA536991F99}" srcId="{C9154EA4-98A7-4238-9706-F96AD58B80FD}" destId="{8C46359B-067A-4A7E-A72B-A189F8BBD01E}" srcOrd="0" destOrd="0" parTransId="{54AC11FD-0E70-4632-A407-264823711238}" sibTransId="{623EAA43-F879-4288-90D0-7BCC8C8E2D1E}"/>
    <dgm:cxn modelId="{D108B912-F8FB-47BC-AB3B-CAA5E0B516AE}" type="presOf" srcId="{F626FDB8-EA5E-4562-84FF-09F8E89087DB}" destId="{C0FB71F9-BFE5-4F4B-91F5-DD89C58E25E1}" srcOrd="0" destOrd="0" presId="urn:microsoft.com/office/officeart/2005/8/layout/hierarchy2"/>
    <dgm:cxn modelId="{E2738943-3352-4443-B64B-6BD7EAB0D14E}" srcId="{B7ED91C8-4FBF-48CC-84FA-0E57223B353F}" destId="{6257CB1D-6588-4AE5-904B-2DD98399CE1C}" srcOrd="0" destOrd="0" parTransId="{F626FDB8-EA5E-4562-84FF-09F8E89087DB}" sibTransId="{A2C770CA-F2D7-44D8-A1CF-389DF347D1A0}"/>
    <dgm:cxn modelId="{0A77ED78-7FFD-41DC-9D93-D87C99222205}" type="presOf" srcId="{54AC11FD-0E70-4632-A407-264823711238}" destId="{EAE3EE91-4649-405D-9FC5-DDE27001FD91}" srcOrd="1" destOrd="0" presId="urn:microsoft.com/office/officeart/2005/8/layout/hierarchy2"/>
    <dgm:cxn modelId="{5B52D0BF-70D4-4CA4-83B3-FF9ACF6289FA}" type="presOf" srcId="{C9154EA4-98A7-4238-9706-F96AD58B80FD}" destId="{9FBC75C2-B61B-43D0-BE38-66CF51D3C402}" srcOrd="0" destOrd="0" presId="urn:microsoft.com/office/officeart/2005/8/layout/hierarchy2"/>
    <dgm:cxn modelId="{116114AB-628D-43D4-8C0D-DD7040C37746}" type="presOf" srcId="{F626FDB8-EA5E-4562-84FF-09F8E89087DB}" destId="{FDB0933C-4C35-4432-905B-7BCB09581DBE}" srcOrd="1" destOrd="0" presId="urn:microsoft.com/office/officeart/2005/8/layout/hierarchy2"/>
    <dgm:cxn modelId="{26122CDE-0546-4E99-9C74-BB03092851EB}" type="presOf" srcId="{692BF7D3-B297-4B71-BB97-21E7AED48460}" destId="{8A4A4408-BC03-48EF-9A45-54A17A7FD063}" srcOrd="1" destOrd="0" presId="urn:microsoft.com/office/officeart/2005/8/layout/hierarchy2"/>
    <dgm:cxn modelId="{AC8EE3BE-7B0A-4991-BDA5-A0C97C7FC5F8}" srcId="{B7ED91C8-4FBF-48CC-84FA-0E57223B353F}" destId="{C9154EA4-98A7-4238-9706-F96AD58B80FD}" srcOrd="1" destOrd="0" parTransId="{A5EA57B0-96CD-40BE-9857-7B00A96C4969}" sibTransId="{49803D2A-6B54-4AE6-8A9A-701F57DA7909}"/>
    <dgm:cxn modelId="{417B3FA3-8B16-486F-AE53-67DB609B80C9}" type="presOf" srcId="{54AC11FD-0E70-4632-A407-264823711238}" destId="{5467E9C4-06A1-4574-81B9-0B4A3FAC70E2}" srcOrd="0" destOrd="0" presId="urn:microsoft.com/office/officeart/2005/8/layout/hierarchy2"/>
    <dgm:cxn modelId="{131B958B-19B2-46F2-94AF-F334EE0AA98A}" type="presOf" srcId="{A5EA57B0-96CD-40BE-9857-7B00A96C4969}" destId="{2DBA5F38-EFE4-4117-84D6-9001DEC94010}" srcOrd="0" destOrd="0" presId="urn:microsoft.com/office/officeart/2005/8/layout/hierarchy2"/>
    <dgm:cxn modelId="{0E9EE85C-EA08-4718-B44C-ED24D30AF3F3}" srcId="{6257CB1D-6588-4AE5-904B-2DD98399CE1C}" destId="{CB843CD2-9A36-4FF2-8D21-D464779C03F5}" srcOrd="1" destOrd="0" parTransId="{76C73D3C-9A70-4636-8CBC-3A02C61089BE}" sibTransId="{DFCBB5C2-386A-445D-9A67-8F19AE3AB227}"/>
    <dgm:cxn modelId="{32A0A257-5864-4160-B73A-068BAF90B120}" type="presOf" srcId="{CB843CD2-9A36-4FF2-8D21-D464779C03F5}" destId="{C91B6901-848E-41A7-A650-6C18D33B8D02}" srcOrd="0" destOrd="0" presId="urn:microsoft.com/office/officeart/2005/8/layout/hierarchy2"/>
    <dgm:cxn modelId="{6AC75BCA-A5C8-425E-B2EB-88165ABAF884}" type="presOf" srcId="{AD8C8373-B4D3-46F9-8BEF-20B21D129957}" destId="{321C71D3-7992-4EA3-B15A-851C2BED86BB}" srcOrd="0" destOrd="0" presId="urn:microsoft.com/office/officeart/2005/8/layout/hierarchy2"/>
    <dgm:cxn modelId="{F43BBCA3-6616-46E7-81F5-F5C75D5399A7}" type="presOf" srcId="{A5EA57B0-96CD-40BE-9857-7B00A96C4969}" destId="{D7145D13-5C21-4380-817E-E8D301814392}" srcOrd="1" destOrd="0" presId="urn:microsoft.com/office/officeart/2005/8/layout/hierarchy2"/>
    <dgm:cxn modelId="{90A24B05-DEF5-465B-A1D4-15AC5E4CB69D}" type="presOf" srcId="{B7ED91C8-4FBF-48CC-84FA-0E57223B353F}" destId="{B33C45FF-065D-4414-B842-B84018A111A1}" srcOrd="0" destOrd="0" presId="urn:microsoft.com/office/officeart/2005/8/layout/hierarchy2"/>
    <dgm:cxn modelId="{C5C69EC1-7ABA-4630-B2C1-CC92D3A1F74B}" type="presParOf" srcId="{321C71D3-7992-4EA3-B15A-851C2BED86BB}" destId="{C92F837A-6DF3-4535-BFD6-11C5544BBD16}" srcOrd="0" destOrd="0" presId="urn:microsoft.com/office/officeart/2005/8/layout/hierarchy2"/>
    <dgm:cxn modelId="{A8047DDB-9F02-4C4F-B5CE-D385556C7955}" type="presParOf" srcId="{C92F837A-6DF3-4535-BFD6-11C5544BBD16}" destId="{B33C45FF-065D-4414-B842-B84018A111A1}" srcOrd="0" destOrd="0" presId="urn:microsoft.com/office/officeart/2005/8/layout/hierarchy2"/>
    <dgm:cxn modelId="{9C458861-4095-4448-8496-08C6C2A5DE81}" type="presParOf" srcId="{C92F837A-6DF3-4535-BFD6-11C5544BBD16}" destId="{B65DCB10-0976-4C0D-A0F3-9DEFBD6B8F70}" srcOrd="1" destOrd="0" presId="urn:microsoft.com/office/officeart/2005/8/layout/hierarchy2"/>
    <dgm:cxn modelId="{4F1D9AA3-ED5A-4AF0-9EA9-BEDFC5725EFE}" type="presParOf" srcId="{B65DCB10-0976-4C0D-A0F3-9DEFBD6B8F70}" destId="{C0FB71F9-BFE5-4F4B-91F5-DD89C58E25E1}" srcOrd="0" destOrd="0" presId="urn:microsoft.com/office/officeart/2005/8/layout/hierarchy2"/>
    <dgm:cxn modelId="{BFEE3B49-CE31-45E0-BFA6-1FF631E4C927}" type="presParOf" srcId="{C0FB71F9-BFE5-4F4B-91F5-DD89C58E25E1}" destId="{FDB0933C-4C35-4432-905B-7BCB09581DBE}" srcOrd="0" destOrd="0" presId="urn:microsoft.com/office/officeart/2005/8/layout/hierarchy2"/>
    <dgm:cxn modelId="{7B175B74-C7EC-441E-8311-8192CC307A69}" type="presParOf" srcId="{B65DCB10-0976-4C0D-A0F3-9DEFBD6B8F70}" destId="{A45D2902-173B-4D85-A1DC-7C1C43BD559C}" srcOrd="1" destOrd="0" presId="urn:microsoft.com/office/officeart/2005/8/layout/hierarchy2"/>
    <dgm:cxn modelId="{DCE1CDA6-D6D9-43A3-B626-FB2432BAAEE5}" type="presParOf" srcId="{A45D2902-173B-4D85-A1DC-7C1C43BD559C}" destId="{E798ABF9-5B14-42E5-BFEB-6AE01FDC0AA9}" srcOrd="0" destOrd="0" presId="urn:microsoft.com/office/officeart/2005/8/layout/hierarchy2"/>
    <dgm:cxn modelId="{08812A55-26D6-403F-8D94-C2A52293B496}" type="presParOf" srcId="{A45D2902-173B-4D85-A1DC-7C1C43BD559C}" destId="{1EB9BB0E-4DF6-4E64-B78B-31889EA7A9E4}" srcOrd="1" destOrd="0" presId="urn:microsoft.com/office/officeart/2005/8/layout/hierarchy2"/>
    <dgm:cxn modelId="{4525A5FF-0A63-4FBD-8C72-CE5E4D5832CE}" type="presParOf" srcId="{1EB9BB0E-4DF6-4E64-B78B-31889EA7A9E4}" destId="{FDBCFE23-AB5F-473D-AB34-B9B1C193BFDE}" srcOrd="0" destOrd="0" presId="urn:microsoft.com/office/officeart/2005/8/layout/hierarchy2"/>
    <dgm:cxn modelId="{4BA16B6D-287B-46D2-BE89-50C306B13DD6}" type="presParOf" srcId="{FDBCFE23-AB5F-473D-AB34-B9B1C193BFDE}" destId="{8A4A4408-BC03-48EF-9A45-54A17A7FD063}" srcOrd="0" destOrd="0" presId="urn:microsoft.com/office/officeart/2005/8/layout/hierarchy2"/>
    <dgm:cxn modelId="{CCEBACF1-D67F-4F48-B794-FEF4A03E73A0}" type="presParOf" srcId="{1EB9BB0E-4DF6-4E64-B78B-31889EA7A9E4}" destId="{835341F4-3298-4E00-AF34-6CB6C4901ABA}" srcOrd="1" destOrd="0" presId="urn:microsoft.com/office/officeart/2005/8/layout/hierarchy2"/>
    <dgm:cxn modelId="{6C4787A6-5C9F-418A-A247-0364F60BD3D7}" type="presParOf" srcId="{835341F4-3298-4E00-AF34-6CB6C4901ABA}" destId="{8F42C0B7-B739-4AA3-8447-35C4EB9D1A32}" srcOrd="0" destOrd="0" presId="urn:microsoft.com/office/officeart/2005/8/layout/hierarchy2"/>
    <dgm:cxn modelId="{92737038-74A4-4C17-BF93-9AD4A1F8D288}" type="presParOf" srcId="{835341F4-3298-4E00-AF34-6CB6C4901ABA}" destId="{15A6CB54-8AFB-4F7E-8522-4C9722090545}" srcOrd="1" destOrd="0" presId="urn:microsoft.com/office/officeart/2005/8/layout/hierarchy2"/>
    <dgm:cxn modelId="{43D86549-A753-4BE2-BD05-8CF0C23B4E52}" type="presParOf" srcId="{1EB9BB0E-4DF6-4E64-B78B-31889EA7A9E4}" destId="{C561BD94-7F8F-4706-95A3-AB66089BDF69}" srcOrd="2" destOrd="0" presId="urn:microsoft.com/office/officeart/2005/8/layout/hierarchy2"/>
    <dgm:cxn modelId="{B364CA0C-7B56-4A83-801F-0405DF0B97DE}" type="presParOf" srcId="{C561BD94-7F8F-4706-95A3-AB66089BDF69}" destId="{16D66C54-2CE3-40C7-82F3-C94DCD7A2BF6}" srcOrd="0" destOrd="0" presId="urn:microsoft.com/office/officeart/2005/8/layout/hierarchy2"/>
    <dgm:cxn modelId="{8113C730-9A85-45F6-A6DC-8434F434D2C5}" type="presParOf" srcId="{1EB9BB0E-4DF6-4E64-B78B-31889EA7A9E4}" destId="{0B36CA48-C9B9-4E4B-8092-CA3482E0A39E}" srcOrd="3" destOrd="0" presId="urn:microsoft.com/office/officeart/2005/8/layout/hierarchy2"/>
    <dgm:cxn modelId="{E9E69424-3E9C-4963-88E3-82A3F7C96BC2}" type="presParOf" srcId="{0B36CA48-C9B9-4E4B-8092-CA3482E0A39E}" destId="{C91B6901-848E-41A7-A650-6C18D33B8D02}" srcOrd="0" destOrd="0" presId="urn:microsoft.com/office/officeart/2005/8/layout/hierarchy2"/>
    <dgm:cxn modelId="{4D4F72F4-85FE-4102-A5CE-4141F9E7F146}" type="presParOf" srcId="{0B36CA48-C9B9-4E4B-8092-CA3482E0A39E}" destId="{8A8A4657-D95C-49AA-9358-6C4942855C41}" srcOrd="1" destOrd="0" presId="urn:microsoft.com/office/officeart/2005/8/layout/hierarchy2"/>
    <dgm:cxn modelId="{C5AD155C-8E79-493A-B5A7-A003E926CC1A}" type="presParOf" srcId="{B65DCB10-0976-4C0D-A0F3-9DEFBD6B8F70}" destId="{2DBA5F38-EFE4-4117-84D6-9001DEC94010}" srcOrd="2" destOrd="0" presId="urn:microsoft.com/office/officeart/2005/8/layout/hierarchy2"/>
    <dgm:cxn modelId="{3BA5CE8D-D498-453D-9082-4BE5935DA289}" type="presParOf" srcId="{2DBA5F38-EFE4-4117-84D6-9001DEC94010}" destId="{D7145D13-5C21-4380-817E-E8D301814392}" srcOrd="0" destOrd="0" presId="urn:microsoft.com/office/officeart/2005/8/layout/hierarchy2"/>
    <dgm:cxn modelId="{CFCC22B7-AFFE-42E2-9519-AEB9D720F1D2}" type="presParOf" srcId="{B65DCB10-0976-4C0D-A0F3-9DEFBD6B8F70}" destId="{1B1EDAC1-7D09-4756-B4C5-2B02F354CC9F}" srcOrd="3" destOrd="0" presId="urn:microsoft.com/office/officeart/2005/8/layout/hierarchy2"/>
    <dgm:cxn modelId="{44B2FC6C-8989-4A95-93E7-C8671DBDD3A0}" type="presParOf" srcId="{1B1EDAC1-7D09-4756-B4C5-2B02F354CC9F}" destId="{9FBC75C2-B61B-43D0-BE38-66CF51D3C402}" srcOrd="0" destOrd="0" presId="urn:microsoft.com/office/officeart/2005/8/layout/hierarchy2"/>
    <dgm:cxn modelId="{5615FF4B-9335-400C-A5E2-937CB93F1965}" type="presParOf" srcId="{1B1EDAC1-7D09-4756-B4C5-2B02F354CC9F}" destId="{D9D0D8BC-0F18-4F43-84A8-5119106785B5}" srcOrd="1" destOrd="0" presId="urn:microsoft.com/office/officeart/2005/8/layout/hierarchy2"/>
    <dgm:cxn modelId="{964A183C-7AD4-4EDB-8B11-C4048204F478}" type="presParOf" srcId="{D9D0D8BC-0F18-4F43-84A8-5119106785B5}" destId="{5467E9C4-06A1-4574-81B9-0B4A3FAC70E2}" srcOrd="0" destOrd="0" presId="urn:microsoft.com/office/officeart/2005/8/layout/hierarchy2"/>
    <dgm:cxn modelId="{1FB05700-4061-42B1-A0F3-B939CEC6DCD3}" type="presParOf" srcId="{5467E9C4-06A1-4574-81B9-0B4A3FAC70E2}" destId="{EAE3EE91-4649-405D-9FC5-DDE27001FD91}" srcOrd="0" destOrd="0" presId="urn:microsoft.com/office/officeart/2005/8/layout/hierarchy2"/>
    <dgm:cxn modelId="{02111CE4-8798-4FB4-AEFA-4A133A059307}" type="presParOf" srcId="{D9D0D8BC-0F18-4F43-84A8-5119106785B5}" destId="{C9575C6F-7DAC-434B-B526-1FE3A7A80B5A}" srcOrd="1" destOrd="0" presId="urn:microsoft.com/office/officeart/2005/8/layout/hierarchy2"/>
    <dgm:cxn modelId="{A4C7B428-2AFB-4089-B79B-5D7E5E9637A6}" type="presParOf" srcId="{C9575C6F-7DAC-434B-B526-1FE3A7A80B5A}" destId="{7AACAE14-59B9-4CA8-8176-713AED04510C}" srcOrd="0" destOrd="0" presId="urn:microsoft.com/office/officeart/2005/8/layout/hierarchy2"/>
    <dgm:cxn modelId="{B12BF9DD-1C9F-4E75-96DB-10C2928AFE7C}" type="presParOf" srcId="{C9575C6F-7DAC-434B-B526-1FE3A7A80B5A}" destId="{245A5824-8958-40F1-9229-EE6364C49DA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FA316A-3120-4222-BADF-1E3AD5F1392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6B7FBFB-E765-42F3-AEEE-8F69DAECBA4F}">
      <dgm:prSet phldrT="[Text]"/>
      <dgm:spPr>
        <a:solidFill>
          <a:srgbClr val="00B0F0"/>
        </a:solidFill>
      </dgm:spPr>
      <dgm:t>
        <a:bodyPr/>
        <a:lstStyle/>
        <a:p>
          <a:r>
            <a:rPr lang="en-US" smtClean="0"/>
            <a:t>Viri crura</a:t>
          </a:r>
          <a:endParaRPr lang="en-US"/>
        </a:p>
      </dgm:t>
    </dgm:pt>
    <dgm:pt modelId="{9D0AACF0-DFC3-4AFF-8086-9C5C206B2577}" type="parTrans" cxnId="{42CB5912-499A-4876-B5D7-3916A22BE687}">
      <dgm:prSet/>
      <dgm:spPr/>
      <dgm:t>
        <a:bodyPr/>
        <a:lstStyle/>
        <a:p>
          <a:endParaRPr lang="en-US"/>
        </a:p>
      </dgm:t>
    </dgm:pt>
    <dgm:pt modelId="{26C68EF2-78AD-4655-9B47-614B3E05CD19}" type="sibTrans" cxnId="{42CB5912-499A-4876-B5D7-3916A22BE687}">
      <dgm:prSet/>
      <dgm:spPr/>
      <dgm:t>
        <a:bodyPr/>
        <a:lstStyle/>
        <a:p>
          <a:endParaRPr lang="en-US"/>
        </a:p>
      </dgm:t>
    </dgm:pt>
    <dgm:pt modelId="{EEDB9B22-1C69-47B6-AF8E-DCB252C4A507}">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mtClean="0"/>
            <a:t>The man’s knees</a:t>
          </a:r>
        </a:p>
        <a:p>
          <a:pPr marL="228600" indent="0" defTabSz="889000">
            <a:lnSpc>
              <a:spcPct val="90000"/>
            </a:lnSpc>
            <a:spcBef>
              <a:spcPct val="0"/>
            </a:spcBef>
            <a:spcAft>
              <a:spcPct val="20000"/>
            </a:spcAft>
            <a:buNone/>
          </a:pPr>
          <a:endParaRPr lang="en-US"/>
        </a:p>
      </dgm:t>
    </dgm:pt>
    <dgm:pt modelId="{73BBAB29-C01C-44E0-A365-5FBA9EF7C24B}" type="parTrans" cxnId="{7E09656B-93FE-4140-A1CD-C950B8114C16}">
      <dgm:prSet/>
      <dgm:spPr/>
      <dgm:t>
        <a:bodyPr/>
        <a:lstStyle/>
        <a:p>
          <a:endParaRPr lang="en-US"/>
        </a:p>
      </dgm:t>
    </dgm:pt>
    <dgm:pt modelId="{E62F13D4-11EE-407D-B0C9-8D4EDFCE5069}" type="sibTrans" cxnId="{7E09656B-93FE-4140-A1CD-C950B8114C16}">
      <dgm:prSet/>
      <dgm:spPr/>
      <dgm:t>
        <a:bodyPr/>
        <a:lstStyle/>
        <a:p>
          <a:endParaRPr lang="en-US"/>
        </a:p>
      </dgm:t>
    </dgm:pt>
    <dgm:pt modelId="{9A3622ED-1BD2-45E2-9E71-CBFFC3C5C7AD}">
      <dgm:prSet phldrT="[Text]"/>
      <dgm:spPr>
        <a:solidFill>
          <a:srgbClr val="00B0F0"/>
        </a:solidFill>
      </dgm:spPr>
      <dgm:t>
        <a:bodyPr/>
        <a:lstStyle/>
        <a:p>
          <a:r>
            <a:rPr lang="en-US" smtClean="0"/>
            <a:t>non fracti sunt.</a:t>
          </a:r>
          <a:endParaRPr lang="en-US"/>
        </a:p>
      </dgm:t>
    </dgm:pt>
    <dgm:pt modelId="{BD710D4A-8D8C-4D7A-8972-9A9ADF34F604}" type="parTrans" cxnId="{41C52A01-F2E7-4DF7-9E05-D27C36EF08FA}">
      <dgm:prSet/>
      <dgm:spPr/>
      <dgm:t>
        <a:bodyPr/>
        <a:lstStyle/>
        <a:p>
          <a:endParaRPr lang="en-US"/>
        </a:p>
      </dgm:t>
    </dgm:pt>
    <dgm:pt modelId="{90C33D3C-EAB7-42DF-8263-0970F25598B6}" type="sibTrans" cxnId="{41C52A01-F2E7-4DF7-9E05-D27C36EF08FA}">
      <dgm:prSet/>
      <dgm:spPr/>
      <dgm:t>
        <a:bodyPr/>
        <a:lstStyle/>
        <a:p>
          <a:endParaRPr lang="en-US"/>
        </a:p>
      </dgm:t>
    </dgm:pt>
    <dgm:pt modelId="{ADB4278D-44E7-4C64-8A42-3655B3317C42}">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mtClean="0"/>
            <a:t> were not broken.</a:t>
          </a:r>
        </a:p>
        <a:p>
          <a:pPr marL="171450" indent="0" defTabSz="800100">
            <a:lnSpc>
              <a:spcPct val="90000"/>
            </a:lnSpc>
            <a:spcBef>
              <a:spcPct val="0"/>
            </a:spcBef>
            <a:spcAft>
              <a:spcPct val="20000"/>
            </a:spcAft>
            <a:buNone/>
          </a:pPr>
          <a:endParaRPr lang="en-US"/>
        </a:p>
      </dgm:t>
    </dgm:pt>
    <dgm:pt modelId="{153ECDAE-E954-4D36-ACB4-F82792A81BBD}" type="parTrans" cxnId="{944466F4-A8C0-4A04-83C7-BE92D23015F7}">
      <dgm:prSet/>
      <dgm:spPr/>
      <dgm:t>
        <a:bodyPr/>
        <a:lstStyle/>
        <a:p>
          <a:endParaRPr lang="en-US"/>
        </a:p>
      </dgm:t>
    </dgm:pt>
    <dgm:pt modelId="{1BBDC396-6826-48B9-A4BA-61160194835F}" type="sibTrans" cxnId="{944466F4-A8C0-4A04-83C7-BE92D23015F7}">
      <dgm:prSet/>
      <dgm:spPr/>
      <dgm:t>
        <a:bodyPr/>
        <a:lstStyle/>
        <a:p>
          <a:endParaRPr lang="en-US"/>
        </a:p>
      </dgm:t>
    </dgm:pt>
    <dgm:pt modelId="{1F6024E0-FCD0-4981-8617-B80D2BC959B5}" type="pres">
      <dgm:prSet presAssocID="{A7FA316A-3120-4222-BADF-1E3AD5F1392A}" presName="linear" presStyleCnt="0">
        <dgm:presLayoutVars>
          <dgm:animLvl val="lvl"/>
          <dgm:resizeHandles val="exact"/>
        </dgm:presLayoutVars>
      </dgm:prSet>
      <dgm:spPr/>
      <dgm:t>
        <a:bodyPr/>
        <a:lstStyle/>
        <a:p>
          <a:endParaRPr lang="en-US"/>
        </a:p>
      </dgm:t>
    </dgm:pt>
    <dgm:pt modelId="{54145831-8312-446A-B761-C41850CCC6A2}" type="pres">
      <dgm:prSet presAssocID="{56B7FBFB-E765-42F3-AEEE-8F69DAECBA4F}" presName="parentText" presStyleLbl="node1" presStyleIdx="0" presStyleCnt="2">
        <dgm:presLayoutVars>
          <dgm:chMax val="0"/>
          <dgm:bulletEnabled val="1"/>
        </dgm:presLayoutVars>
      </dgm:prSet>
      <dgm:spPr/>
      <dgm:t>
        <a:bodyPr/>
        <a:lstStyle/>
        <a:p>
          <a:endParaRPr lang="en-US"/>
        </a:p>
      </dgm:t>
    </dgm:pt>
    <dgm:pt modelId="{3B33902E-30FB-42C4-83EF-A7B4DA56082C}" type="pres">
      <dgm:prSet presAssocID="{56B7FBFB-E765-42F3-AEEE-8F69DAECBA4F}" presName="childText" presStyleLbl="revTx" presStyleIdx="0" presStyleCnt="2">
        <dgm:presLayoutVars>
          <dgm:bulletEnabled val="1"/>
        </dgm:presLayoutVars>
      </dgm:prSet>
      <dgm:spPr/>
      <dgm:t>
        <a:bodyPr/>
        <a:lstStyle/>
        <a:p>
          <a:endParaRPr lang="en-US"/>
        </a:p>
      </dgm:t>
    </dgm:pt>
    <dgm:pt modelId="{425BB7AA-476A-456B-A964-D048D1D38ED1}" type="pres">
      <dgm:prSet presAssocID="{9A3622ED-1BD2-45E2-9E71-CBFFC3C5C7AD}" presName="parentText" presStyleLbl="node1" presStyleIdx="1" presStyleCnt="2">
        <dgm:presLayoutVars>
          <dgm:chMax val="0"/>
          <dgm:bulletEnabled val="1"/>
        </dgm:presLayoutVars>
      </dgm:prSet>
      <dgm:spPr/>
      <dgm:t>
        <a:bodyPr/>
        <a:lstStyle/>
        <a:p>
          <a:endParaRPr lang="en-US"/>
        </a:p>
      </dgm:t>
    </dgm:pt>
    <dgm:pt modelId="{5040FB93-EC92-4B0A-8BEF-5F5485B0A377}" type="pres">
      <dgm:prSet presAssocID="{9A3622ED-1BD2-45E2-9E71-CBFFC3C5C7AD}" presName="childText" presStyleLbl="revTx" presStyleIdx="1" presStyleCnt="2">
        <dgm:presLayoutVars>
          <dgm:bulletEnabled val="1"/>
        </dgm:presLayoutVars>
      </dgm:prSet>
      <dgm:spPr/>
      <dgm:t>
        <a:bodyPr/>
        <a:lstStyle/>
        <a:p>
          <a:endParaRPr lang="en-US"/>
        </a:p>
      </dgm:t>
    </dgm:pt>
  </dgm:ptLst>
  <dgm:cxnLst>
    <dgm:cxn modelId="{13AE0EF3-7ECA-42F8-A91E-8AE97B6102AD}" type="presOf" srcId="{56B7FBFB-E765-42F3-AEEE-8F69DAECBA4F}" destId="{54145831-8312-446A-B761-C41850CCC6A2}" srcOrd="0" destOrd="0" presId="urn:microsoft.com/office/officeart/2005/8/layout/vList2"/>
    <dgm:cxn modelId="{29ACC56C-3F66-459F-AF69-BB16E7E9FC02}" type="presOf" srcId="{A7FA316A-3120-4222-BADF-1E3AD5F1392A}" destId="{1F6024E0-FCD0-4981-8617-B80D2BC959B5}" srcOrd="0" destOrd="0" presId="urn:microsoft.com/office/officeart/2005/8/layout/vList2"/>
    <dgm:cxn modelId="{C3360FE7-EAD5-4C3F-B395-F8C2E99E8FE1}" type="presOf" srcId="{9A3622ED-1BD2-45E2-9E71-CBFFC3C5C7AD}" destId="{425BB7AA-476A-456B-A964-D048D1D38ED1}" srcOrd="0" destOrd="0" presId="urn:microsoft.com/office/officeart/2005/8/layout/vList2"/>
    <dgm:cxn modelId="{41C52A01-F2E7-4DF7-9E05-D27C36EF08FA}" srcId="{A7FA316A-3120-4222-BADF-1E3AD5F1392A}" destId="{9A3622ED-1BD2-45E2-9E71-CBFFC3C5C7AD}" srcOrd="1" destOrd="0" parTransId="{BD710D4A-8D8C-4D7A-8972-9A9ADF34F604}" sibTransId="{90C33D3C-EAB7-42DF-8263-0970F25598B6}"/>
    <dgm:cxn modelId="{944466F4-A8C0-4A04-83C7-BE92D23015F7}" srcId="{9A3622ED-1BD2-45E2-9E71-CBFFC3C5C7AD}" destId="{ADB4278D-44E7-4C64-8A42-3655B3317C42}" srcOrd="0" destOrd="0" parTransId="{153ECDAE-E954-4D36-ACB4-F82792A81BBD}" sibTransId="{1BBDC396-6826-48B9-A4BA-61160194835F}"/>
    <dgm:cxn modelId="{3E37A020-300D-4394-97DA-69FF66AEF111}" type="presOf" srcId="{EEDB9B22-1C69-47B6-AF8E-DCB252C4A507}" destId="{3B33902E-30FB-42C4-83EF-A7B4DA56082C}" srcOrd="0" destOrd="0" presId="urn:microsoft.com/office/officeart/2005/8/layout/vList2"/>
    <dgm:cxn modelId="{42CB5912-499A-4876-B5D7-3916A22BE687}" srcId="{A7FA316A-3120-4222-BADF-1E3AD5F1392A}" destId="{56B7FBFB-E765-42F3-AEEE-8F69DAECBA4F}" srcOrd="0" destOrd="0" parTransId="{9D0AACF0-DFC3-4AFF-8086-9C5C206B2577}" sibTransId="{26C68EF2-78AD-4655-9B47-614B3E05CD19}"/>
    <dgm:cxn modelId="{7E09656B-93FE-4140-A1CD-C950B8114C16}" srcId="{56B7FBFB-E765-42F3-AEEE-8F69DAECBA4F}" destId="{EEDB9B22-1C69-47B6-AF8E-DCB252C4A507}" srcOrd="0" destOrd="0" parTransId="{73BBAB29-C01C-44E0-A365-5FBA9EF7C24B}" sibTransId="{E62F13D4-11EE-407D-B0C9-8D4EDFCE5069}"/>
    <dgm:cxn modelId="{F45378FF-A6E0-4395-B445-DBE26C0823ED}" type="presOf" srcId="{ADB4278D-44E7-4C64-8A42-3655B3317C42}" destId="{5040FB93-EC92-4B0A-8BEF-5F5485B0A377}" srcOrd="0" destOrd="0" presId="urn:microsoft.com/office/officeart/2005/8/layout/vList2"/>
    <dgm:cxn modelId="{7458DA95-2813-40EF-9982-7E194A10C73B}" type="presParOf" srcId="{1F6024E0-FCD0-4981-8617-B80D2BC959B5}" destId="{54145831-8312-446A-B761-C41850CCC6A2}" srcOrd="0" destOrd="0" presId="urn:microsoft.com/office/officeart/2005/8/layout/vList2"/>
    <dgm:cxn modelId="{C7F0F4A0-F932-48B6-A93B-DAC4A8592497}" type="presParOf" srcId="{1F6024E0-FCD0-4981-8617-B80D2BC959B5}" destId="{3B33902E-30FB-42C4-83EF-A7B4DA56082C}" srcOrd="1" destOrd="0" presId="urn:microsoft.com/office/officeart/2005/8/layout/vList2"/>
    <dgm:cxn modelId="{DA25D395-192C-4F4D-8B7D-33B80E684FEB}" type="presParOf" srcId="{1F6024E0-FCD0-4981-8617-B80D2BC959B5}" destId="{425BB7AA-476A-456B-A964-D048D1D38ED1}" srcOrd="2" destOrd="0" presId="urn:microsoft.com/office/officeart/2005/8/layout/vList2"/>
    <dgm:cxn modelId="{80FCB107-9053-487D-9F85-B28068D65970}" type="presParOf" srcId="{1F6024E0-FCD0-4981-8617-B80D2BC959B5}" destId="{5040FB93-EC92-4B0A-8BEF-5F5485B0A37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C24F96-33CD-4899-945D-FC81D1831FB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C16B72F-5EEE-4A55-BE82-E204E2CAA43A}">
      <dgm:prSet phldrT="[Text]"/>
      <dgm:spPr/>
      <dgm:t>
        <a:bodyPr/>
        <a:lstStyle/>
        <a:p>
          <a:r>
            <a:rPr lang="en-US" smtClean="0"/>
            <a:t>Regions of Galilee</a:t>
          </a:r>
          <a:endParaRPr lang="en-US"/>
        </a:p>
      </dgm:t>
    </dgm:pt>
    <dgm:pt modelId="{483900E4-9392-4E51-A7FA-18AD33A022F6}" type="parTrans" cxnId="{A6BF023D-ADA0-4547-B83F-15BF42BE8368}">
      <dgm:prSet/>
      <dgm:spPr/>
      <dgm:t>
        <a:bodyPr/>
        <a:lstStyle/>
        <a:p>
          <a:endParaRPr lang="en-US"/>
        </a:p>
      </dgm:t>
    </dgm:pt>
    <dgm:pt modelId="{37A6F723-4E62-4B59-BA34-00FBC87E5349}" type="sibTrans" cxnId="{A6BF023D-ADA0-4547-B83F-15BF42BE8368}">
      <dgm:prSet/>
      <dgm:spPr/>
      <dgm:t>
        <a:bodyPr/>
        <a:lstStyle/>
        <a:p>
          <a:endParaRPr lang="en-US"/>
        </a:p>
      </dgm:t>
    </dgm:pt>
    <dgm:pt modelId="{7EA86216-9DE5-4D1F-B38C-816F45394653}">
      <dgm:prSet phldrT="[Text]"/>
      <dgm:spPr/>
      <dgm:t>
        <a:bodyPr/>
        <a:lstStyle/>
        <a:p>
          <a:r>
            <a:rPr lang="en-US" smtClean="0"/>
            <a:t>Cities in Galilee</a:t>
          </a:r>
          <a:endParaRPr lang="en-US"/>
        </a:p>
      </dgm:t>
    </dgm:pt>
    <dgm:pt modelId="{84329F9F-09F4-4F60-B632-5BC452D3BD8E}" type="parTrans" cxnId="{4CF3A897-3B4A-4384-B1BA-1A3C0ABCA1BC}">
      <dgm:prSet/>
      <dgm:spPr/>
      <dgm:t>
        <a:bodyPr/>
        <a:lstStyle/>
        <a:p>
          <a:endParaRPr lang="en-US"/>
        </a:p>
      </dgm:t>
    </dgm:pt>
    <dgm:pt modelId="{F3BD9486-7C17-4C95-AB98-9ABD28C9FA4A}" type="sibTrans" cxnId="{4CF3A897-3B4A-4384-B1BA-1A3C0ABCA1BC}">
      <dgm:prSet/>
      <dgm:spPr/>
      <dgm:t>
        <a:bodyPr/>
        <a:lstStyle/>
        <a:p>
          <a:endParaRPr lang="en-US"/>
        </a:p>
      </dgm:t>
    </dgm:pt>
    <dgm:pt modelId="{4C2F3834-5738-4D71-B8E0-AD16E31ABF8F}">
      <dgm:prSet phldrT="[Text]"/>
      <dgm:spPr/>
      <dgm:t>
        <a:bodyPr/>
        <a:lstStyle/>
        <a:p>
          <a:r>
            <a:rPr lang="en-US" smtClean="0"/>
            <a:t>Climate in Galilee</a:t>
          </a:r>
          <a:endParaRPr lang="en-US"/>
        </a:p>
      </dgm:t>
    </dgm:pt>
    <dgm:pt modelId="{35E0878A-4494-4A71-B7A2-58EEA9E3780D}" type="parTrans" cxnId="{CAEECFE9-6F6B-482C-A697-D167C0BA09E3}">
      <dgm:prSet/>
      <dgm:spPr/>
      <dgm:t>
        <a:bodyPr/>
        <a:lstStyle/>
        <a:p>
          <a:endParaRPr lang="en-US"/>
        </a:p>
      </dgm:t>
    </dgm:pt>
    <dgm:pt modelId="{62E9A468-6BBD-4636-BCD7-4A9E98AC114E}" type="sibTrans" cxnId="{CAEECFE9-6F6B-482C-A697-D167C0BA09E3}">
      <dgm:prSet/>
      <dgm:spPr/>
      <dgm:t>
        <a:bodyPr/>
        <a:lstStyle/>
        <a:p>
          <a:endParaRPr lang="en-US"/>
        </a:p>
      </dgm:t>
    </dgm:pt>
    <dgm:pt modelId="{A7B6E24D-5F42-43C4-A68A-AE79FD39935F}" type="pres">
      <dgm:prSet presAssocID="{28C24F96-33CD-4899-945D-FC81D1831FB7}" presName="linear" presStyleCnt="0">
        <dgm:presLayoutVars>
          <dgm:dir/>
          <dgm:animLvl val="lvl"/>
          <dgm:resizeHandles val="exact"/>
        </dgm:presLayoutVars>
      </dgm:prSet>
      <dgm:spPr/>
      <dgm:t>
        <a:bodyPr/>
        <a:lstStyle/>
        <a:p>
          <a:endParaRPr lang="en-US"/>
        </a:p>
      </dgm:t>
    </dgm:pt>
    <dgm:pt modelId="{FF33871B-B961-4710-A563-466EB6F85C73}" type="pres">
      <dgm:prSet presAssocID="{3C16B72F-5EEE-4A55-BE82-E204E2CAA43A}" presName="parentLin" presStyleCnt="0"/>
      <dgm:spPr/>
    </dgm:pt>
    <dgm:pt modelId="{047135E5-DEC8-49D6-8471-80CBDC543DBB}" type="pres">
      <dgm:prSet presAssocID="{3C16B72F-5EEE-4A55-BE82-E204E2CAA43A}" presName="parentLeftMargin" presStyleLbl="node1" presStyleIdx="0" presStyleCnt="3"/>
      <dgm:spPr/>
      <dgm:t>
        <a:bodyPr/>
        <a:lstStyle/>
        <a:p>
          <a:endParaRPr lang="en-US"/>
        </a:p>
      </dgm:t>
    </dgm:pt>
    <dgm:pt modelId="{B6D76359-9F64-4398-A587-8FC282E77076}" type="pres">
      <dgm:prSet presAssocID="{3C16B72F-5EEE-4A55-BE82-E204E2CAA43A}" presName="parentText" presStyleLbl="node1" presStyleIdx="0" presStyleCnt="3">
        <dgm:presLayoutVars>
          <dgm:chMax val="0"/>
          <dgm:bulletEnabled val="1"/>
        </dgm:presLayoutVars>
      </dgm:prSet>
      <dgm:spPr/>
      <dgm:t>
        <a:bodyPr/>
        <a:lstStyle/>
        <a:p>
          <a:endParaRPr lang="en-US"/>
        </a:p>
      </dgm:t>
    </dgm:pt>
    <dgm:pt modelId="{5276B960-B0B2-406D-89B5-990F27B55A86}" type="pres">
      <dgm:prSet presAssocID="{3C16B72F-5EEE-4A55-BE82-E204E2CAA43A}" presName="negativeSpace" presStyleCnt="0"/>
      <dgm:spPr/>
    </dgm:pt>
    <dgm:pt modelId="{7EE3351B-4B77-4B04-B208-485065ECDD9D}" type="pres">
      <dgm:prSet presAssocID="{3C16B72F-5EEE-4A55-BE82-E204E2CAA43A}" presName="childText" presStyleLbl="conFgAcc1" presStyleIdx="0" presStyleCnt="3">
        <dgm:presLayoutVars>
          <dgm:bulletEnabled val="1"/>
        </dgm:presLayoutVars>
      </dgm:prSet>
      <dgm:spPr/>
    </dgm:pt>
    <dgm:pt modelId="{27DCC2DD-4622-4A71-81F2-3F8D7C3B5AE0}" type="pres">
      <dgm:prSet presAssocID="{37A6F723-4E62-4B59-BA34-00FBC87E5349}" presName="spaceBetweenRectangles" presStyleCnt="0"/>
      <dgm:spPr/>
    </dgm:pt>
    <dgm:pt modelId="{A5E45A51-0BA6-45B8-89D0-62E2BD3EF56E}" type="pres">
      <dgm:prSet presAssocID="{7EA86216-9DE5-4D1F-B38C-816F45394653}" presName="parentLin" presStyleCnt="0"/>
      <dgm:spPr/>
    </dgm:pt>
    <dgm:pt modelId="{5170C024-5B1F-41BB-A5EE-33AA6F094AE6}" type="pres">
      <dgm:prSet presAssocID="{7EA86216-9DE5-4D1F-B38C-816F45394653}" presName="parentLeftMargin" presStyleLbl="node1" presStyleIdx="0" presStyleCnt="3"/>
      <dgm:spPr/>
      <dgm:t>
        <a:bodyPr/>
        <a:lstStyle/>
        <a:p>
          <a:endParaRPr lang="en-US"/>
        </a:p>
      </dgm:t>
    </dgm:pt>
    <dgm:pt modelId="{FB536281-535D-401F-B2EE-A095BECFD032}" type="pres">
      <dgm:prSet presAssocID="{7EA86216-9DE5-4D1F-B38C-816F45394653}" presName="parentText" presStyleLbl="node1" presStyleIdx="1" presStyleCnt="3">
        <dgm:presLayoutVars>
          <dgm:chMax val="0"/>
          <dgm:bulletEnabled val="1"/>
        </dgm:presLayoutVars>
      </dgm:prSet>
      <dgm:spPr/>
      <dgm:t>
        <a:bodyPr/>
        <a:lstStyle/>
        <a:p>
          <a:endParaRPr lang="en-US"/>
        </a:p>
      </dgm:t>
    </dgm:pt>
    <dgm:pt modelId="{F8F56611-98C5-4A55-BE4B-D2DA8BBC547D}" type="pres">
      <dgm:prSet presAssocID="{7EA86216-9DE5-4D1F-B38C-816F45394653}" presName="negativeSpace" presStyleCnt="0"/>
      <dgm:spPr/>
    </dgm:pt>
    <dgm:pt modelId="{11C67939-923F-4047-8992-6AF10D3CACD2}" type="pres">
      <dgm:prSet presAssocID="{7EA86216-9DE5-4D1F-B38C-816F45394653}" presName="childText" presStyleLbl="conFgAcc1" presStyleIdx="1" presStyleCnt="3">
        <dgm:presLayoutVars>
          <dgm:bulletEnabled val="1"/>
        </dgm:presLayoutVars>
      </dgm:prSet>
      <dgm:spPr/>
    </dgm:pt>
    <dgm:pt modelId="{9828BD7E-9D3D-4915-B718-9E622C8EC24A}" type="pres">
      <dgm:prSet presAssocID="{F3BD9486-7C17-4C95-AB98-9ABD28C9FA4A}" presName="spaceBetweenRectangles" presStyleCnt="0"/>
      <dgm:spPr/>
    </dgm:pt>
    <dgm:pt modelId="{E3E69C85-AC28-4BEE-A15E-C32511AF73B9}" type="pres">
      <dgm:prSet presAssocID="{4C2F3834-5738-4D71-B8E0-AD16E31ABF8F}" presName="parentLin" presStyleCnt="0"/>
      <dgm:spPr/>
    </dgm:pt>
    <dgm:pt modelId="{065894A2-91D1-4D65-9204-8BC86FC7112C}" type="pres">
      <dgm:prSet presAssocID="{4C2F3834-5738-4D71-B8E0-AD16E31ABF8F}" presName="parentLeftMargin" presStyleLbl="node1" presStyleIdx="1" presStyleCnt="3"/>
      <dgm:spPr/>
      <dgm:t>
        <a:bodyPr/>
        <a:lstStyle/>
        <a:p>
          <a:endParaRPr lang="en-US"/>
        </a:p>
      </dgm:t>
    </dgm:pt>
    <dgm:pt modelId="{7B4C4035-0BD7-4DB2-869B-7AE2789CEE4E}" type="pres">
      <dgm:prSet presAssocID="{4C2F3834-5738-4D71-B8E0-AD16E31ABF8F}" presName="parentText" presStyleLbl="node1" presStyleIdx="2" presStyleCnt="3">
        <dgm:presLayoutVars>
          <dgm:chMax val="0"/>
          <dgm:bulletEnabled val="1"/>
        </dgm:presLayoutVars>
      </dgm:prSet>
      <dgm:spPr/>
      <dgm:t>
        <a:bodyPr/>
        <a:lstStyle/>
        <a:p>
          <a:endParaRPr lang="en-US"/>
        </a:p>
      </dgm:t>
    </dgm:pt>
    <dgm:pt modelId="{ABDAEDA8-2A12-45B9-8988-97D205C458D9}" type="pres">
      <dgm:prSet presAssocID="{4C2F3834-5738-4D71-B8E0-AD16E31ABF8F}" presName="negativeSpace" presStyleCnt="0"/>
      <dgm:spPr/>
    </dgm:pt>
    <dgm:pt modelId="{F910413B-9D3B-45C3-918F-46235DD85B6C}" type="pres">
      <dgm:prSet presAssocID="{4C2F3834-5738-4D71-B8E0-AD16E31ABF8F}" presName="childText" presStyleLbl="conFgAcc1" presStyleIdx="2" presStyleCnt="3">
        <dgm:presLayoutVars>
          <dgm:bulletEnabled val="1"/>
        </dgm:presLayoutVars>
      </dgm:prSet>
      <dgm:spPr/>
    </dgm:pt>
  </dgm:ptLst>
  <dgm:cxnLst>
    <dgm:cxn modelId="{CDD6DC6B-F464-41F4-A6C3-A49A5270AB3E}" type="presOf" srcId="{4C2F3834-5738-4D71-B8E0-AD16E31ABF8F}" destId="{7B4C4035-0BD7-4DB2-869B-7AE2789CEE4E}" srcOrd="1" destOrd="0" presId="urn:microsoft.com/office/officeart/2005/8/layout/list1"/>
    <dgm:cxn modelId="{6104C526-9DC6-4539-876E-C05DF9FC13A6}" type="presOf" srcId="{3C16B72F-5EEE-4A55-BE82-E204E2CAA43A}" destId="{047135E5-DEC8-49D6-8471-80CBDC543DBB}" srcOrd="0" destOrd="0" presId="urn:microsoft.com/office/officeart/2005/8/layout/list1"/>
    <dgm:cxn modelId="{4CF3A897-3B4A-4384-B1BA-1A3C0ABCA1BC}" srcId="{28C24F96-33CD-4899-945D-FC81D1831FB7}" destId="{7EA86216-9DE5-4D1F-B38C-816F45394653}" srcOrd="1" destOrd="0" parTransId="{84329F9F-09F4-4F60-B632-5BC452D3BD8E}" sibTransId="{F3BD9486-7C17-4C95-AB98-9ABD28C9FA4A}"/>
    <dgm:cxn modelId="{7686B52E-620D-4741-8185-6A68E6017CD9}" type="presOf" srcId="{7EA86216-9DE5-4D1F-B38C-816F45394653}" destId="{5170C024-5B1F-41BB-A5EE-33AA6F094AE6}" srcOrd="0" destOrd="0" presId="urn:microsoft.com/office/officeart/2005/8/layout/list1"/>
    <dgm:cxn modelId="{A6BF023D-ADA0-4547-B83F-15BF42BE8368}" srcId="{28C24F96-33CD-4899-945D-FC81D1831FB7}" destId="{3C16B72F-5EEE-4A55-BE82-E204E2CAA43A}" srcOrd="0" destOrd="0" parTransId="{483900E4-9392-4E51-A7FA-18AD33A022F6}" sibTransId="{37A6F723-4E62-4B59-BA34-00FBC87E5349}"/>
    <dgm:cxn modelId="{CAEECFE9-6F6B-482C-A697-D167C0BA09E3}" srcId="{28C24F96-33CD-4899-945D-FC81D1831FB7}" destId="{4C2F3834-5738-4D71-B8E0-AD16E31ABF8F}" srcOrd="2" destOrd="0" parTransId="{35E0878A-4494-4A71-B7A2-58EEA9E3780D}" sibTransId="{62E9A468-6BBD-4636-BCD7-4A9E98AC114E}"/>
    <dgm:cxn modelId="{62AA9072-2C57-4A5F-A78D-2852CCA75AB6}" type="presOf" srcId="{3C16B72F-5EEE-4A55-BE82-E204E2CAA43A}" destId="{B6D76359-9F64-4398-A587-8FC282E77076}" srcOrd="1" destOrd="0" presId="urn:microsoft.com/office/officeart/2005/8/layout/list1"/>
    <dgm:cxn modelId="{355B7BD0-AD85-404F-BD11-382A11DF85FB}" type="presOf" srcId="{7EA86216-9DE5-4D1F-B38C-816F45394653}" destId="{FB536281-535D-401F-B2EE-A095BECFD032}" srcOrd="1" destOrd="0" presId="urn:microsoft.com/office/officeart/2005/8/layout/list1"/>
    <dgm:cxn modelId="{CF9BE518-FF1F-41FB-9A23-6EED14517B35}" type="presOf" srcId="{4C2F3834-5738-4D71-B8E0-AD16E31ABF8F}" destId="{065894A2-91D1-4D65-9204-8BC86FC7112C}" srcOrd="0" destOrd="0" presId="urn:microsoft.com/office/officeart/2005/8/layout/list1"/>
    <dgm:cxn modelId="{4726589A-82CB-4035-A3E8-E10CF81CA984}" type="presOf" srcId="{28C24F96-33CD-4899-945D-FC81D1831FB7}" destId="{A7B6E24D-5F42-43C4-A68A-AE79FD39935F}" srcOrd="0" destOrd="0" presId="urn:microsoft.com/office/officeart/2005/8/layout/list1"/>
    <dgm:cxn modelId="{9EB65A74-C920-48C0-898C-C453F488EF25}" type="presParOf" srcId="{A7B6E24D-5F42-43C4-A68A-AE79FD39935F}" destId="{FF33871B-B961-4710-A563-466EB6F85C73}" srcOrd="0" destOrd="0" presId="urn:microsoft.com/office/officeart/2005/8/layout/list1"/>
    <dgm:cxn modelId="{CFC5AFAF-8D64-4A6C-84B2-58F1CE9AE08C}" type="presParOf" srcId="{FF33871B-B961-4710-A563-466EB6F85C73}" destId="{047135E5-DEC8-49D6-8471-80CBDC543DBB}" srcOrd="0" destOrd="0" presId="urn:microsoft.com/office/officeart/2005/8/layout/list1"/>
    <dgm:cxn modelId="{B1BAFD32-CED4-46FB-9F20-65DD1757C97A}" type="presParOf" srcId="{FF33871B-B961-4710-A563-466EB6F85C73}" destId="{B6D76359-9F64-4398-A587-8FC282E77076}" srcOrd="1" destOrd="0" presId="urn:microsoft.com/office/officeart/2005/8/layout/list1"/>
    <dgm:cxn modelId="{9B79CA6A-8B8A-462B-893C-26AF4268E805}" type="presParOf" srcId="{A7B6E24D-5F42-43C4-A68A-AE79FD39935F}" destId="{5276B960-B0B2-406D-89B5-990F27B55A86}" srcOrd="1" destOrd="0" presId="urn:microsoft.com/office/officeart/2005/8/layout/list1"/>
    <dgm:cxn modelId="{BAF56F2F-4487-4F92-B8BE-8073F7A611BB}" type="presParOf" srcId="{A7B6E24D-5F42-43C4-A68A-AE79FD39935F}" destId="{7EE3351B-4B77-4B04-B208-485065ECDD9D}" srcOrd="2" destOrd="0" presId="urn:microsoft.com/office/officeart/2005/8/layout/list1"/>
    <dgm:cxn modelId="{EE4CCF74-A981-46A7-A974-050D60BA42E6}" type="presParOf" srcId="{A7B6E24D-5F42-43C4-A68A-AE79FD39935F}" destId="{27DCC2DD-4622-4A71-81F2-3F8D7C3B5AE0}" srcOrd="3" destOrd="0" presId="urn:microsoft.com/office/officeart/2005/8/layout/list1"/>
    <dgm:cxn modelId="{3179BC97-116E-4B13-9CA6-72ECF0C39907}" type="presParOf" srcId="{A7B6E24D-5F42-43C4-A68A-AE79FD39935F}" destId="{A5E45A51-0BA6-45B8-89D0-62E2BD3EF56E}" srcOrd="4" destOrd="0" presId="urn:microsoft.com/office/officeart/2005/8/layout/list1"/>
    <dgm:cxn modelId="{5DFFFC07-1339-4A84-B12A-91A08CCB08B4}" type="presParOf" srcId="{A5E45A51-0BA6-45B8-89D0-62E2BD3EF56E}" destId="{5170C024-5B1F-41BB-A5EE-33AA6F094AE6}" srcOrd="0" destOrd="0" presId="urn:microsoft.com/office/officeart/2005/8/layout/list1"/>
    <dgm:cxn modelId="{EB242252-A9E6-4D90-AE69-705C099C0CE7}" type="presParOf" srcId="{A5E45A51-0BA6-45B8-89D0-62E2BD3EF56E}" destId="{FB536281-535D-401F-B2EE-A095BECFD032}" srcOrd="1" destOrd="0" presId="urn:microsoft.com/office/officeart/2005/8/layout/list1"/>
    <dgm:cxn modelId="{BD48D96C-5909-40FB-B380-67C365DE5B69}" type="presParOf" srcId="{A7B6E24D-5F42-43C4-A68A-AE79FD39935F}" destId="{F8F56611-98C5-4A55-BE4B-D2DA8BBC547D}" srcOrd="5" destOrd="0" presId="urn:microsoft.com/office/officeart/2005/8/layout/list1"/>
    <dgm:cxn modelId="{408C840A-E54A-413A-BB1A-8E8C6FB6FF18}" type="presParOf" srcId="{A7B6E24D-5F42-43C4-A68A-AE79FD39935F}" destId="{11C67939-923F-4047-8992-6AF10D3CACD2}" srcOrd="6" destOrd="0" presId="urn:microsoft.com/office/officeart/2005/8/layout/list1"/>
    <dgm:cxn modelId="{8C618A97-10CE-46F2-A8A1-D90E7671FAB6}" type="presParOf" srcId="{A7B6E24D-5F42-43C4-A68A-AE79FD39935F}" destId="{9828BD7E-9D3D-4915-B718-9E622C8EC24A}" srcOrd="7" destOrd="0" presId="urn:microsoft.com/office/officeart/2005/8/layout/list1"/>
    <dgm:cxn modelId="{6EE7B0E8-732A-4FC3-A684-261E4BF19729}" type="presParOf" srcId="{A7B6E24D-5F42-43C4-A68A-AE79FD39935F}" destId="{E3E69C85-AC28-4BEE-A15E-C32511AF73B9}" srcOrd="8" destOrd="0" presId="urn:microsoft.com/office/officeart/2005/8/layout/list1"/>
    <dgm:cxn modelId="{40B281F6-684E-4520-9928-787FC74C27EF}" type="presParOf" srcId="{E3E69C85-AC28-4BEE-A15E-C32511AF73B9}" destId="{065894A2-91D1-4D65-9204-8BC86FC7112C}" srcOrd="0" destOrd="0" presId="urn:microsoft.com/office/officeart/2005/8/layout/list1"/>
    <dgm:cxn modelId="{671E452B-421F-4C00-AF52-AF4F2681810E}" type="presParOf" srcId="{E3E69C85-AC28-4BEE-A15E-C32511AF73B9}" destId="{7B4C4035-0BD7-4DB2-869B-7AE2789CEE4E}" srcOrd="1" destOrd="0" presId="urn:microsoft.com/office/officeart/2005/8/layout/list1"/>
    <dgm:cxn modelId="{39916312-D891-4CED-A4AD-B4496E8AD609}" type="presParOf" srcId="{A7B6E24D-5F42-43C4-A68A-AE79FD39935F}" destId="{ABDAEDA8-2A12-45B9-8988-97D205C458D9}" srcOrd="9" destOrd="0" presId="urn:microsoft.com/office/officeart/2005/8/layout/list1"/>
    <dgm:cxn modelId="{6096DF0E-E757-49B3-A412-1A99A9E69027}" type="presParOf" srcId="{A7B6E24D-5F42-43C4-A68A-AE79FD39935F}" destId="{F910413B-9D3B-45C3-918F-46235DD85B6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DCBAB2-08F0-4739-8E54-1A47C7C8101D}">
      <dsp:nvSpPr>
        <dsp:cNvPr id="0" name=""/>
        <dsp:cNvSpPr/>
      </dsp:nvSpPr>
      <dsp:spPr>
        <a:xfrm>
          <a:off x="2434828" y="401"/>
          <a:ext cx="1226343" cy="1226343"/>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smtClean="0"/>
            <a:t>1. </a:t>
          </a:r>
        </a:p>
        <a:p>
          <a:pPr lvl="0" algn="ctr" defTabSz="577850">
            <a:lnSpc>
              <a:spcPct val="90000"/>
            </a:lnSpc>
            <a:spcBef>
              <a:spcPct val="0"/>
            </a:spcBef>
            <a:spcAft>
              <a:spcPct val="35000"/>
            </a:spcAft>
          </a:pPr>
          <a:r>
            <a:rPr lang="en-US" sz="1300" kern="1200" smtClean="0"/>
            <a:t/>
          </a:r>
          <a:br>
            <a:rPr lang="en-US" sz="1300" kern="1200" smtClean="0"/>
          </a:br>
          <a:r>
            <a:rPr lang="en-US" sz="1300" kern="1200" smtClean="0"/>
            <a:t>Accidit</a:t>
          </a:r>
          <a:endParaRPr lang="en-US" sz="1300" kern="1200"/>
        </a:p>
      </dsp:txBody>
      <dsp:txXfrm>
        <a:off x="2614422" y="179995"/>
        <a:ext cx="867155" cy="867155"/>
      </dsp:txXfrm>
    </dsp:sp>
    <dsp:sp modelId="{6579FBD7-9C97-434E-AC4B-1DD1F2EC9A1D}">
      <dsp:nvSpPr>
        <dsp:cNvPr id="0" name=""/>
        <dsp:cNvSpPr/>
      </dsp:nvSpPr>
      <dsp:spPr>
        <a:xfrm rot="2160000">
          <a:off x="3622675" y="942976"/>
          <a:ext cx="327092" cy="41389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3632045" y="996915"/>
        <a:ext cx="228964" cy="248335"/>
      </dsp:txXfrm>
    </dsp:sp>
    <dsp:sp modelId="{7327A34E-53AC-4DB3-A951-4D7793239EA0}">
      <dsp:nvSpPr>
        <dsp:cNvPr id="0" name=""/>
        <dsp:cNvSpPr/>
      </dsp:nvSpPr>
      <dsp:spPr>
        <a:xfrm>
          <a:off x="3926250" y="1083982"/>
          <a:ext cx="1226343" cy="1226343"/>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smtClean="0"/>
            <a:t>2. </a:t>
          </a:r>
        </a:p>
        <a:p>
          <a:pPr lvl="0" algn="ctr" defTabSz="577850">
            <a:lnSpc>
              <a:spcPct val="90000"/>
            </a:lnSpc>
            <a:spcBef>
              <a:spcPct val="0"/>
            </a:spcBef>
            <a:spcAft>
              <a:spcPct val="35000"/>
            </a:spcAft>
          </a:pPr>
          <a:r>
            <a:rPr lang="en-US" sz="1300" kern="1200" smtClean="0"/>
            <a:t/>
          </a:r>
          <a:br>
            <a:rPr lang="en-US" sz="1300" kern="1200" smtClean="0"/>
          </a:br>
          <a:r>
            <a:rPr lang="en-US" sz="1300" kern="1200" smtClean="0"/>
            <a:t>It happened</a:t>
          </a:r>
          <a:endParaRPr lang="en-US" sz="1300" kern="1200"/>
        </a:p>
      </dsp:txBody>
      <dsp:txXfrm>
        <a:off x="4105844" y="1263576"/>
        <a:ext cx="867155" cy="867155"/>
      </dsp:txXfrm>
    </dsp:sp>
    <dsp:sp modelId="{85B54119-6BB1-4C37-BFDA-651A11502F9D}">
      <dsp:nvSpPr>
        <dsp:cNvPr id="0" name=""/>
        <dsp:cNvSpPr/>
      </dsp:nvSpPr>
      <dsp:spPr>
        <a:xfrm rot="6480000">
          <a:off x="4093900" y="2358041"/>
          <a:ext cx="327092" cy="41389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4158126" y="2394156"/>
        <a:ext cx="228964" cy="248335"/>
      </dsp:txXfrm>
    </dsp:sp>
    <dsp:sp modelId="{11619F64-2D6D-4D74-A759-4C799FC825A6}">
      <dsp:nvSpPr>
        <dsp:cNvPr id="0" name=""/>
        <dsp:cNvSpPr/>
      </dsp:nvSpPr>
      <dsp:spPr>
        <a:xfrm>
          <a:off x="3356577" y="2837255"/>
          <a:ext cx="1226343" cy="1226343"/>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smtClean="0"/>
            <a:t>3.</a:t>
          </a:r>
          <a:br>
            <a:rPr lang="en-US" sz="1300" kern="1200" smtClean="0"/>
          </a:br>
          <a:r>
            <a:rPr lang="en-US" sz="1300" kern="1200" smtClean="0"/>
            <a:t> </a:t>
          </a:r>
        </a:p>
        <a:p>
          <a:pPr lvl="0" algn="ctr" defTabSz="577850">
            <a:lnSpc>
              <a:spcPct val="90000"/>
            </a:lnSpc>
            <a:spcBef>
              <a:spcPct val="0"/>
            </a:spcBef>
            <a:spcAft>
              <a:spcPct val="35000"/>
            </a:spcAft>
          </a:pPr>
          <a:r>
            <a:rPr lang="en-US" sz="1300" kern="1200" smtClean="0"/>
            <a:t>ut </a:t>
          </a:r>
          <a:endParaRPr lang="en-US" sz="1300" kern="1200"/>
        </a:p>
      </dsp:txBody>
      <dsp:txXfrm>
        <a:off x="3536171" y="3016849"/>
        <a:ext cx="867155" cy="867155"/>
      </dsp:txXfrm>
    </dsp:sp>
    <dsp:sp modelId="{E17B9BA1-831E-4EF0-9599-C136AD29F599}">
      <dsp:nvSpPr>
        <dsp:cNvPr id="0" name=""/>
        <dsp:cNvSpPr/>
      </dsp:nvSpPr>
      <dsp:spPr>
        <a:xfrm rot="10800000">
          <a:off x="2893711" y="3243481"/>
          <a:ext cx="327092" cy="41389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2991839" y="3326259"/>
        <a:ext cx="228964" cy="248335"/>
      </dsp:txXfrm>
    </dsp:sp>
    <dsp:sp modelId="{115D5E15-75C3-4AB0-A301-B0C3D0E0F791}">
      <dsp:nvSpPr>
        <dsp:cNvPr id="0" name=""/>
        <dsp:cNvSpPr/>
      </dsp:nvSpPr>
      <dsp:spPr>
        <a:xfrm>
          <a:off x="1513078" y="2837255"/>
          <a:ext cx="1226343" cy="1226343"/>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u="none" kern="1200" smtClean="0">
              <a:solidFill>
                <a:schemeClr val="bg1"/>
              </a:solidFill>
            </a:rPr>
            <a:t>4. </a:t>
          </a:r>
        </a:p>
        <a:p>
          <a:pPr lvl="0" algn="ctr" defTabSz="577850">
            <a:lnSpc>
              <a:spcPct val="90000"/>
            </a:lnSpc>
            <a:spcBef>
              <a:spcPct val="0"/>
            </a:spcBef>
            <a:spcAft>
              <a:spcPct val="35000"/>
            </a:spcAft>
          </a:pPr>
          <a:r>
            <a:rPr lang="en-US" sz="1300" u="none" kern="1200" smtClean="0">
              <a:solidFill>
                <a:schemeClr val="bg1"/>
              </a:solidFill>
            </a:rPr>
            <a:t>tu cucurrisses.</a:t>
          </a:r>
          <a:endParaRPr lang="en-US" sz="1300" u="none" kern="1200">
            <a:solidFill>
              <a:schemeClr val="bg1"/>
            </a:solidFill>
          </a:endParaRPr>
        </a:p>
      </dsp:txBody>
      <dsp:txXfrm>
        <a:off x="1692672" y="3016849"/>
        <a:ext cx="867155" cy="867155"/>
      </dsp:txXfrm>
    </dsp:sp>
    <dsp:sp modelId="{ECCA98AF-A472-4FB5-8633-EAD84AF0035C}">
      <dsp:nvSpPr>
        <dsp:cNvPr id="0" name=""/>
        <dsp:cNvSpPr/>
      </dsp:nvSpPr>
      <dsp:spPr>
        <a:xfrm rot="15120000">
          <a:off x="1680728" y="2375649"/>
          <a:ext cx="327092" cy="41389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1744954" y="2505090"/>
        <a:ext cx="228964" cy="248335"/>
      </dsp:txXfrm>
    </dsp:sp>
    <dsp:sp modelId="{E5E76FD2-87BA-4699-9344-B66AD6078DFE}">
      <dsp:nvSpPr>
        <dsp:cNvPr id="0" name=""/>
        <dsp:cNvSpPr/>
      </dsp:nvSpPr>
      <dsp:spPr>
        <a:xfrm>
          <a:off x="943405" y="1083982"/>
          <a:ext cx="1226343" cy="1226343"/>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smtClean="0"/>
            <a:t>5. </a:t>
          </a:r>
          <a:br>
            <a:rPr lang="en-US" sz="1300" kern="1200" smtClean="0"/>
          </a:br>
          <a:r>
            <a:rPr lang="en-US" sz="1300" kern="1200" smtClean="0"/>
            <a:t/>
          </a:r>
          <a:br>
            <a:rPr lang="en-US" sz="1300" kern="1200" smtClean="0"/>
          </a:br>
          <a:r>
            <a:rPr lang="en-US" sz="1300" kern="1200" smtClean="0"/>
            <a:t>that you ran.</a:t>
          </a:r>
          <a:endParaRPr lang="en-US" sz="1300" kern="1200"/>
        </a:p>
      </dsp:txBody>
      <dsp:txXfrm>
        <a:off x="1122999" y="1263576"/>
        <a:ext cx="867155" cy="867155"/>
      </dsp:txXfrm>
    </dsp:sp>
    <dsp:sp modelId="{6D7161BD-BF67-4FA8-AEFE-E85F3C86DBB6}">
      <dsp:nvSpPr>
        <dsp:cNvPr id="0" name=""/>
        <dsp:cNvSpPr/>
      </dsp:nvSpPr>
      <dsp:spPr>
        <a:xfrm rot="19440000">
          <a:off x="2131253" y="953859"/>
          <a:ext cx="327092" cy="413891"/>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2140623" y="1065476"/>
        <a:ext cx="228964" cy="2483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C45FF-065D-4414-B842-B84018A111A1}">
      <dsp:nvSpPr>
        <dsp:cNvPr id="0" name=""/>
        <dsp:cNvSpPr/>
      </dsp:nvSpPr>
      <dsp:spPr>
        <a:xfrm>
          <a:off x="1587" y="1861641"/>
          <a:ext cx="1603374" cy="80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smtClean="0"/>
            <a:t>Oh that someone</a:t>
          </a:r>
          <a:endParaRPr lang="en-US" sz="2100" kern="1200"/>
        </a:p>
      </dsp:txBody>
      <dsp:txXfrm>
        <a:off x="25068" y="1885122"/>
        <a:ext cx="1556412" cy="754725"/>
      </dsp:txXfrm>
    </dsp:sp>
    <dsp:sp modelId="{C0FB71F9-BFE5-4F4B-91F5-DD89C58E25E1}">
      <dsp:nvSpPr>
        <dsp:cNvPr id="0" name=""/>
        <dsp:cNvSpPr/>
      </dsp:nvSpPr>
      <dsp:spPr>
        <a:xfrm rot="18770822">
          <a:off x="1454086" y="1899003"/>
          <a:ext cx="943101" cy="35507"/>
        </a:xfrm>
        <a:custGeom>
          <a:avLst/>
          <a:gdLst/>
          <a:ahLst/>
          <a:cxnLst/>
          <a:rect l="0" t="0" r="0" b="0"/>
          <a:pathLst>
            <a:path>
              <a:moveTo>
                <a:pt x="0" y="17753"/>
              </a:moveTo>
              <a:lnTo>
                <a:pt x="943101" y="177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02059" y="1893179"/>
        <a:ext cx="47155" cy="47155"/>
      </dsp:txXfrm>
    </dsp:sp>
    <dsp:sp modelId="{E798ABF9-5B14-42E5-BFEB-6AE01FDC0AA9}">
      <dsp:nvSpPr>
        <dsp:cNvPr id="0" name=""/>
        <dsp:cNvSpPr/>
      </dsp:nvSpPr>
      <dsp:spPr>
        <a:xfrm>
          <a:off x="2246312" y="1170185"/>
          <a:ext cx="1603374" cy="80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smtClean="0"/>
            <a:t>would help</a:t>
          </a:r>
          <a:endParaRPr lang="en-US" sz="2100" kern="1200"/>
        </a:p>
      </dsp:txBody>
      <dsp:txXfrm>
        <a:off x="2269793" y="1193666"/>
        <a:ext cx="1556412" cy="754725"/>
      </dsp:txXfrm>
    </dsp:sp>
    <dsp:sp modelId="{FDBCFE23-AB5F-473D-AB34-B9B1C193BFDE}">
      <dsp:nvSpPr>
        <dsp:cNvPr id="0" name=""/>
        <dsp:cNvSpPr/>
      </dsp:nvSpPr>
      <dsp:spPr>
        <a:xfrm rot="19457599">
          <a:off x="3775450" y="1322790"/>
          <a:ext cx="789824" cy="35507"/>
        </a:xfrm>
        <a:custGeom>
          <a:avLst/>
          <a:gdLst/>
          <a:ahLst/>
          <a:cxnLst/>
          <a:rect l="0" t="0" r="0" b="0"/>
          <a:pathLst>
            <a:path>
              <a:moveTo>
                <a:pt x="0" y="17753"/>
              </a:moveTo>
              <a:lnTo>
                <a:pt x="789824" y="177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50616" y="1320798"/>
        <a:ext cx="39491" cy="39491"/>
      </dsp:txXfrm>
    </dsp:sp>
    <dsp:sp modelId="{8F42C0B7-B739-4AA3-8447-35C4EB9D1A32}">
      <dsp:nvSpPr>
        <dsp:cNvPr id="0" name=""/>
        <dsp:cNvSpPr/>
      </dsp:nvSpPr>
      <dsp:spPr>
        <a:xfrm>
          <a:off x="4491037" y="709215"/>
          <a:ext cx="1603374" cy="80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smtClean="0"/>
            <a:t>Utinam aliquis</a:t>
          </a:r>
          <a:endParaRPr lang="en-US" sz="2100" kern="1200"/>
        </a:p>
      </dsp:txBody>
      <dsp:txXfrm>
        <a:off x="4514518" y="732696"/>
        <a:ext cx="1556412" cy="754725"/>
      </dsp:txXfrm>
    </dsp:sp>
    <dsp:sp modelId="{C561BD94-7F8F-4706-95A3-AB66089BDF69}">
      <dsp:nvSpPr>
        <dsp:cNvPr id="0" name=""/>
        <dsp:cNvSpPr/>
      </dsp:nvSpPr>
      <dsp:spPr>
        <a:xfrm rot="2142401">
          <a:off x="3775450" y="1783760"/>
          <a:ext cx="789824" cy="35507"/>
        </a:xfrm>
        <a:custGeom>
          <a:avLst/>
          <a:gdLst/>
          <a:ahLst/>
          <a:cxnLst/>
          <a:rect l="0" t="0" r="0" b="0"/>
          <a:pathLst>
            <a:path>
              <a:moveTo>
                <a:pt x="0" y="17753"/>
              </a:moveTo>
              <a:lnTo>
                <a:pt x="789824" y="177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50616" y="1781769"/>
        <a:ext cx="39491" cy="39491"/>
      </dsp:txXfrm>
    </dsp:sp>
    <dsp:sp modelId="{C91B6901-848E-41A7-A650-6C18D33B8D02}">
      <dsp:nvSpPr>
        <dsp:cNvPr id="0" name=""/>
        <dsp:cNvSpPr/>
      </dsp:nvSpPr>
      <dsp:spPr>
        <a:xfrm>
          <a:off x="4491037" y="1631156"/>
          <a:ext cx="1603374" cy="80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smtClean="0"/>
            <a:t>adiuvet</a:t>
          </a:r>
          <a:endParaRPr lang="en-US" sz="2100" kern="1200"/>
        </a:p>
      </dsp:txBody>
      <dsp:txXfrm>
        <a:off x="4514518" y="1654637"/>
        <a:ext cx="1556412" cy="754725"/>
      </dsp:txXfrm>
    </dsp:sp>
    <dsp:sp modelId="{2DBA5F38-EFE4-4117-84D6-9001DEC94010}">
      <dsp:nvSpPr>
        <dsp:cNvPr id="0" name=""/>
        <dsp:cNvSpPr/>
      </dsp:nvSpPr>
      <dsp:spPr>
        <a:xfrm rot="2829178">
          <a:off x="1454086" y="2590458"/>
          <a:ext cx="943101" cy="35507"/>
        </a:xfrm>
        <a:custGeom>
          <a:avLst/>
          <a:gdLst/>
          <a:ahLst/>
          <a:cxnLst/>
          <a:rect l="0" t="0" r="0" b="0"/>
          <a:pathLst>
            <a:path>
              <a:moveTo>
                <a:pt x="0" y="17753"/>
              </a:moveTo>
              <a:lnTo>
                <a:pt x="943101" y="177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02059" y="2584635"/>
        <a:ext cx="47155" cy="47155"/>
      </dsp:txXfrm>
    </dsp:sp>
    <dsp:sp modelId="{9FBC75C2-B61B-43D0-BE38-66CF51D3C402}">
      <dsp:nvSpPr>
        <dsp:cNvPr id="0" name=""/>
        <dsp:cNvSpPr/>
      </dsp:nvSpPr>
      <dsp:spPr>
        <a:xfrm>
          <a:off x="2246312" y="2553096"/>
          <a:ext cx="1603374" cy="80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smtClean="0"/>
            <a:t>the weak old man!</a:t>
          </a:r>
          <a:endParaRPr lang="en-US" sz="2100" kern="1200"/>
        </a:p>
      </dsp:txBody>
      <dsp:txXfrm>
        <a:off x="2269793" y="2576577"/>
        <a:ext cx="1556412" cy="754725"/>
      </dsp:txXfrm>
    </dsp:sp>
    <dsp:sp modelId="{5467E9C4-06A1-4574-81B9-0B4A3FAC70E2}">
      <dsp:nvSpPr>
        <dsp:cNvPr id="0" name=""/>
        <dsp:cNvSpPr/>
      </dsp:nvSpPr>
      <dsp:spPr>
        <a:xfrm>
          <a:off x="3849687" y="2936186"/>
          <a:ext cx="641350" cy="35507"/>
        </a:xfrm>
        <a:custGeom>
          <a:avLst/>
          <a:gdLst/>
          <a:ahLst/>
          <a:cxnLst/>
          <a:rect l="0" t="0" r="0" b="0"/>
          <a:pathLst>
            <a:path>
              <a:moveTo>
                <a:pt x="0" y="17753"/>
              </a:moveTo>
              <a:lnTo>
                <a:pt x="641350" y="177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54328" y="2937906"/>
        <a:ext cx="32067" cy="32067"/>
      </dsp:txXfrm>
    </dsp:sp>
    <dsp:sp modelId="{7AACAE14-59B9-4CA8-8176-713AED04510C}">
      <dsp:nvSpPr>
        <dsp:cNvPr id="0" name=""/>
        <dsp:cNvSpPr/>
      </dsp:nvSpPr>
      <dsp:spPr>
        <a:xfrm>
          <a:off x="4491037" y="2553096"/>
          <a:ext cx="1603374" cy="80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smtClean="0"/>
            <a:t>Infirmum senem virum!</a:t>
          </a:r>
          <a:endParaRPr lang="en-US" sz="2100" kern="1200"/>
        </a:p>
      </dsp:txBody>
      <dsp:txXfrm>
        <a:off x="4514518" y="2576577"/>
        <a:ext cx="1556412" cy="7547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145831-8312-446A-B761-C41850CCC6A2}">
      <dsp:nvSpPr>
        <dsp:cNvPr id="0" name=""/>
        <dsp:cNvSpPr/>
      </dsp:nvSpPr>
      <dsp:spPr>
        <a:xfrm>
          <a:off x="0" y="23539"/>
          <a:ext cx="5181600" cy="795600"/>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smtClean="0"/>
            <a:t>Viri crura</a:t>
          </a:r>
          <a:endParaRPr lang="en-US" sz="3400" kern="1200"/>
        </a:p>
      </dsp:txBody>
      <dsp:txXfrm>
        <a:off x="38838" y="62377"/>
        <a:ext cx="5103924" cy="717924"/>
      </dsp:txXfrm>
    </dsp:sp>
    <dsp:sp modelId="{3B33902E-30FB-42C4-83EF-A7B4DA56082C}">
      <dsp:nvSpPr>
        <dsp:cNvPr id="0" name=""/>
        <dsp:cNvSpPr/>
      </dsp:nvSpPr>
      <dsp:spPr>
        <a:xfrm>
          <a:off x="0" y="819140"/>
          <a:ext cx="5181600" cy="84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516" tIns="43180" rIns="241808" bIns="43180"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2700" kern="1200" smtClean="0"/>
            <a:t>The man’s knees</a:t>
          </a:r>
        </a:p>
        <a:p>
          <a:pPr marL="228600" lvl="1" indent="0" algn="l" defTabSz="889000">
            <a:lnSpc>
              <a:spcPct val="90000"/>
            </a:lnSpc>
            <a:spcBef>
              <a:spcPct val="0"/>
            </a:spcBef>
            <a:spcAft>
              <a:spcPct val="20000"/>
            </a:spcAft>
            <a:buChar char="••"/>
          </a:pPr>
          <a:endParaRPr lang="en-US" sz="2700" kern="1200"/>
        </a:p>
      </dsp:txBody>
      <dsp:txXfrm>
        <a:off x="0" y="819140"/>
        <a:ext cx="5181600" cy="844560"/>
      </dsp:txXfrm>
    </dsp:sp>
    <dsp:sp modelId="{425BB7AA-476A-456B-A964-D048D1D38ED1}">
      <dsp:nvSpPr>
        <dsp:cNvPr id="0" name=""/>
        <dsp:cNvSpPr/>
      </dsp:nvSpPr>
      <dsp:spPr>
        <a:xfrm>
          <a:off x="0" y="1663700"/>
          <a:ext cx="5181600" cy="795600"/>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smtClean="0"/>
            <a:t>non fracti sunt.</a:t>
          </a:r>
          <a:endParaRPr lang="en-US" sz="3400" kern="1200"/>
        </a:p>
      </dsp:txBody>
      <dsp:txXfrm>
        <a:off x="38838" y="1702538"/>
        <a:ext cx="5103924" cy="717924"/>
      </dsp:txXfrm>
    </dsp:sp>
    <dsp:sp modelId="{5040FB93-EC92-4B0A-8BEF-5F5485B0A377}">
      <dsp:nvSpPr>
        <dsp:cNvPr id="0" name=""/>
        <dsp:cNvSpPr/>
      </dsp:nvSpPr>
      <dsp:spPr>
        <a:xfrm>
          <a:off x="0" y="2459299"/>
          <a:ext cx="5181600" cy="84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516" tIns="43180" rIns="241808" bIns="43180"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2700" kern="1200" smtClean="0"/>
            <a:t> were not broken.</a:t>
          </a:r>
        </a:p>
        <a:p>
          <a:pPr marL="171450" lvl="1" indent="0" algn="l" defTabSz="800100">
            <a:lnSpc>
              <a:spcPct val="90000"/>
            </a:lnSpc>
            <a:spcBef>
              <a:spcPct val="0"/>
            </a:spcBef>
            <a:spcAft>
              <a:spcPct val="20000"/>
            </a:spcAft>
            <a:buChar char="••"/>
          </a:pPr>
          <a:endParaRPr lang="en-US" sz="2700" kern="1200"/>
        </a:p>
      </dsp:txBody>
      <dsp:txXfrm>
        <a:off x="0" y="2459299"/>
        <a:ext cx="5181600" cy="8445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3351B-4B77-4B04-B208-485065ECDD9D}">
      <dsp:nvSpPr>
        <dsp:cNvPr id="0" name=""/>
        <dsp:cNvSpPr/>
      </dsp:nvSpPr>
      <dsp:spPr>
        <a:xfrm>
          <a:off x="0" y="464019"/>
          <a:ext cx="6096000"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D76359-9F64-4398-A587-8FC282E77076}">
      <dsp:nvSpPr>
        <dsp:cNvPr id="0" name=""/>
        <dsp:cNvSpPr/>
      </dsp:nvSpPr>
      <dsp:spPr>
        <a:xfrm>
          <a:off x="304800" y="6459"/>
          <a:ext cx="4267200" cy="915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en-US" sz="3100" kern="1200" smtClean="0"/>
            <a:t>Regions of Galilee</a:t>
          </a:r>
          <a:endParaRPr lang="en-US" sz="3100" kern="1200"/>
        </a:p>
      </dsp:txBody>
      <dsp:txXfrm>
        <a:off x="349472" y="51131"/>
        <a:ext cx="4177856" cy="825776"/>
      </dsp:txXfrm>
    </dsp:sp>
    <dsp:sp modelId="{11C67939-923F-4047-8992-6AF10D3CACD2}">
      <dsp:nvSpPr>
        <dsp:cNvPr id="0" name=""/>
        <dsp:cNvSpPr/>
      </dsp:nvSpPr>
      <dsp:spPr>
        <a:xfrm>
          <a:off x="0" y="1870179"/>
          <a:ext cx="6096000"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536281-535D-401F-B2EE-A095BECFD032}">
      <dsp:nvSpPr>
        <dsp:cNvPr id="0" name=""/>
        <dsp:cNvSpPr/>
      </dsp:nvSpPr>
      <dsp:spPr>
        <a:xfrm>
          <a:off x="304800" y="1412619"/>
          <a:ext cx="4267200" cy="915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en-US" sz="3100" kern="1200" smtClean="0"/>
            <a:t>Cities in Galilee</a:t>
          </a:r>
          <a:endParaRPr lang="en-US" sz="3100" kern="1200"/>
        </a:p>
      </dsp:txBody>
      <dsp:txXfrm>
        <a:off x="349472" y="1457291"/>
        <a:ext cx="4177856" cy="825776"/>
      </dsp:txXfrm>
    </dsp:sp>
    <dsp:sp modelId="{F910413B-9D3B-45C3-918F-46235DD85B6C}">
      <dsp:nvSpPr>
        <dsp:cNvPr id="0" name=""/>
        <dsp:cNvSpPr/>
      </dsp:nvSpPr>
      <dsp:spPr>
        <a:xfrm>
          <a:off x="0" y="3276340"/>
          <a:ext cx="6096000"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4C4035-0BD7-4DB2-869B-7AE2789CEE4E}">
      <dsp:nvSpPr>
        <dsp:cNvPr id="0" name=""/>
        <dsp:cNvSpPr/>
      </dsp:nvSpPr>
      <dsp:spPr>
        <a:xfrm>
          <a:off x="304800" y="2818780"/>
          <a:ext cx="4267200" cy="915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en-US" sz="3100" kern="1200" smtClean="0"/>
            <a:t>Climate in Galilee</a:t>
          </a:r>
          <a:endParaRPr lang="en-US" sz="3100" kern="1200"/>
        </a:p>
      </dsp:txBody>
      <dsp:txXfrm>
        <a:off x="349472" y="2863452"/>
        <a:ext cx="4177856" cy="82577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3185B626-9074-40F9-8B9A-1D0844EF0C1D}" type="datetimeFigureOut">
              <a:rPr lang="en-US" smtClean="0"/>
              <a:pPr/>
              <a:t>6/11/2019</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75CAE87-8C1A-4519-A70D-D2E53F5297D5}" type="slidenum">
              <a:rPr lang="en-US" smtClean="0"/>
              <a:pPr/>
              <a:t>‹#›</a:t>
            </a:fld>
            <a:endParaRPr lang="en-US"/>
          </a:p>
        </p:txBody>
      </p:sp>
    </p:spTree>
    <p:extLst>
      <p:ext uri="{BB962C8B-B14F-4D97-AF65-F5344CB8AC3E}">
        <p14:creationId xmlns:p14="http://schemas.microsoft.com/office/powerpoint/2010/main" val="3074509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F6C7031C-F503-4FB4-8641-F9F61C85912A}" type="datetimeFigureOut">
              <a:rPr lang="en-US" smtClean="0"/>
              <a:pPr/>
              <a:t>6/11/2019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5B57D10-5958-44B1-BF27-E0743AF1B594}" type="slidenum">
              <a:rPr lang="en-US" smtClean="0"/>
              <a:pPr/>
              <a:t>‹#›</a:t>
            </a:fld>
            <a:endParaRPr lang="en-US"/>
          </a:p>
        </p:txBody>
      </p:sp>
    </p:spTree>
    <p:extLst>
      <p:ext uri="{BB962C8B-B14F-4D97-AF65-F5344CB8AC3E}">
        <p14:creationId xmlns:p14="http://schemas.microsoft.com/office/powerpoint/2010/main" val="3114934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0967" name="Picture 7" descr="hispanic_hm_pg1"/>
          <p:cNvPicPr>
            <a:picLocks noChangeAspect="1" noChangeArrowheads="1"/>
          </p:cNvPicPr>
          <p:nvPr/>
        </p:nvPicPr>
        <p:blipFill>
          <a:blip r:embed="rId2" cstate="print"/>
          <a:stretch>
            <a:fillRect/>
          </a:stretch>
        </p:blipFill>
        <p:spPr bwMode="auto">
          <a:xfrm>
            <a:off x="3166" y="0"/>
            <a:ext cx="9137667" cy="6858000"/>
          </a:xfrm>
          <a:prstGeom prst="rect">
            <a:avLst/>
          </a:prstGeom>
          <a:noFill/>
        </p:spPr>
      </p:pic>
      <p:sp>
        <p:nvSpPr>
          <p:cNvPr id="40968" name="Rectangle 8"/>
          <p:cNvSpPr>
            <a:spLocks noGrp="1" noChangeArrowheads="1"/>
          </p:cNvSpPr>
          <p:nvPr>
            <p:ph type="ctrTitle"/>
          </p:nvPr>
        </p:nvSpPr>
        <p:spPr>
          <a:xfrm>
            <a:off x="685800" y="2819400"/>
            <a:ext cx="7772400" cy="2057400"/>
          </a:xfrm>
        </p:spPr>
        <p:txBody>
          <a:bodyPr/>
          <a:lstStyle>
            <a:lvl1pPr algn="ctr">
              <a:defRPr smtClean="0"/>
            </a:lvl1pPr>
          </a:lstStyle>
          <a:p>
            <a:r>
              <a:rPr lang="en-US" smtClean="0"/>
              <a:t>Click to edit Master title style</a:t>
            </a:r>
          </a:p>
        </p:txBody>
      </p:sp>
      <p:sp>
        <p:nvSpPr>
          <p:cNvPr id="40969" name="Rectangle 9"/>
          <p:cNvSpPr>
            <a:spLocks noGrp="1" noChangeArrowheads="1"/>
          </p:cNvSpPr>
          <p:nvPr>
            <p:ph type="subTitle" idx="1"/>
          </p:nvPr>
        </p:nvSpPr>
        <p:spPr>
          <a:xfrm>
            <a:off x="1219200" y="381000"/>
            <a:ext cx="6400800" cy="914400"/>
          </a:xfrm>
        </p:spPr>
        <p:txBody>
          <a:bodyPr/>
          <a:lstStyle>
            <a:lvl1pPr marL="0" indent="0" algn="ctr">
              <a:buFontTx/>
              <a:buNone/>
              <a:defRPr sz="2400" smtClean="0"/>
            </a:lvl1pPr>
          </a:lstStyle>
          <a:p>
            <a:r>
              <a:rPr lang="en-US" smtClean="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dissolve">
                                      <p:cBhvr>
                                        <p:cTn id="7" dur="500"/>
                                        <p:tgtEl>
                                          <p:spTgt spid="4096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969">
                                            <p:txEl>
                                              <p:pRg st="0" end="0"/>
                                            </p:txEl>
                                          </p:spTgt>
                                        </p:tgtEl>
                                        <p:attrNameLst>
                                          <p:attrName>style.visibility</p:attrName>
                                        </p:attrNameLst>
                                      </p:cBhvr>
                                      <p:to>
                                        <p:strVal val="visible"/>
                                      </p:to>
                                    </p:set>
                                    <p:animEffect transition="in" filter="dissolve">
                                      <p:cBhvr>
                                        <p:cTn id="11" dur="500"/>
                                        <p:tgtEl>
                                          <p:spTgt spid="409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autoUpdateAnimBg="0"/>
      <p:bldP spid="40969"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40969"/>
                        </p:tgtEl>
                        <p:attrNameLst>
                          <p:attrName>style.visibility</p:attrName>
                        </p:attrNameLst>
                      </p:cBhvr>
                      <p:to>
                        <p:strVal val="visible"/>
                      </p:to>
                    </p:set>
                    <p:animEffect transition="in" filter="dissolve">
                      <p:cBhvr>
                        <p:cTn dur="500"/>
                        <p:tgtEl>
                          <p:spTgt spid="4096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endParaRPr lang="en-US"/>
          </a:p>
        </p:txBody>
      </p:sp>
      <p:sp>
        <p:nvSpPr>
          <p:cNvPr id="5"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6" name="Rectangle 12"/>
          <p:cNvSpPr>
            <a:spLocks noGrp="1" noChangeArrowheads="1"/>
          </p:cNvSpPr>
          <p:nvPr>
            <p:ph type="sldNum" sz="quarter" idx="12"/>
          </p:nvPr>
        </p:nvSpPr>
        <p:spPr>
          <a:ln/>
        </p:spPr>
        <p:txBody>
          <a:bodyPr/>
          <a:lstStyle>
            <a:lvl1pPr>
              <a:defRPr/>
            </a:lvl1pPr>
          </a:lstStyle>
          <a:p>
            <a:fld id="{720C4227-2D90-40AD-A4A4-C590427A4C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endParaRPr lang="en-US"/>
          </a:p>
        </p:txBody>
      </p:sp>
      <p:sp>
        <p:nvSpPr>
          <p:cNvPr id="5"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6" name="Rectangle 12"/>
          <p:cNvSpPr>
            <a:spLocks noGrp="1" noChangeArrowheads="1"/>
          </p:cNvSpPr>
          <p:nvPr>
            <p:ph type="sldNum" sz="quarter" idx="12"/>
          </p:nvPr>
        </p:nvSpPr>
        <p:spPr>
          <a:ln/>
        </p:spPr>
        <p:txBody>
          <a:bodyPr/>
          <a:lstStyle>
            <a:lvl1pPr>
              <a:defRPr/>
            </a:lvl1pPr>
          </a:lstStyle>
          <a:p>
            <a:fld id="{B21BF747-0807-4032-BCAC-DE11C78B527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576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endParaRPr lang="en-US"/>
          </a:p>
        </p:txBody>
      </p:sp>
      <p:sp>
        <p:nvSpPr>
          <p:cNvPr id="6"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7" name="Rectangle 12"/>
          <p:cNvSpPr>
            <a:spLocks noGrp="1" noChangeArrowheads="1"/>
          </p:cNvSpPr>
          <p:nvPr>
            <p:ph type="sldNum" sz="quarter" idx="12"/>
          </p:nvPr>
        </p:nvSpPr>
        <p:spPr>
          <a:ln/>
        </p:spPr>
        <p:txBody>
          <a:bodyPr/>
          <a:lstStyle>
            <a:lvl1pPr>
              <a:defRPr/>
            </a:lvl1pPr>
          </a:lstStyle>
          <a:p>
            <a:fld id="{1284C15F-A305-4F35-A392-CDFA47A81A10}" type="slidenum">
              <a:rPr lang="en-US" smtClean="0"/>
              <a:pPr/>
              <a:t>‹#›</a:t>
            </a:fld>
            <a:endParaRPr lang="en-US"/>
          </a:p>
        </p:txBody>
      </p:sp>
    </p:spTree>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038600" cy="4724400"/>
          </a:xfrm>
        </p:spPr>
        <p:txBody>
          <a:bodyPr/>
          <a:lstStyle/>
          <a:p>
            <a:pPr lvl="0"/>
            <a:r>
              <a:rPr lang="en-US" noProof="0" smtClean="0"/>
              <a:t>Click icon to add clip art</a:t>
            </a:r>
          </a:p>
        </p:txBody>
      </p:sp>
      <p:sp>
        <p:nvSpPr>
          <p:cNvPr id="5" name="Rectangle 10"/>
          <p:cNvSpPr>
            <a:spLocks noGrp="1" noChangeArrowheads="1"/>
          </p:cNvSpPr>
          <p:nvPr>
            <p:ph type="dt" sz="half" idx="10"/>
          </p:nvPr>
        </p:nvSpPr>
        <p:spPr>
          <a:ln/>
        </p:spPr>
        <p:txBody>
          <a:bodyPr/>
          <a:lstStyle>
            <a:lvl1pPr>
              <a:defRPr/>
            </a:lvl1pPr>
          </a:lstStyle>
          <a:p>
            <a:endParaRPr lang="en-US"/>
          </a:p>
        </p:txBody>
      </p:sp>
      <p:sp>
        <p:nvSpPr>
          <p:cNvPr id="6"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7" name="Rectangle 12"/>
          <p:cNvSpPr>
            <a:spLocks noGrp="1" noChangeArrowheads="1"/>
          </p:cNvSpPr>
          <p:nvPr>
            <p:ph type="sldNum" sz="quarter" idx="12"/>
          </p:nvPr>
        </p:nvSpPr>
        <p:spPr>
          <a:ln/>
        </p:spPr>
        <p:txBody>
          <a:bodyPr/>
          <a:lstStyle>
            <a:lvl1pPr>
              <a:defRPr/>
            </a:lvl1pPr>
          </a:lstStyle>
          <a:p>
            <a:fld id="{1284C15F-A305-4F35-A392-CDFA47A81A10}" type="slidenum">
              <a:rPr lang="en-US" smtClean="0"/>
              <a:pPr/>
              <a:t>‹#›</a:t>
            </a:fld>
            <a:endParaRPr lang="en-US"/>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endParaRPr lang="en-US"/>
          </a:p>
        </p:txBody>
      </p:sp>
      <p:sp>
        <p:nvSpPr>
          <p:cNvPr id="5"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6" name="Rectangle 12"/>
          <p:cNvSpPr>
            <a:spLocks noGrp="1" noChangeArrowheads="1"/>
          </p:cNvSpPr>
          <p:nvPr>
            <p:ph type="sldNum" sz="quarter" idx="12"/>
          </p:nvPr>
        </p:nvSpPr>
        <p:spPr>
          <a:ln/>
        </p:spPr>
        <p:txBody>
          <a:bodyPr/>
          <a:lstStyle>
            <a:lvl1pPr>
              <a:defRPr/>
            </a:lvl1pPr>
          </a:lstStyle>
          <a:p>
            <a:fld id="{29F93591-D25F-411D-B4E4-3F2B5CA055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endParaRPr lang="en-US"/>
          </a:p>
        </p:txBody>
      </p:sp>
      <p:sp>
        <p:nvSpPr>
          <p:cNvPr id="5"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6" name="Rectangle 12"/>
          <p:cNvSpPr>
            <a:spLocks noGrp="1" noChangeArrowheads="1"/>
          </p:cNvSpPr>
          <p:nvPr>
            <p:ph type="sldNum" sz="quarter" idx="12"/>
          </p:nvPr>
        </p:nvSpPr>
        <p:spPr>
          <a:ln/>
        </p:spPr>
        <p:txBody>
          <a:bodyPr/>
          <a:lstStyle>
            <a:lvl1pPr>
              <a:defRPr/>
            </a:lvl1pPr>
          </a:lstStyle>
          <a:p>
            <a:fld id="{10FC3643-12BF-46D9-B1FD-E97E022DD7F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endParaRPr lang="en-US"/>
          </a:p>
        </p:txBody>
      </p:sp>
      <p:sp>
        <p:nvSpPr>
          <p:cNvPr id="6"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7" name="Rectangle 12"/>
          <p:cNvSpPr>
            <a:spLocks noGrp="1" noChangeArrowheads="1"/>
          </p:cNvSpPr>
          <p:nvPr>
            <p:ph type="sldNum" sz="quarter" idx="12"/>
          </p:nvPr>
        </p:nvSpPr>
        <p:spPr>
          <a:ln/>
        </p:spPr>
        <p:txBody>
          <a:bodyPr/>
          <a:lstStyle>
            <a:lvl1pPr>
              <a:defRPr/>
            </a:lvl1pPr>
          </a:lstStyle>
          <a:p>
            <a:fld id="{51964574-90D1-4441-B3F0-C45012D5DC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endParaRPr lang="en-US"/>
          </a:p>
        </p:txBody>
      </p:sp>
      <p:sp>
        <p:nvSpPr>
          <p:cNvPr id="8"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9" name="Rectangle 12"/>
          <p:cNvSpPr>
            <a:spLocks noGrp="1" noChangeArrowheads="1"/>
          </p:cNvSpPr>
          <p:nvPr>
            <p:ph type="sldNum" sz="quarter" idx="12"/>
          </p:nvPr>
        </p:nvSpPr>
        <p:spPr>
          <a:ln/>
        </p:spPr>
        <p:txBody>
          <a:bodyPr/>
          <a:lstStyle>
            <a:lvl1pPr>
              <a:defRPr/>
            </a:lvl1pPr>
          </a:lstStyle>
          <a:p>
            <a:fld id="{CA779F49-EC18-4411-A26B-F010C92DEC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endParaRPr lang="en-US"/>
          </a:p>
        </p:txBody>
      </p:sp>
      <p:sp>
        <p:nvSpPr>
          <p:cNvPr id="4"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5" name="Rectangle 12"/>
          <p:cNvSpPr>
            <a:spLocks noGrp="1" noChangeArrowheads="1"/>
          </p:cNvSpPr>
          <p:nvPr>
            <p:ph type="sldNum" sz="quarter" idx="12"/>
          </p:nvPr>
        </p:nvSpPr>
        <p:spPr>
          <a:ln/>
        </p:spPr>
        <p:txBody>
          <a:bodyPr/>
          <a:lstStyle>
            <a:lvl1pPr>
              <a:defRPr/>
            </a:lvl1pPr>
          </a:lstStyle>
          <a:p>
            <a:fld id="{38E8D7F8-7310-46FF-9195-47D25F44F8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endParaRPr lang="en-US"/>
          </a:p>
        </p:txBody>
      </p:sp>
      <p:sp>
        <p:nvSpPr>
          <p:cNvPr id="3"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4" name="Rectangle 12"/>
          <p:cNvSpPr>
            <a:spLocks noGrp="1" noChangeArrowheads="1"/>
          </p:cNvSpPr>
          <p:nvPr>
            <p:ph type="sldNum" sz="quarter" idx="12"/>
          </p:nvPr>
        </p:nvSpPr>
        <p:spPr>
          <a:ln/>
        </p:spPr>
        <p:txBody>
          <a:bodyPr/>
          <a:lstStyle>
            <a:lvl1pPr>
              <a:defRPr/>
            </a:lvl1pPr>
          </a:lstStyle>
          <a:p>
            <a:fld id="{A3D997C4-312A-4F62-B33F-025D9332E6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endParaRPr lang="en-US"/>
          </a:p>
        </p:txBody>
      </p:sp>
      <p:sp>
        <p:nvSpPr>
          <p:cNvPr id="6"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7" name="Rectangle 12"/>
          <p:cNvSpPr>
            <a:spLocks noGrp="1" noChangeArrowheads="1"/>
          </p:cNvSpPr>
          <p:nvPr>
            <p:ph type="sldNum" sz="quarter" idx="12"/>
          </p:nvPr>
        </p:nvSpPr>
        <p:spPr>
          <a:ln/>
        </p:spPr>
        <p:txBody>
          <a:bodyPr/>
          <a:lstStyle>
            <a:lvl1pPr>
              <a:defRPr/>
            </a:lvl1pPr>
          </a:lstStyle>
          <a:p>
            <a:fld id="{705FB7A9-452B-4862-A64A-39861F03E7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endParaRPr lang="en-US"/>
          </a:p>
        </p:txBody>
      </p:sp>
      <p:sp>
        <p:nvSpPr>
          <p:cNvPr id="6" name="Rectangle 11"/>
          <p:cNvSpPr>
            <a:spLocks noGrp="1" noChangeArrowheads="1"/>
          </p:cNvSpPr>
          <p:nvPr>
            <p:ph type="ftr" sz="quarter" idx="11"/>
          </p:nvPr>
        </p:nvSpPr>
        <p:spPr>
          <a:ln/>
        </p:spPr>
        <p:txBody>
          <a:bodyPr/>
          <a:lstStyle>
            <a:lvl1pPr>
              <a:defRPr/>
            </a:lvl1pPr>
          </a:lstStyle>
          <a:p>
            <a:r>
              <a:rPr lang="en-US" smtClean="0"/>
              <a:t>www.themegallery.com</a:t>
            </a:r>
            <a:endParaRPr lang="en-US"/>
          </a:p>
        </p:txBody>
      </p:sp>
      <p:sp>
        <p:nvSpPr>
          <p:cNvPr id="7" name="Rectangle 12"/>
          <p:cNvSpPr>
            <a:spLocks noGrp="1" noChangeArrowheads="1"/>
          </p:cNvSpPr>
          <p:nvPr>
            <p:ph type="sldNum" sz="quarter" idx="12"/>
          </p:nvPr>
        </p:nvSpPr>
        <p:spPr>
          <a:ln/>
        </p:spPr>
        <p:txBody>
          <a:bodyPr/>
          <a:lstStyle>
            <a:lvl1pPr>
              <a:defRPr/>
            </a:lvl1pPr>
          </a:lstStyle>
          <a:p>
            <a:fld id="{E2BFF2D2-05BA-4F27-B503-52DA60CCD5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8" name="Picture 14" descr="hispanic_hm_pg2_V2"/>
          <p:cNvPicPr>
            <a:picLocks noChangeAspect="1" noChangeArrowheads="1"/>
          </p:cNvPicPr>
          <p:nvPr/>
        </p:nvPicPr>
        <p:blipFill>
          <a:blip r:embed="rId15" cstate="print"/>
          <a:stretch>
            <a:fillRect/>
          </a:stretch>
        </p:blipFill>
        <p:spPr bwMode="auto">
          <a:xfrm>
            <a:off x="3166" y="0"/>
            <a:ext cx="9137667" cy="6858000"/>
          </a:xfrm>
          <a:prstGeom prst="rect">
            <a:avLst/>
          </a:prstGeom>
          <a:noFill/>
        </p:spPr>
      </p:pic>
      <p:sp>
        <p:nvSpPr>
          <p:cNvPr id="1032" name="Rectangle 8"/>
          <p:cNvSpPr>
            <a:spLocks noGrp="1" noChangeArrowheads="1"/>
          </p:cNvSpPr>
          <p:nvPr>
            <p:ph type="title"/>
          </p:nvPr>
        </p:nvSpPr>
        <p:spPr bwMode="auto">
          <a:xfrm>
            <a:off x="457200" y="76200"/>
            <a:ext cx="6781800" cy="1066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3" name="Rectangle 9"/>
          <p:cNvSpPr>
            <a:spLocks noGrp="1" noChangeArrowheads="1"/>
          </p:cNvSpPr>
          <p:nvPr>
            <p:ph type="body" idx="1"/>
          </p:nvPr>
        </p:nvSpPr>
        <p:spPr bwMode="auto">
          <a:xfrm>
            <a:off x="457200" y="1219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endParaRPr lang="en-US"/>
          </a:p>
        </p:txBody>
      </p:sp>
      <p:sp>
        <p:nvSpPr>
          <p:cNvPr id="1035" name="Rectangle 11"/>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r>
              <a:rPr lang="en-US" smtClean="0"/>
              <a:t>www.themegallery.com</a:t>
            </a:r>
            <a:endParaRPr lang="en-US"/>
          </a:p>
        </p:txBody>
      </p:sp>
      <p:sp>
        <p:nvSpPr>
          <p:cNvPr id="1036" name="Rectangle 1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fld id="{1284C15F-A305-4F35-A392-CDFA47A81A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iming>
    <p:tnLst>
      <p:par>
        <p:cTn id="1" dur="indefinite" restart="never" nodeType="tmRoot"/>
      </p:par>
    </p:tnLst>
  </p:timing>
  <p:hf hdr="0" dt="0"/>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0.jpeg"/><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4" name="Rectangle 6"/>
          <p:cNvSpPr>
            <a:spLocks noGrp="1" noChangeArrowheads="1"/>
          </p:cNvSpPr>
          <p:nvPr>
            <p:ph type="ctrTitle"/>
          </p:nvPr>
        </p:nvSpPr>
        <p:spPr>
          <a:xfrm>
            <a:off x="533400" y="1066800"/>
            <a:ext cx="7620000" cy="1828800"/>
          </a:xfrm>
        </p:spPr>
        <p:txBody>
          <a:bodyPr/>
          <a:lstStyle/>
          <a:p>
            <a:r>
              <a:rPr lang="en-US" sz="5400" dirty="0" smtClean="0">
                <a:solidFill>
                  <a:schemeClr val="tx1"/>
                </a:solidFill>
                <a:latin typeface="Arial" charset="0"/>
              </a:rPr>
              <a:t>Chapter </a:t>
            </a:r>
            <a:r>
              <a:rPr lang="en-US" sz="5400" dirty="0" smtClean="0">
                <a:solidFill>
                  <a:schemeClr val="tx1"/>
                </a:solidFill>
                <a:latin typeface="Arial" charset="0"/>
              </a:rPr>
              <a:t>Twenty-seven</a:t>
            </a:r>
            <a:r>
              <a:rPr lang="en-US" sz="5400" dirty="0"/>
              <a:t/>
            </a:r>
            <a:br>
              <a:rPr lang="en-US" sz="5400" dirty="0"/>
            </a:br>
            <a:endParaRPr lang="en-US" sz="5400" dirty="0"/>
          </a:p>
        </p:txBody>
      </p:sp>
      <p:sp>
        <p:nvSpPr>
          <p:cNvPr id="73733" name="Rectangle 5"/>
          <p:cNvSpPr>
            <a:spLocks noGrp="1" noChangeArrowheads="1"/>
          </p:cNvSpPr>
          <p:nvPr>
            <p:ph type="subTitle" idx="1"/>
          </p:nvPr>
        </p:nvSpPr>
        <p:spPr>
          <a:xfrm>
            <a:off x="457200" y="3962400"/>
            <a:ext cx="8229600" cy="1143000"/>
          </a:xfrm>
        </p:spPr>
        <p:txBody>
          <a:bodyPr/>
          <a:lstStyle/>
          <a:p>
            <a:r>
              <a:rPr lang="en-US" smtClean="0"/>
              <a:t/>
            </a:r>
            <a:br>
              <a:rPr lang="en-US" smtClean="0"/>
            </a:br>
            <a:r>
              <a:rPr lang="en-US" smtClean="0"/>
              <a:t>Hilarem </a:t>
            </a:r>
            <a:r>
              <a:rPr lang="en-US"/>
              <a:t>enim datorem diligit Deus.</a:t>
            </a:r>
          </a:p>
          <a:p>
            <a:pPr algn="ctr"/>
            <a:endParaRPr lang="en-US"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Supine</a:t>
            </a:r>
            <a:endParaRPr lang="en-US"/>
          </a:p>
        </p:txBody>
      </p:sp>
      <p:sp>
        <p:nvSpPr>
          <p:cNvPr id="5" name="TextBox 4"/>
          <p:cNvSpPr txBox="1"/>
          <p:nvPr/>
        </p:nvSpPr>
        <p:spPr>
          <a:xfrm>
            <a:off x="1295400" y="1828800"/>
            <a:ext cx="6400800" cy="830997"/>
          </a:xfrm>
          <a:prstGeom prst="rect">
            <a:avLst/>
          </a:prstGeom>
          <a:noFill/>
        </p:spPr>
        <p:txBody>
          <a:bodyPr wrap="square" rtlCol="0">
            <a:spAutoFit/>
          </a:bodyPr>
          <a:lstStyle/>
          <a:p>
            <a:r>
              <a:rPr lang="en-US" sz="2400" smtClean="0"/>
              <a:t>The </a:t>
            </a:r>
            <a:r>
              <a:rPr lang="en-US" sz="2400" b="1" smtClean="0"/>
              <a:t>supine</a:t>
            </a:r>
            <a:r>
              <a:rPr lang="en-US" sz="2400" smtClean="0"/>
              <a:t> witih the ablative case modifies the verb.</a:t>
            </a:r>
            <a:endParaRPr lang="en-US" sz="2400"/>
          </a:p>
        </p:txBody>
      </p:sp>
      <p:sp>
        <p:nvSpPr>
          <p:cNvPr id="6" name="TextBox 5"/>
          <p:cNvSpPr txBox="1"/>
          <p:nvPr/>
        </p:nvSpPr>
        <p:spPr>
          <a:xfrm>
            <a:off x="3472927" y="2895600"/>
            <a:ext cx="4648200" cy="400110"/>
          </a:xfrm>
          <a:prstGeom prst="rect">
            <a:avLst/>
          </a:prstGeom>
          <a:noFill/>
        </p:spPr>
        <p:txBody>
          <a:bodyPr wrap="square" rtlCol="0">
            <a:spAutoFit/>
          </a:bodyPr>
          <a:lstStyle/>
          <a:p>
            <a:pPr algn="ctr"/>
            <a:r>
              <a:rPr lang="en-US" sz="2000" smtClean="0"/>
              <a:t>It looks like an infinitive in English.</a:t>
            </a:r>
            <a:endParaRPr lang="en-US" sz="2000"/>
          </a:p>
        </p:txBody>
      </p:sp>
      <p:sp>
        <p:nvSpPr>
          <p:cNvPr id="7" name="TextBox 6"/>
          <p:cNvSpPr txBox="1"/>
          <p:nvPr/>
        </p:nvSpPr>
        <p:spPr>
          <a:xfrm>
            <a:off x="3168127" y="3657600"/>
            <a:ext cx="5257800" cy="1200329"/>
          </a:xfrm>
          <a:prstGeom prst="rect">
            <a:avLst/>
          </a:prstGeom>
          <a:noFill/>
        </p:spPr>
        <p:txBody>
          <a:bodyPr wrap="square" rtlCol="0">
            <a:spAutoFit/>
          </a:bodyPr>
          <a:lstStyle/>
          <a:p>
            <a:r>
              <a:rPr lang="en-US" sz="2400" i="1" smtClean="0"/>
              <a:t>Epistulae sunt  iucundae scriptū.</a:t>
            </a:r>
          </a:p>
          <a:p>
            <a:endParaRPr lang="en-US" sz="2400" i="1" smtClean="0"/>
          </a:p>
          <a:p>
            <a:r>
              <a:rPr lang="en-US" sz="2400" i="1" smtClean="0"/>
              <a:t>       Letters are fun to write.</a:t>
            </a:r>
            <a:endParaRPr lang="en-US" sz="2400" i="1"/>
          </a:p>
        </p:txBody>
      </p:sp>
      <p:sp>
        <p:nvSpPr>
          <p:cNvPr id="8" name="TextBox 7"/>
          <p:cNvSpPr txBox="1"/>
          <p:nvPr/>
        </p:nvSpPr>
        <p:spPr>
          <a:xfrm>
            <a:off x="3276600" y="5035034"/>
            <a:ext cx="3962400" cy="369332"/>
          </a:xfrm>
          <a:prstGeom prst="rect">
            <a:avLst/>
          </a:prstGeom>
          <a:noFill/>
        </p:spPr>
        <p:txBody>
          <a:bodyPr wrap="square" rtlCol="0">
            <a:spAutoFit/>
          </a:bodyPr>
          <a:lstStyle/>
          <a:p>
            <a:pPr algn="ctr"/>
            <a:r>
              <a:rPr lang="en-US" smtClean="0"/>
              <a:t>YOU think of one!</a:t>
            </a:r>
            <a:endParaRPr lang="en-US"/>
          </a:p>
        </p:txBody>
      </p:sp>
      <p:pic>
        <p:nvPicPr>
          <p:cNvPr id="9" name="il_fi" descr="http://www.psychologytoday.com/files/u45/letter_writing.jpg"/>
          <p:cNvPicPr/>
          <p:nvPr/>
        </p:nvPicPr>
        <p:blipFill>
          <a:blip r:embed="rId2" cstate="print"/>
          <a:srcRect/>
          <a:stretch>
            <a:fillRect/>
          </a:stretch>
        </p:blipFill>
        <p:spPr bwMode="auto">
          <a:xfrm>
            <a:off x="1066800" y="3505200"/>
            <a:ext cx="1714500" cy="171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Vocabulary</a:t>
            </a:r>
            <a:endParaRPr lang="en-US"/>
          </a:p>
        </p:txBody>
      </p:sp>
      <p:sp>
        <p:nvSpPr>
          <p:cNvPr id="5" name="TextBox 4"/>
          <p:cNvSpPr txBox="1"/>
          <p:nvPr/>
        </p:nvSpPr>
        <p:spPr>
          <a:xfrm>
            <a:off x="762000" y="1752600"/>
            <a:ext cx="3505200" cy="2308324"/>
          </a:xfrm>
          <a:prstGeom prst="rect">
            <a:avLst/>
          </a:prstGeom>
          <a:noFill/>
        </p:spPr>
        <p:txBody>
          <a:bodyPr wrap="square" rtlCol="0">
            <a:spAutoFit/>
          </a:bodyPr>
          <a:lstStyle/>
          <a:p>
            <a:r>
              <a:rPr lang="en-US" sz="2400" smtClean="0"/>
              <a:t>agitatus	exalto</a:t>
            </a:r>
          </a:p>
          <a:p>
            <a:r>
              <a:rPr lang="en-US" sz="2400" smtClean="0"/>
              <a:t>confusus       doleo</a:t>
            </a:r>
          </a:p>
          <a:p>
            <a:r>
              <a:rPr lang="en-US" sz="2400" smtClean="0"/>
              <a:t>inusitatus      interpello</a:t>
            </a:r>
          </a:p>
          <a:p>
            <a:r>
              <a:rPr lang="en-US" sz="2400" smtClean="0"/>
              <a:t>nix                 licet</a:t>
            </a:r>
          </a:p>
          <a:p>
            <a:r>
              <a:rPr lang="en-US" sz="2400" smtClean="0"/>
              <a:t>appareo        oportet</a:t>
            </a:r>
            <a:br>
              <a:rPr lang="en-US" sz="2400" smtClean="0"/>
            </a:br>
            <a:r>
              <a:rPr lang="en-US" sz="2400" smtClean="0"/>
              <a:t>                     succedo</a:t>
            </a:r>
            <a:endParaRPr lang="en-US" sz="2400"/>
          </a:p>
        </p:txBody>
      </p:sp>
      <p:pic>
        <p:nvPicPr>
          <p:cNvPr id="7" name="il_fi" descr="http://api.ning.com/files/3-J4uNVv*pibZ3bsm5MQjZlIlUaO4F6RokLcluYiNCu4I3-hMgtv-I9xlMaVrrbDhx8K8ndPNoIKi*dKd6-7qiH8hCUZvS-O/excited.jpg"/>
          <p:cNvPicPr/>
          <p:nvPr/>
        </p:nvPicPr>
        <p:blipFill>
          <a:blip r:embed="rId2" cstate="print"/>
          <a:srcRect/>
          <a:stretch>
            <a:fillRect/>
          </a:stretch>
        </p:blipFill>
        <p:spPr bwMode="auto">
          <a:xfrm>
            <a:off x="4724400" y="2667000"/>
            <a:ext cx="2228850" cy="2228850"/>
          </a:xfrm>
          <a:prstGeom prst="rect">
            <a:avLst/>
          </a:prstGeom>
          <a:noFill/>
          <a:ln w="9525">
            <a:noFill/>
            <a:miter lim="800000"/>
            <a:headEnd/>
            <a:tailEnd/>
          </a:ln>
        </p:spPr>
      </p:pic>
      <p:pic>
        <p:nvPicPr>
          <p:cNvPr id="8" name="il_fi" descr="http://havecoffeewiththat.files.wordpress.com/2010/01/snow.jpg"/>
          <p:cNvPicPr/>
          <p:nvPr/>
        </p:nvPicPr>
        <p:blipFill>
          <a:blip r:embed="rId3" cstate="print"/>
          <a:srcRect/>
          <a:stretch>
            <a:fillRect/>
          </a:stretch>
        </p:blipFill>
        <p:spPr bwMode="auto">
          <a:xfrm>
            <a:off x="1371600" y="4191000"/>
            <a:ext cx="1494852" cy="2076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Exercise A.</a:t>
            </a:r>
            <a:endParaRPr lang="en-US"/>
          </a:p>
        </p:txBody>
      </p:sp>
      <p:sp>
        <p:nvSpPr>
          <p:cNvPr id="5" name="TextBox 4"/>
          <p:cNvSpPr txBox="1"/>
          <p:nvPr/>
        </p:nvSpPr>
        <p:spPr>
          <a:xfrm>
            <a:off x="1143000" y="1828801"/>
            <a:ext cx="7467600" cy="4832092"/>
          </a:xfrm>
          <a:prstGeom prst="rect">
            <a:avLst/>
          </a:prstGeom>
          <a:noFill/>
        </p:spPr>
        <p:txBody>
          <a:bodyPr wrap="square" rtlCol="0">
            <a:spAutoFit/>
          </a:bodyPr>
          <a:lstStyle/>
          <a:p>
            <a:pPr marL="342900" indent="-342900">
              <a:buAutoNum type="arabicPeriod"/>
            </a:pPr>
            <a:r>
              <a:rPr lang="en-US" sz="2400" smtClean="0"/>
              <a:t>Accidit ut fierent Christiani.</a:t>
            </a:r>
          </a:p>
          <a:p>
            <a:pPr marL="342900" indent="-342900">
              <a:buAutoNum type="arabicPeriod"/>
            </a:pPr>
            <a:endParaRPr lang="en-US" sz="2400" smtClean="0"/>
          </a:p>
          <a:p>
            <a:pPr marL="342900" indent="-342900"/>
            <a:r>
              <a:rPr lang="en-US" sz="2400" smtClean="0"/>
              <a:t>    3/s. present or imperfect tense</a:t>
            </a:r>
          </a:p>
          <a:p>
            <a:pPr marL="342900" indent="-342900"/>
            <a:endParaRPr lang="en-US" sz="2000" smtClean="0"/>
          </a:p>
          <a:p>
            <a:pPr marL="342900" indent="-342900"/>
            <a:endParaRPr lang="en-US" sz="2000" smtClean="0"/>
          </a:p>
          <a:p>
            <a:pPr marL="342900" indent="-342900"/>
            <a:endParaRPr lang="en-US" sz="2000" smtClean="0"/>
          </a:p>
          <a:p>
            <a:pPr marL="342900" indent="-342900" algn="ctr"/>
            <a:r>
              <a:rPr lang="en-US" sz="2400" smtClean="0"/>
              <a:t>It happened….</a:t>
            </a:r>
          </a:p>
          <a:p>
            <a:pPr marL="342900" indent="-342900"/>
            <a:endParaRPr lang="en-US" sz="2400" smtClean="0"/>
          </a:p>
          <a:p>
            <a:pPr marL="342900" indent="-342900" algn="ctr"/>
            <a:r>
              <a:rPr lang="en-US" sz="2400" smtClean="0"/>
              <a:t>       that….</a:t>
            </a:r>
          </a:p>
          <a:p>
            <a:pPr marL="342900" indent="-342900" algn="ctr"/>
            <a:endParaRPr lang="en-US" sz="2400" smtClean="0"/>
          </a:p>
          <a:p>
            <a:pPr marL="342900" indent="-342900" algn="ctr"/>
            <a:r>
              <a:rPr lang="en-US" sz="2400" smtClean="0"/>
              <a:t>           they became Christians. </a:t>
            </a:r>
          </a:p>
          <a:p>
            <a:pPr marL="342900" indent="-342900"/>
            <a:endParaRPr lang="en-US" sz="2000" smtClean="0"/>
          </a:p>
          <a:p>
            <a:pPr marL="342900" indent="-342900"/>
            <a:endParaRPr lang="en-US" smtClean="0"/>
          </a:p>
          <a:p>
            <a:pPr marL="342900" indent="-342900"/>
            <a:r>
              <a:rPr lang="en-US" smtClean="0"/>
              <a:t>   </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Exercise B.</a:t>
            </a:r>
            <a:endParaRPr lang="en-US"/>
          </a:p>
        </p:txBody>
      </p:sp>
      <p:graphicFrame>
        <p:nvGraphicFramePr>
          <p:cNvPr id="6" name="Diagram 5"/>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il_fi" descr="http://farm4.static.flickr.com/3293/2902921312_c59805c9e6.jpg"/>
          <p:cNvPicPr/>
          <p:nvPr/>
        </p:nvPicPr>
        <p:blipFill>
          <a:blip r:embed="rId7" cstate="print"/>
          <a:srcRect/>
          <a:stretch>
            <a:fillRect/>
          </a:stretch>
        </p:blipFill>
        <p:spPr bwMode="auto">
          <a:xfrm>
            <a:off x="990600" y="4495800"/>
            <a:ext cx="2247900" cy="1685925"/>
          </a:xfrm>
          <a:prstGeom prst="rect">
            <a:avLst/>
          </a:prstGeom>
          <a:noFill/>
          <a:ln w="9525">
            <a:noFill/>
            <a:miter lim="800000"/>
            <a:headEnd/>
            <a:tailEnd/>
          </a:ln>
        </p:spPr>
      </p:pic>
      <p:sp>
        <p:nvSpPr>
          <p:cNvPr id="8" name="TextBox 7"/>
          <p:cNvSpPr txBox="1"/>
          <p:nvPr/>
        </p:nvSpPr>
        <p:spPr>
          <a:xfrm>
            <a:off x="762000" y="1524000"/>
            <a:ext cx="609600" cy="400110"/>
          </a:xfrm>
          <a:prstGeom prst="rect">
            <a:avLst/>
          </a:prstGeom>
          <a:noFill/>
        </p:spPr>
        <p:txBody>
          <a:bodyPr wrap="square" rtlCol="0">
            <a:spAutoFit/>
          </a:bodyPr>
          <a:lstStyle/>
          <a:p>
            <a:r>
              <a:rPr lang="en-US" sz="2000" b="1" smtClean="0"/>
              <a:t>1.</a:t>
            </a:r>
            <a:endParaRPr lang="en-US" sz="2000" b="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5800" y="381000"/>
            <a:ext cx="2294924" cy="646331"/>
          </a:xfrm>
          <a:prstGeom prst="rect">
            <a:avLst/>
          </a:prstGeom>
        </p:spPr>
        <p:txBody>
          <a:bodyPr wrap="none">
            <a:spAutoFit/>
          </a:bodyPr>
          <a:lstStyle/>
          <a:p>
            <a:r>
              <a:rPr lang="en-US" sz="3600" smtClean="0">
                <a:latin typeface="+mj-lt"/>
              </a:rPr>
              <a:t>Exercise C.</a:t>
            </a:r>
            <a:endParaRPr lang="en-US" sz="3600">
              <a:latin typeface="+mj-lt"/>
            </a:endParaRPr>
          </a:p>
        </p:txBody>
      </p:sp>
      <p:graphicFrame>
        <p:nvGraphicFramePr>
          <p:cNvPr id="7" name="Diagram 6"/>
          <p:cNvGraphicFramePr/>
          <p:nvPr/>
        </p:nvGraphicFramePr>
        <p:xfrm>
          <a:off x="1524000" y="2133600"/>
          <a:ext cx="5181600" cy="332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457200" y="1600200"/>
            <a:ext cx="609600" cy="400110"/>
          </a:xfrm>
          <a:prstGeom prst="rect">
            <a:avLst/>
          </a:prstGeom>
          <a:noFill/>
        </p:spPr>
        <p:txBody>
          <a:bodyPr wrap="square" rtlCol="0">
            <a:spAutoFit/>
          </a:bodyPr>
          <a:lstStyle/>
          <a:p>
            <a:r>
              <a:rPr lang="en-US" sz="2000" b="1" smtClean="0"/>
              <a:t>2.</a:t>
            </a:r>
            <a:endParaRPr lang="en-US" sz="2000" b="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0600" y="1828800"/>
            <a:ext cx="6324600" cy="4154984"/>
          </a:xfrm>
          <a:prstGeom prst="rect">
            <a:avLst/>
          </a:prstGeom>
          <a:noFill/>
        </p:spPr>
        <p:txBody>
          <a:bodyPr wrap="square" rtlCol="0">
            <a:spAutoFit/>
          </a:bodyPr>
          <a:lstStyle/>
          <a:p>
            <a:pPr marL="342900" indent="-342900">
              <a:buAutoNum type="arabicPeriod"/>
            </a:pPr>
            <a:r>
              <a:rPr lang="en-US" sz="2400" smtClean="0"/>
              <a:t>a.   Oportet tibi haec facere.</a:t>
            </a:r>
          </a:p>
          <a:p>
            <a:pPr marL="342900" indent="-342900">
              <a:buAutoNum type="arabicPeriod"/>
            </a:pPr>
            <a:endParaRPr lang="en-US" sz="2400" smtClean="0"/>
          </a:p>
          <a:p>
            <a:pPr marL="342900" indent="-342900"/>
            <a:r>
              <a:rPr lang="en-US" sz="2400" smtClean="0"/>
              <a:t> </a:t>
            </a:r>
            <a:r>
              <a:rPr lang="en-US" sz="2400" i="1" smtClean="0">
                <a:solidFill>
                  <a:srgbClr val="0070C0"/>
                </a:solidFill>
              </a:rPr>
              <a:t>It is necessary for you to do these things.</a:t>
            </a:r>
          </a:p>
          <a:p>
            <a:pPr marL="342900" indent="-342900">
              <a:buAutoNum type="arabicPeriod"/>
            </a:pPr>
            <a:endParaRPr lang="en-US" sz="2400" smtClean="0"/>
          </a:p>
          <a:p>
            <a:pPr marL="342900" indent="-342900">
              <a:buAutoNum type="arabicPeriod"/>
            </a:pPr>
            <a:r>
              <a:rPr lang="en-US" sz="2400" smtClean="0"/>
              <a:t>b. Haec tibi facienda sunt.</a:t>
            </a:r>
          </a:p>
          <a:p>
            <a:pPr marL="342900" indent="-342900">
              <a:buAutoNum type="arabicPeriod"/>
            </a:pPr>
            <a:endParaRPr lang="en-US" sz="2400" smtClean="0"/>
          </a:p>
          <a:p>
            <a:pPr marL="342900" indent="-342900"/>
            <a:r>
              <a:rPr lang="en-US" sz="2400" i="1" smtClean="0">
                <a:solidFill>
                  <a:srgbClr val="0070C0"/>
                </a:solidFill>
              </a:rPr>
              <a:t>These things must be done by you.</a:t>
            </a:r>
          </a:p>
          <a:p>
            <a:pPr marL="342900" indent="-342900">
              <a:buAutoNum type="arabicPeriod"/>
            </a:pPr>
            <a:endParaRPr lang="en-US" sz="2400" smtClean="0"/>
          </a:p>
          <a:p>
            <a:pPr marL="342900" indent="-342900"/>
            <a:r>
              <a:rPr lang="en-US" sz="2400" smtClean="0"/>
              <a:t>Can they both be translated as:</a:t>
            </a:r>
          </a:p>
          <a:p>
            <a:pPr marL="342900" indent="-342900">
              <a:buAutoNum type="arabicPeriod"/>
            </a:pPr>
            <a:endParaRPr lang="en-US" sz="2400" smtClean="0"/>
          </a:p>
          <a:p>
            <a:pPr marL="342900" indent="-342900"/>
            <a:r>
              <a:rPr lang="en-US" sz="2400" smtClean="0"/>
              <a:t>        </a:t>
            </a:r>
            <a:r>
              <a:rPr lang="en-US" sz="2400" b="1" i="1" smtClean="0">
                <a:solidFill>
                  <a:srgbClr val="0070C0"/>
                </a:solidFill>
              </a:rPr>
              <a:t>You must do these things.</a:t>
            </a:r>
          </a:p>
        </p:txBody>
      </p:sp>
      <p:sp>
        <p:nvSpPr>
          <p:cNvPr id="6" name="Rectangle 5"/>
          <p:cNvSpPr/>
          <p:nvPr/>
        </p:nvSpPr>
        <p:spPr>
          <a:xfrm>
            <a:off x="838200" y="381000"/>
            <a:ext cx="2267993" cy="646331"/>
          </a:xfrm>
          <a:prstGeom prst="rect">
            <a:avLst/>
          </a:prstGeom>
        </p:spPr>
        <p:txBody>
          <a:bodyPr wrap="none">
            <a:spAutoFit/>
          </a:bodyPr>
          <a:lstStyle/>
          <a:p>
            <a:r>
              <a:rPr lang="en-US" sz="3600" smtClean="0">
                <a:latin typeface="+mj-lt"/>
              </a:rPr>
              <a:t>Exercise D.</a:t>
            </a:r>
            <a:endParaRPr lang="en-US" sz="360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0" y="3048000"/>
            <a:ext cx="6019800" cy="738664"/>
          </a:xfrm>
          <a:prstGeom prst="rect">
            <a:avLst/>
          </a:prstGeom>
          <a:noFill/>
        </p:spPr>
        <p:txBody>
          <a:bodyPr wrap="square" rtlCol="0">
            <a:spAutoFit/>
          </a:bodyPr>
          <a:lstStyle/>
          <a:p>
            <a:pPr lvl="0"/>
            <a:r>
              <a:rPr lang="en-US" sz="2400" smtClean="0"/>
              <a:t>Milites imperatori ad Galliam mitte</a:t>
            </a:r>
            <a:r>
              <a:rPr lang="en-US" sz="2400" u="sng" smtClean="0">
                <a:solidFill>
                  <a:srgbClr val="C00000"/>
                </a:solidFill>
              </a:rPr>
              <a:t>nd</a:t>
            </a:r>
            <a:r>
              <a:rPr lang="en-US" sz="2400" smtClean="0"/>
              <a:t>i sunt.</a:t>
            </a:r>
          </a:p>
          <a:p>
            <a:endParaRPr lang="en-US"/>
          </a:p>
        </p:txBody>
      </p:sp>
      <p:sp>
        <p:nvSpPr>
          <p:cNvPr id="6" name="TextBox 5"/>
          <p:cNvSpPr txBox="1"/>
          <p:nvPr/>
        </p:nvSpPr>
        <p:spPr>
          <a:xfrm>
            <a:off x="914400" y="2133600"/>
            <a:ext cx="4572000" cy="461665"/>
          </a:xfrm>
          <a:prstGeom prst="rect">
            <a:avLst/>
          </a:prstGeom>
          <a:noFill/>
        </p:spPr>
        <p:txBody>
          <a:bodyPr wrap="square" rtlCol="0">
            <a:spAutoFit/>
          </a:bodyPr>
          <a:lstStyle/>
          <a:p>
            <a:r>
              <a:rPr lang="en-US" sz="2400" smtClean="0"/>
              <a:t>In which tense is the verb?</a:t>
            </a:r>
            <a:endParaRPr lang="en-US" sz="2400"/>
          </a:p>
        </p:txBody>
      </p:sp>
      <p:sp>
        <p:nvSpPr>
          <p:cNvPr id="7" name="Rectangle 6"/>
          <p:cNvSpPr/>
          <p:nvPr/>
        </p:nvSpPr>
        <p:spPr>
          <a:xfrm>
            <a:off x="914400" y="381000"/>
            <a:ext cx="2150397" cy="646331"/>
          </a:xfrm>
          <a:prstGeom prst="rect">
            <a:avLst/>
          </a:prstGeom>
        </p:spPr>
        <p:txBody>
          <a:bodyPr wrap="none">
            <a:spAutoFit/>
          </a:bodyPr>
          <a:lstStyle/>
          <a:p>
            <a:r>
              <a:rPr lang="en-US" sz="3600" smtClean="0">
                <a:latin typeface="+mj-lt"/>
              </a:rPr>
              <a:t>Exercise E</a:t>
            </a:r>
            <a:r>
              <a:rPr lang="en-US" smtClean="0"/>
              <a:t>.</a:t>
            </a:r>
            <a:endParaRPr lang="en-US"/>
          </a:p>
        </p:txBody>
      </p:sp>
      <p:sp>
        <p:nvSpPr>
          <p:cNvPr id="8" name="TextBox 7"/>
          <p:cNvSpPr txBox="1"/>
          <p:nvPr/>
        </p:nvSpPr>
        <p:spPr>
          <a:xfrm>
            <a:off x="2286000" y="3886200"/>
            <a:ext cx="4343400" cy="369332"/>
          </a:xfrm>
          <a:prstGeom prst="rect">
            <a:avLst/>
          </a:prstGeom>
          <a:noFill/>
        </p:spPr>
        <p:txBody>
          <a:bodyPr wrap="square" rtlCol="0">
            <a:spAutoFit/>
          </a:bodyPr>
          <a:lstStyle/>
          <a:p>
            <a:r>
              <a:rPr lang="en-US" smtClean="0"/>
              <a:t>Present tense, passive periphrastic.</a:t>
            </a:r>
            <a:endParaRPr lang="en-US"/>
          </a:p>
        </p:txBody>
      </p:sp>
      <p:sp>
        <p:nvSpPr>
          <p:cNvPr id="9" name="TextBox 8"/>
          <p:cNvSpPr txBox="1"/>
          <p:nvPr/>
        </p:nvSpPr>
        <p:spPr>
          <a:xfrm>
            <a:off x="1143000" y="4724400"/>
            <a:ext cx="6324600" cy="1477328"/>
          </a:xfrm>
          <a:prstGeom prst="rect">
            <a:avLst/>
          </a:prstGeom>
          <a:noFill/>
        </p:spPr>
        <p:txBody>
          <a:bodyPr wrap="square" rtlCol="0">
            <a:spAutoFit/>
          </a:bodyPr>
          <a:lstStyle/>
          <a:p>
            <a:r>
              <a:rPr lang="en-US" sz="2400" smtClean="0"/>
              <a:t>In which tense is the word imperatori?</a:t>
            </a:r>
          </a:p>
          <a:p>
            <a:endParaRPr lang="en-US" sz="2400" smtClean="0"/>
          </a:p>
          <a:p>
            <a:r>
              <a:rPr lang="en-US" sz="2400" smtClean="0"/>
              <a:t>      </a:t>
            </a:r>
            <a:r>
              <a:rPr lang="en-US" smtClean="0"/>
              <a:t>Therefore, what is its function in the sentence?</a:t>
            </a:r>
          </a:p>
          <a:p>
            <a:endParaRPr lang="en-US"/>
          </a:p>
        </p:txBody>
      </p:sp>
      <p:sp>
        <p:nvSpPr>
          <p:cNvPr id="10" name="TextBox 9"/>
          <p:cNvSpPr txBox="1"/>
          <p:nvPr/>
        </p:nvSpPr>
        <p:spPr>
          <a:xfrm>
            <a:off x="457200" y="1600200"/>
            <a:ext cx="457200" cy="400110"/>
          </a:xfrm>
          <a:prstGeom prst="rect">
            <a:avLst/>
          </a:prstGeom>
          <a:noFill/>
        </p:spPr>
        <p:txBody>
          <a:bodyPr wrap="square" rtlCol="0">
            <a:spAutoFit/>
          </a:bodyPr>
          <a:lstStyle/>
          <a:p>
            <a:r>
              <a:rPr lang="en-US" sz="2000" b="1" smtClean="0"/>
              <a:t>1.</a:t>
            </a:r>
            <a:endParaRPr lang="en-US" sz="2000" b="1"/>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685800" y="381000"/>
            <a:ext cx="8001000" cy="685800"/>
          </a:xfrm>
        </p:spPr>
        <p:txBody>
          <a:bodyPr>
            <a:normAutofit/>
          </a:bodyPr>
          <a:lstStyle/>
          <a:p>
            <a:r>
              <a:rPr lang="en-US" smtClean="0"/>
              <a:t>The Land of Galilee</a:t>
            </a:r>
            <a:endParaRPr lang="en-US"/>
          </a:p>
        </p:txBody>
      </p:sp>
      <p:graphicFrame>
        <p:nvGraphicFramePr>
          <p:cNvPr id="19" name="Diagram 18"/>
          <p:cNvGraphicFramePr/>
          <p:nvPr/>
        </p:nvGraphicFramePr>
        <p:xfrm>
          <a:off x="1447800" y="2133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James 1:9-13</a:t>
            </a:r>
            <a:endParaRPr lang="en-US"/>
          </a:p>
        </p:txBody>
      </p:sp>
      <p:sp>
        <p:nvSpPr>
          <p:cNvPr id="3" name="Content Placeholder 2"/>
          <p:cNvSpPr>
            <a:spLocks noGrp="1"/>
          </p:cNvSpPr>
          <p:nvPr>
            <p:ph idx="1"/>
          </p:nvPr>
        </p:nvSpPr>
        <p:spPr>
          <a:xfrm>
            <a:off x="457200" y="1524000"/>
            <a:ext cx="8229600" cy="4724400"/>
          </a:xfrm>
        </p:spPr>
        <p:txBody>
          <a:bodyPr/>
          <a:lstStyle/>
          <a:p>
            <a:pPr>
              <a:buNone/>
            </a:pPr>
            <a:r>
              <a:rPr lang="it-IT" smtClean="0"/>
              <a:t> </a:t>
            </a:r>
            <a:r>
              <a:rPr lang="en-US" sz="2400" baseline="30000" smtClean="0"/>
              <a:t>9</a:t>
            </a:r>
            <a:r>
              <a:rPr lang="en-US" sz="2400" smtClean="0"/>
              <a:t>Glorietur autem frater humilis in exaltatione sua, </a:t>
            </a:r>
          </a:p>
          <a:p>
            <a:pPr>
              <a:buNone/>
            </a:pPr>
            <a:r>
              <a:rPr lang="en-US" sz="2400" baseline="30000" smtClean="0"/>
              <a:t>10</a:t>
            </a:r>
            <a:r>
              <a:rPr lang="en-US" sz="2400" smtClean="0"/>
              <a:t>dives autem in humilitate sua, quoniam sicut flos</a:t>
            </a:r>
            <a:br>
              <a:rPr lang="en-US" sz="2400" smtClean="0"/>
            </a:br>
            <a:r>
              <a:rPr lang="en-US" sz="2400" smtClean="0"/>
              <a:t> campi, transibit.  </a:t>
            </a:r>
          </a:p>
          <a:p>
            <a:pPr>
              <a:buNone/>
            </a:pPr>
            <a:r>
              <a:rPr lang="en-US" sz="2400" baseline="30000" smtClean="0"/>
              <a:t>11</a:t>
            </a:r>
            <a:r>
              <a:rPr lang="en-US" sz="2400" smtClean="0"/>
              <a:t>Exortus est enim sol cum ardore, et arefecit foenum, et flos eius cecidit, et decor vultus eius deperiit.  Itaque dives in itineribus suis marcescet.</a:t>
            </a:r>
          </a:p>
          <a:p>
            <a:pPr>
              <a:buNone/>
            </a:pPr>
            <a:r>
              <a:rPr lang="en-US" sz="2400" baseline="30000" smtClean="0"/>
              <a:t>12</a:t>
            </a:r>
            <a:r>
              <a:rPr lang="en-US" sz="2400" smtClean="0"/>
              <a:t>Beatus vir qui suffert temptationem, quoniam cum probatus fuerit, accipiet coronam vitae, quam promisit Deus diligentibus se.</a:t>
            </a:r>
          </a:p>
          <a:p>
            <a:pPr>
              <a:buNone/>
            </a:pPr>
            <a:r>
              <a:rPr lang="en-US" sz="2400" baseline="30000" smtClean="0"/>
              <a:t>13</a:t>
            </a:r>
            <a:r>
              <a:rPr lang="en-US" sz="2400" smtClean="0"/>
              <a:t>Nemo cum temptetur, dicat quod a Deo temptatur; Deus enim non temptatur malis.  Ipse autem neminem temptat.</a:t>
            </a:r>
            <a:endParaRPr lang="en-US" sz="2400"/>
          </a:p>
        </p:txBody>
      </p:sp>
      <p:pic>
        <p:nvPicPr>
          <p:cNvPr id="6" name="il_fi" descr="http://www.ashrafiya.com/wp-content/uploads/2009/12/humility-300x275.jpg"/>
          <p:cNvPicPr/>
          <p:nvPr/>
        </p:nvPicPr>
        <p:blipFill>
          <a:blip r:embed="rId2" cstate="print"/>
          <a:srcRect/>
          <a:stretch>
            <a:fillRect/>
          </a:stretch>
        </p:blipFill>
        <p:spPr bwMode="auto">
          <a:xfrm>
            <a:off x="7010400" y="990600"/>
            <a:ext cx="1600200" cy="1466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 about James</a:t>
            </a:r>
            <a:endParaRPr lang="en-US"/>
          </a:p>
        </p:txBody>
      </p:sp>
      <p:sp>
        <p:nvSpPr>
          <p:cNvPr id="3" name="Content Placeholder 2"/>
          <p:cNvSpPr>
            <a:spLocks noGrp="1"/>
          </p:cNvSpPr>
          <p:nvPr>
            <p:ph idx="1"/>
          </p:nvPr>
        </p:nvSpPr>
        <p:spPr>
          <a:xfrm>
            <a:off x="457200" y="2438400"/>
            <a:ext cx="8229600" cy="3505200"/>
          </a:xfrm>
        </p:spPr>
        <p:txBody>
          <a:bodyPr/>
          <a:lstStyle/>
          <a:p>
            <a:pPr marL="457200" indent="-457200">
              <a:buAutoNum type="arabicPeriod"/>
            </a:pPr>
            <a:r>
              <a:rPr lang="en-US" sz="2400" smtClean="0"/>
              <a:t>Should the lowly brother glory in his exaltation?  </a:t>
            </a:r>
          </a:p>
          <a:p>
            <a:pPr marL="457200" indent="-457200">
              <a:buAutoNum type="arabicPeriod"/>
            </a:pPr>
            <a:r>
              <a:rPr lang="en-US" sz="2400" smtClean="0"/>
              <a:t>What may happen to the unrighteous rich man?  </a:t>
            </a:r>
          </a:p>
          <a:p>
            <a:pPr marL="457200" indent="-457200">
              <a:buAutoNum type="arabicPeriod"/>
            </a:pPr>
            <a:r>
              <a:rPr lang="en-US" sz="2400" smtClean="0"/>
              <a:t>What is the reward for those who endure through temptation?  </a:t>
            </a:r>
          </a:p>
          <a:p>
            <a:pPr marL="457200" indent="-457200">
              <a:buAutoNum type="arabicPeriod"/>
            </a:pPr>
            <a:r>
              <a:rPr lang="en-US" sz="2400" smtClean="0"/>
              <a:t>Does God tempt us to sin?  Or could this mean that God tests us?</a:t>
            </a:r>
          </a:p>
          <a:p>
            <a:pPr>
              <a:buNone/>
            </a:pPr>
            <a:r>
              <a:rPr lang="en-US" sz="2400" smtClean="0"/>
              <a:t> </a:t>
            </a:r>
          </a:p>
          <a:p>
            <a:pPr>
              <a:buNone/>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Contents</a:t>
            </a:r>
            <a:endParaRPr lang="en-US">
              <a:solidFill>
                <a:schemeClr val="accent1"/>
              </a:solidFill>
            </a:endParaRPr>
          </a:p>
        </p:txBody>
      </p:sp>
      <p:sp>
        <p:nvSpPr>
          <p:cNvPr id="40992" name="Text Box 32"/>
          <p:cNvSpPr txBox="1">
            <a:spLocks noChangeArrowheads="1"/>
          </p:cNvSpPr>
          <p:nvPr/>
        </p:nvSpPr>
        <p:spPr bwMode="auto">
          <a:xfrm>
            <a:off x="1660525" y="722313"/>
            <a:ext cx="184150" cy="366712"/>
          </a:xfrm>
          <a:prstGeom prst="rect">
            <a:avLst/>
          </a:prstGeom>
          <a:noFill/>
          <a:ln w="9525">
            <a:noFill/>
            <a:miter lim="800000"/>
            <a:headEnd/>
            <a:tailEnd/>
          </a:ln>
          <a:effectLst/>
        </p:spPr>
        <p:txBody>
          <a:bodyPr wrap="none">
            <a:spAutoFit/>
          </a:bodyPr>
          <a:lstStyle/>
          <a:p>
            <a:endParaRPr lang="en-US"/>
          </a:p>
        </p:txBody>
      </p:sp>
      <p:cxnSp>
        <p:nvCxnSpPr>
          <p:cNvPr id="38" name="직선 화살표 연결선 21"/>
          <p:cNvCxnSpPr>
            <a:stCxn id="39" idx="1"/>
          </p:cNvCxnSpPr>
          <p:nvPr/>
        </p:nvCxnSpPr>
        <p:spPr>
          <a:xfrm rot="16200000" flipH="1">
            <a:off x="4620935" y="172740"/>
            <a:ext cx="794" cy="4903582"/>
          </a:xfrm>
          <a:prstGeom prst="straightConnector1">
            <a:avLst/>
          </a:prstGeom>
          <a:ln w="22225" cmpd="sng">
            <a:solidFill>
              <a:schemeClr val="tx1">
                <a:lumMod val="50000"/>
                <a:lumOff val="50000"/>
              </a:schemeClr>
            </a:solidFill>
            <a:prstDash val="sysDot"/>
            <a:tailEnd type="oval" w="med" len="med"/>
          </a:ln>
        </p:spPr>
        <p:style>
          <a:lnRef idx="1">
            <a:schemeClr val="accent1"/>
          </a:lnRef>
          <a:fillRef idx="0">
            <a:schemeClr val="accent1"/>
          </a:fillRef>
          <a:effectRef idx="0">
            <a:schemeClr val="accent1"/>
          </a:effectRef>
          <a:fontRef idx="minor">
            <a:schemeClr val="tx1"/>
          </a:fontRef>
        </p:style>
      </p:cxnSp>
      <p:sp>
        <p:nvSpPr>
          <p:cNvPr id="39" name="육각형 9"/>
          <p:cNvSpPr/>
          <p:nvPr/>
        </p:nvSpPr>
        <p:spPr>
          <a:xfrm>
            <a:off x="1714480" y="2124068"/>
            <a:ext cx="580077" cy="500066"/>
          </a:xfrm>
          <a:prstGeom prst="hexagon">
            <a:avLst/>
          </a:prstGeom>
          <a:gradFill flip="none" rotWithShape="1">
            <a:gsLst>
              <a:gs pos="31000">
                <a:schemeClr val="accent2"/>
              </a:gs>
              <a:gs pos="49000">
                <a:schemeClr val="accent2">
                  <a:lumMod val="60000"/>
                  <a:lumOff val="40000"/>
                </a:schemeClr>
              </a:gs>
              <a:gs pos="79000">
                <a:schemeClr val="accent2">
                  <a:lumMod val="50000"/>
                </a:schemeClr>
              </a:gs>
            </a:gsLst>
            <a:lin ang="2700000" scaled="1"/>
            <a:tileRect/>
          </a:gradFill>
          <a:ln w="57150" cmpd="sng">
            <a:gradFill flip="none" rotWithShape="1">
              <a:gsLst>
                <a:gs pos="31000">
                  <a:srgbClr val="B2B2B2"/>
                </a:gs>
                <a:gs pos="57000">
                  <a:srgbClr val="FFFFFF"/>
                </a:gs>
                <a:gs pos="100000">
                  <a:srgbClr val="808080"/>
                </a:gs>
              </a:gsLst>
              <a:path path="circle">
                <a:fillToRect l="100000" t="100000"/>
              </a:path>
              <a:tileRect r="-100000" b="-100000"/>
            </a:gradFill>
          </a:ln>
          <a:effectLst>
            <a:outerShdw blurRad="38100" dist="12700" dir="2700000" algn="tl" rotWithShape="0">
              <a:prstClr val="black">
                <a:alpha val="60000"/>
              </a:prstClr>
            </a:outerShdw>
          </a:effectLst>
          <a:scene3d>
            <a:camera prst="orthographicFront"/>
            <a:lightRig rig="soft" dir="t">
              <a:rot lat="0" lon="0" rev="17400000"/>
            </a:lightRig>
          </a:scene3d>
          <a:sp3d prstMaterial="dkEdge">
            <a:bevelT w="152400" prst="cross"/>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rgbClr val="000000"/>
                </a:solidFill>
                <a:latin typeface="Tahoma" pitchFamily="34" charset="0"/>
                <a:cs typeface="Tahoma" pitchFamily="34" charset="0"/>
              </a:rPr>
              <a:t>1</a:t>
            </a:r>
            <a:endParaRPr lang="ko-KR" altLang="en-US" dirty="0">
              <a:solidFill>
                <a:srgbClr val="000000"/>
              </a:solidFill>
              <a:latin typeface="Tahoma" pitchFamily="34" charset="0"/>
              <a:cs typeface="Tahoma" pitchFamily="34" charset="0"/>
            </a:endParaRPr>
          </a:p>
        </p:txBody>
      </p:sp>
      <p:cxnSp>
        <p:nvCxnSpPr>
          <p:cNvPr id="40" name="직선 화살표 연결선 30"/>
          <p:cNvCxnSpPr>
            <a:stCxn id="41" idx="1"/>
          </p:cNvCxnSpPr>
          <p:nvPr/>
        </p:nvCxnSpPr>
        <p:spPr>
          <a:xfrm rot="16200000" flipH="1">
            <a:off x="4620935" y="976811"/>
            <a:ext cx="794" cy="4903582"/>
          </a:xfrm>
          <a:prstGeom prst="straightConnector1">
            <a:avLst/>
          </a:prstGeom>
          <a:ln w="22225" cmpd="sng">
            <a:solidFill>
              <a:schemeClr val="tx1">
                <a:lumMod val="50000"/>
                <a:lumOff val="50000"/>
              </a:schemeClr>
            </a:solidFill>
            <a:prstDash val="sysDot"/>
            <a:tailEnd type="oval" w="med" len="med"/>
          </a:ln>
        </p:spPr>
        <p:style>
          <a:lnRef idx="1">
            <a:schemeClr val="accent1"/>
          </a:lnRef>
          <a:fillRef idx="0">
            <a:schemeClr val="accent1"/>
          </a:fillRef>
          <a:effectRef idx="0">
            <a:schemeClr val="accent1"/>
          </a:effectRef>
          <a:fontRef idx="minor">
            <a:schemeClr val="tx1"/>
          </a:fontRef>
        </p:style>
      </p:cxnSp>
      <p:sp>
        <p:nvSpPr>
          <p:cNvPr id="41" name="육각형 31"/>
          <p:cNvSpPr/>
          <p:nvPr/>
        </p:nvSpPr>
        <p:spPr>
          <a:xfrm>
            <a:off x="1714480" y="2928139"/>
            <a:ext cx="580077" cy="500066"/>
          </a:xfrm>
          <a:prstGeom prst="hexagon">
            <a:avLst/>
          </a:prstGeom>
          <a:gradFill flip="none" rotWithShape="1">
            <a:gsLst>
              <a:gs pos="31000">
                <a:schemeClr val="accent3"/>
              </a:gs>
              <a:gs pos="49000">
                <a:schemeClr val="accent3">
                  <a:lumMod val="60000"/>
                  <a:lumOff val="40000"/>
                </a:schemeClr>
              </a:gs>
              <a:gs pos="79000">
                <a:schemeClr val="accent3">
                  <a:lumMod val="50000"/>
                </a:schemeClr>
              </a:gs>
            </a:gsLst>
            <a:lin ang="2700000" scaled="1"/>
            <a:tileRect/>
          </a:gradFill>
          <a:ln w="57150" cmpd="sng">
            <a:gradFill flip="none" rotWithShape="1">
              <a:gsLst>
                <a:gs pos="31000">
                  <a:srgbClr val="B2B2B2"/>
                </a:gs>
                <a:gs pos="57000">
                  <a:srgbClr val="FFFFFF"/>
                </a:gs>
                <a:gs pos="100000">
                  <a:srgbClr val="808080"/>
                </a:gs>
              </a:gsLst>
              <a:path path="circle">
                <a:fillToRect l="100000" t="100000"/>
              </a:path>
              <a:tileRect r="-100000" b="-100000"/>
            </a:gradFill>
          </a:ln>
          <a:effectLst>
            <a:outerShdw blurRad="38100" dist="12700" dir="2700000" algn="tl" rotWithShape="0">
              <a:prstClr val="black">
                <a:alpha val="60000"/>
              </a:prstClr>
            </a:outerShdw>
          </a:effectLst>
          <a:scene3d>
            <a:camera prst="orthographicFront"/>
            <a:lightRig rig="soft" dir="t">
              <a:rot lat="0" lon="0" rev="17400000"/>
            </a:lightRig>
          </a:scene3d>
          <a:sp3d prstMaterial="dkEdge">
            <a:bevelT w="152400" prst="cross"/>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rgbClr val="000000"/>
                </a:solidFill>
                <a:latin typeface="Tahoma" pitchFamily="34" charset="0"/>
                <a:cs typeface="Tahoma" pitchFamily="34" charset="0"/>
              </a:rPr>
              <a:t>2</a:t>
            </a:r>
            <a:endParaRPr lang="ko-KR" altLang="en-US" dirty="0">
              <a:solidFill>
                <a:srgbClr val="000000"/>
              </a:solidFill>
              <a:latin typeface="Tahoma" pitchFamily="34" charset="0"/>
              <a:cs typeface="Tahoma" pitchFamily="34" charset="0"/>
            </a:endParaRPr>
          </a:p>
        </p:txBody>
      </p:sp>
      <p:cxnSp>
        <p:nvCxnSpPr>
          <p:cNvPr id="42" name="직선 화살표 연결선 34"/>
          <p:cNvCxnSpPr>
            <a:stCxn id="43" idx="1"/>
          </p:cNvCxnSpPr>
          <p:nvPr/>
        </p:nvCxnSpPr>
        <p:spPr>
          <a:xfrm rot="16200000" flipH="1">
            <a:off x="4620935" y="1784197"/>
            <a:ext cx="794" cy="4903582"/>
          </a:xfrm>
          <a:prstGeom prst="straightConnector1">
            <a:avLst/>
          </a:prstGeom>
          <a:ln w="22225" cmpd="sng">
            <a:solidFill>
              <a:schemeClr val="tx1">
                <a:lumMod val="50000"/>
                <a:lumOff val="50000"/>
              </a:schemeClr>
            </a:solidFill>
            <a:prstDash val="sysDot"/>
            <a:tailEnd type="oval" w="med" len="med"/>
          </a:ln>
        </p:spPr>
        <p:style>
          <a:lnRef idx="1">
            <a:schemeClr val="accent1"/>
          </a:lnRef>
          <a:fillRef idx="0">
            <a:schemeClr val="accent1"/>
          </a:fillRef>
          <a:effectRef idx="0">
            <a:schemeClr val="accent1"/>
          </a:effectRef>
          <a:fontRef idx="minor">
            <a:schemeClr val="tx1"/>
          </a:fontRef>
        </p:style>
      </p:cxnSp>
      <p:sp>
        <p:nvSpPr>
          <p:cNvPr id="43" name="육각형 35"/>
          <p:cNvSpPr/>
          <p:nvPr/>
        </p:nvSpPr>
        <p:spPr>
          <a:xfrm>
            <a:off x="1714480" y="3735525"/>
            <a:ext cx="580077" cy="500066"/>
          </a:xfrm>
          <a:prstGeom prst="hexagon">
            <a:avLst/>
          </a:prstGeom>
          <a:gradFill flip="none" rotWithShape="1">
            <a:gsLst>
              <a:gs pos="31000">
                <a:schemeClr val="accent2"/>
              </a:gs>
              <a:gs pos="49000">
                <a:schemeClr val="accent2">
                  <a:lumMod val="60000"/>
                  <a:lumOff val="40000"/>
                </a:schemeClr>
              </a:gs>
              <a:gs pos="79000">
                <a:schemeClr val="accent2">
                  <a:lumMod val="50000"/>
                </a:schemeClr>
              </a:gs>
            </a:gsLst>
            <a:lin ang="2700000" scaled="1"/>
            <a:tileRect/>
          </a:gradFill>
          <a:ln w="57150" cmpd="sng">
            <a:gradFill flip="none" rotWithShape="1">
              <a:gsLst>
                <a:gs pos="31000">
                  <a:srgbClr val="B2B2B2"/>
                </a:gs>
                <a:gs pos="57000">
                  <a:srgbClr val="FFFFFF"/>
                </a:gs>
                <a:gs pos="100000">
                  <a:srgbClr val="808080"/>
                </a:gs>
              </a:gsLst>
              <a:path path="circle">
                <a:fillToRect l="100000" t="100000"/>
              </a:path>
              <a:tileRect r="-100000" b="-100000"/>
            </a:gradFill>
          </a:ln>
          <a:effectLst>
            <a:outerShdw blurRad="38100" dist="12700" dir="2700000" algn="tl" rotWithShape="0">
              <a:prstClr val="black">
                <a:alpha val="60000"/>
              </a:prstClr>
            </a:outerShdw>
          </a:effectLst>
          <a:scene3d>
            <a:camera prst="orthographicFront"/>
            <a:lightRig rig="soft" dir="t">
              <a:rot lat="0" lon="0" rev="17400000"/>
            </a:lightRig>
          </a:scene3d>
          <a:sp3d prstMaterial="dkEdge">
            <a:bevelT w="152400" prst="cross"/>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rgbClr val="000000"/>
                </a:solidFill>
                <a:latin typeface="Tahoma" pitchFamily="34" charset="0"/>
                <a:cs typeface="Tahoma" pitchFamily="34" charset="0"/>
              </a:rPr>
              <a:t>3</a:t>
            </a:r>
            <a:endParaRPr lang="ko-KR" altLang="en-US" dirty="0">
              <a:solidFill>
                <a:srgbClr val="000000"/>
              </a:solidFill>
              <a:latin typeface="Tahoma" pitchFamily="34" charset="0"/>
              <a:cs typeface="Tahoma" pitchFamily="34" charset="0"/>
            </a:endParaRPr>
          </a:p>
        </p:txBody>
      </p:sp>
      <p:cxnSp>
        <p:nvCxnSpPr>
          <p:cNvPr id="44" name="직선 화살표 연결선 38"/>
          <p:cNvCxnSpPr>
            <a:stCxn id="45" idx="1"/>
          </p:cNvCxnSpPr>
          <p:nvPr/>
        </p:nvCxnSpPr>
        <p:spPr>
          <a:xfrm rot="16200000" flipH="1">
            <a:off x="4620935" y="2600838"/>
            <a:ext cx="794" cy="4903582"/>
          </a:xfrm>
          <a:prstGeom prst="straightConnector1">
            <a:avLst/>
          </a:prstGeom>
          <a:ln w="22225" cmpd="sng">
            <a:solidFill>
              <a:schemeClr val="tx1">
                <a:lumMod val="50000"/>
                <a:lumOff val="50000"/>
              </a:schemeClr>
            </a:solidFill>
            <a:prstDash val="sysDot"/>
            <a:tailEnd type="oval" w="med" len="med"/>
          </a:ln>
        </p:spPr>
        <p:style>
          <a:lnRef idx="1">
            <a:schemeClr val="accent1"/>
          </a:lnRef>
          <a:fillRef idx="0">
            <a:schemeClr val="accent1"/>
          </a:fillRef>
          <a:effectRef idx="0">
            <a:schemeClr val="accent1"/>
          </a:effectRef>
          <a:fontRef idx="minor">
            <a:schemeClr val="tx1"/>
          </a:fontRef>
        </p:style>
      </p:cxnSp>
      <p:sp>
        <p:nvSpPr>
          <p:cNvPr id="45" name="육각형 39"/>
          <p:cNvSpPr/>
          <p:nvPr/>
        </p:nvSpPr>
        <p:spPr>
          <a:xfrm>
            <a:off x="1714480" y="4552166"/>
            <a:ext cx="580077" cy="500066"/>
          </a:xfrm>
          <a:prstGeom prst="hexagon">
            <a:avLst/>
          </a:prstGeom>
          <a:gradFill flip="none" rotWithShape="1">
            <a:gsLst>
              <a:gs pos="31000">
                <a:schemeClr val="accent3"/>
              </a:gs>
              <a:gs pos="49000">
                <a:schemeClr val="accent3">
                  <a:lumMod val="60000"/>
                  <a:lumOff val="40000"/>
                </a:schemeClr>
              </a:gs>
              <a:gs pos="79000">
                <a:schemeClr val="accent3">
                  <a:lumMod val="50000"/>
                </a:schemeClr>
              </a:gs>
            </a:gsLst>
            <a:lin ang="2700000" scaled="1"/>
            <a:tileRect/>
          </a:gradFill>
          <a:ln w="57150" cmpd="sng">
            <a:gradFill flip="none" rotWithShape="1">
              <a:gsLst>
                <a:gs pos="31000">
                  <a:srgbClr val="B2B2B2"/>
                </a:gs>
                <a:gs pos="57000">
                  <a:srgbClr val="FFFFFF"/>
                </a:gs>
                <a:gs pos="100000">
                  <a:srgbClr val="808080"/>
                </a:gs>
              </a:gsLst>
              <a:path path="circle">
                <a:fillToRect l="100000" t="100000"/>
              </a:path>
              <a:tileRect r="-100000" b="-100000"/>
            </a:gradFill>
          </a:ln>
          <a:effectLst>
            <a:outerShdw blurRad="38100" dist="12700" dir="2700000" algn="tl" rotWithShape="0">
              <a:prstClr val="black">
                <a:alpha val="60000"/>
              </a:prstClr>
            </a:outerShdw>
          </a:effectLst>
          <a:scene3d>
            <a:camera prst="orthographicFront"/>
            <a:lightRig rig="soft" dir="t">
              <a:rot lat="0" lon="0" rev="17400000"/>
            </a:lightRig>
          </a:scene3d>
          <a:sp3d prstMaterial="dkEdge">
            <a:bevelT w="152400" prst="cross"/>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rgbClr val="000000"/>
                </a:solidFill>
                <a:latin typeface="Tahoma" pitchFamily="34" charset="0"/>
                <a:cs typeface="Tahoma" pitchFamily="34" charset="0"/>
              </a:rPr>
              <a:t>4</a:t>
            </a:r>
            <a:endParaRPr lang="ko-KR" altLang="en-US" dirty="0">
              <a:solidFill>
                <a:srgbClr val="000000"/>
              </a:solidFill>
              <a:latin typeface="Tahoma" pitchFamily="34" charset="0"/>
              <a:cs typeface="Tahoma" pitchFamily="34" charset="0"/>
            </a:endParaRPr>
          </a:p>
        </p:txBody>
      </p:sp>
      <p:sp>
        <p:nvSpPr>
          <p:cNvPr id="46" name="Rectangle 45"/>
          <p:cNvSpPr/>
          <p:nvPr/>
        </p:nvSpPr>
        <p:spPr>
          <a:xfrm>
            <a:off x="2362200" y="2133600"/>
            <a:ext cx="4724400" cy="461665"/>
          </a:xfrm>
          <a:prstGeom prst="rect">
            <a:avLst/>
          </a:prstGeom>
        </p:spPr>
        <p:txBody>
          <a:bodyPr wrap="square">
            <a:spAutoFit/>
          </a:bodyPr>
          <a:lstStyle/>
          <a:p>
            <a:pPr lvl="0" algn="ctr" fontAlgn="base">
              <a:spcBef>
                <a:spcPct val="0"/>
              </a:spcBef>
              <a:spcAft>
                <a:spcPct val="0"/>
              </a:spcAft>
            </a:pPr>
            <a:r>
              <a:rPr lang="en-US" altLang="ko-KR" sz="2400" b="1" smtClean="0">
                <a:latin typeface="Arial" pitchFamily="34" charset="0"/>
                <a:cs typeface="Arial" pitchFamily="34" charset="0"/>
              </a:rPr>
              <a:t>Impersonal Verbs</a:t>
            </a:r>
            <a:endParaRPr lang="ko-KR" altLang="ko-KR" sz="2400" b="1" dirty="0">
              <a:latin typeface="Arial" pitchFamily="34" charset="0"/>
              <a:cs typeface="Arial" pitchFamily="34" charset="0"/>
            </a:endParaRPr>
          </a:p>
        </p:txBody>
      </p:sp>
      <p:sp>
        <p:nvSpPr>
          <p:cNvPr id="47" name="Rectangle 46"/>
          <p:cNvSpPr/>
          <p:nvPr/>
        </p:nvSpPr>
        <p:spPr>
          <a:xfrm>
            <a:off x="2362200" y="2962661"/>
            <a:ext cx="4724400" cy="461665"/>
          </a:xfrm>
          <a:prstGeom prst="rect">
            <a:avLst/>
          </a:prstGeom>
        </p:spPr>
        <p:txBody>
          <a:bodyPr wrap="square">
            <a:spAutoFit/>
          </a:bodyPr>
          <a:lstStyle/>
          <a:p>
            <a:pPr lvl="0" algn="ctr"/>
            <a:r>
              <a:rPr lang="en-US" sz="2400" b="1" smtClean="0"/>
              <a:t>Periphrastics</a:t>
            </a:r>
            <a:endParaRPr lang="ko-KR" altLang="ko-KR" sz="2400" b="1" dirty="0">
              <a:latin typeface="Tahoma" pitchFamily="34" charset="0"/>
              <a:cs typeface="Tahoma" pitchFamily="34" charset="0"/>
            </a:endParaRPr>
          </a:p>
        </p:txBody>
      </p:sp>
      <p:sp>
        <p:nvSpPr>
          <p:cNvPr id="48" name="Rectangle 47"/>
          <p:cNvSpPr/>
          <p:nvPr/>
        </p:nvSpPr>
        <p:spPr>
          <a:xfrm>
            <a:off x="2362200" y="3764280"/>
            <a:ext cx="4724400" cy="461665"/>
          </a:xfrm>
          <a:prstGeom prst="rect">
            <a:avLst/>
          </a:prstGeom>
        </p:spPr>
        <p:txBody>
          <a:bodyPr wrap="square">
            <a:spAutoFit/>
          </a:bodyPr>
          <a:lstStyle/>
          <a:p>
            <a:pPr lvl="0" algn="ctr"/>
            <a:r>
              <a:rPr lang="en-US" sz="2400" b="1" smtClean="0"/>
              <a:t>The Supine</a:t>
            </a:r>
            <a:endParaRPr lang="ko-KR" altLang="ko-KR" sz="2400" b="1" dirty="0">
              <a:latin typeface="Tahoma" pitchFamily="34" charset="0"/>
              <a:cs typeface="Tahoma" pitchFamily="34" charset="0"/>
            </a:endParaRPr>
          </a:p>
        </p:txBody>
      </p:sp>
      <p:sp>
        <p:nvSpPr>
          <p:cNvPr id="49" name="Rectangle 48"/>
          <p:cNvSpPr/>
          <p:nvPr/>
        </p:nvSpPr>
        <p:spPr>
          <a:xfrm>
            <a:off x="2362200" y="4596384"/>
            <a:ext cx="4724400" cy="461665"/>
          </a:xfrm>
          <a:prstGeom prst="rect">
            <a:avLst/>
          </a:prstGeom>
        </p:spPr>
        <p:txBody>
          <a:bodyPr wrap="square">
            <a:spAutoFit/>
          </a:bodyPr>
          <a:lstStyle/>
          <a:p>
            <a:pPr lvl="0" algn="ctr"/>
            <a:r>
              <a:rPr lang="en-US" sz="2400" b="1" smtClean="0"/>
              <a:t>The Land of Galilee</a:t>
            </a:r>
            <a:endParaRPr lang="ko-KR" altLang="ko-KR" sz="2400" b="1" dirty="0">
              <a:latin typeface="Tahoma" pitchFamily="34" charset="0"/>
              <a:cs typeface="Tahoma" pitchFamily="34" charset="0"/>
            </a:endParaRPr>
          </a:p>
        </p:txBody>
      </p:sp>
      <p:sp>
        <p:nvSpPr>
          <p:cNvPr id="17" name="육각형 9"/>
          <p:cNvSpPr/>
          <p:nvPr/>
        </p:nvSpPr>
        <p:spPr>
          <a:xfrm>
            <a:off x="1752600" y="5334000"/>
            <a:ext cx="580077" cy="500066"/>
          </a:xfrm>
          <a:prstGeom prst="hexagon">
            <a:avLst/>
          </a:prstGeom>
          <a:gradFill flip="none" rotWithShape="1">
            <a:gsLst>
              <a:gs pos="31000">
                <a:schemeClr val="accent2"/>
              </a:gs>
              <a:gs pos="49000">
                <a:schemeClr val="accent2">
                  <a:lumMod val="60000"/>
                  <a:lumOff val="40000"/>
                </a:schemeClr>
              </a:gs>
              <a:gs pos="79000">
                <a:schemeClr val="accent2">
                  <a:lumMod val="50000"/>
                </a:schemeClr>
              </a:gs>
            </a:gsLst>
            <a:lin ang="2700000" scaled="1"/>
            <a:tileRect/>
          </a:gradFill>
          <a:ln w="57150" cmpd="sng">
            <a:gradFill flip="none" rotWithShape="1">
              <a:gsLst>
                <a:gs pos="31000">
                  <a:srgbClr val="B2B2B2"/>
                </a:gs>
                <a:gs pos="57000">
                  <a:srgbClr val="FFFFFF"/>
                </a:gs>
                <a:gs pos="100000">
                  <a:srgbClr val="808080"/>
                </a:gs>
              </a:gsLst>
              <a:path path="circle">
                <a:fillToRect l="100000" t="100000"/>
              </a:path>
              <a:tileRect r="-100000" b="-100000"/>
            </a:gradFill>
          </a:ln>
          <a:effectLst>
            <a:outerShdw blurRad="38100" dist="12700" dir="2700000" algn="tl" rotWithShape="0">
              <a:prstClr val="black">
                <a:alpha val="60000"/>
              </a:prstClr>
            </a:outerShdw>
          </a:effectLst>
          <a:scene3d>
            <a:camera prst="orthographicFront"/>
            <a:lightRig rig="soft" dir="t">
              <a:rot lat="0" lon="0" rev="17400000"/>
            </a:lightRig>
          </a:scene3d>
          <a:sp3d prstMaterial="dkEdge">
            <a:bevelT w="152400" prst="cross"/>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rgbClr val="000000"/>
                </a:solidFill>
                <a:latin typeface="Tahoma" pitchFamily="34" charset="0"/>
                <a:cs typeface="Tahoma" pitchFamily="34" charset="0"/>
              </a:rPr>
              <a:t>5</a:t>
            </a:r>
            <a:endParaRPr lang="ko-KR" altLang="en-US" dirty="0">
              <a:solidFill>
                <a:srgbClr val="000000"/>
              </a:solidFill>
              <a:latin typeface="Tahoma" pitchFamily="34" charset="0"/>
              <a:cs typeface="Tahoma" pitchFamily="34" charset="0"/>
            </a:endParaRPr>
          </a:p>
        </p:txBody>
      </p:sp>
      <p:sp>
        <p:nvSpPr>
          <p:cNvPr id="18" name="Rectangle 17"/>
          <p:cNvSpPr/>
          <p:nvPr/>
        </p:nvSpPr>
        <p:spPr>
          <a:xfrm>
            <a:off x="2514600" y="5334000"/>
            <a:ext cx="4724400" cy="461665"/>
          </a:xfrm>
          <a:prstGeom prst="rect">
            <a:avLst/>
          </a:prstGeom>
        </p:spPr>
        <p:txBody>
          <a:bodyPr wrap="square">
            <a:spAutoFit/>
          </a:bodyPr>
          <a:lstStyle/>
          <a:p>
            <a:pPr lvl="0" algn="ctr"/>
            <a:r>
              <a:rPr lang="en-US" sz="2400" b="1" smtClean="0"/>
              <a:t>The Book of James</a:t>
            </a:r>
            <a:endParaRPr lang="ko-KR" altLang="ko-KR" sz="2400" b="1"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Soldiers’ Story</a:t>
            </a:r>
            <a:endParaRPr lang="en-US"/>
          </a:p>
        </p:txBody>
      </p:sp>
      <p:sp>
        <p:nvSpPr>
          <p:cNvPr id="3" name="Content Placeholder 2"/>
          <p:cNvSpPr>
            <a:spLocks noGrp="1"/>
          </p:cNvSpPr>
          <p:nvPr>
            <p:ph idx="1"/>
          </p:nvPr>
        </p:nvSpPr>
        <p:spPr/>
        <p:txBody>
          <a:bodyPr/>
          <a:lstStyle/>
          <a:p>
            <a:pPr>
              <a:buNone/>
            </a:pPr>
            <a:r>
              <a:rPr lang="en-US" sz="2400" b="1" smtClean="0"/>
              <a:t>Section A.  Translate.</a:t>
            </a:r>
            <a:endParaRPr lang="en-US" sz="2400" smtClean="0"/>
          </a:p>
          <a:p>
            <a:pPr marL="0" indent="0">
              <a:buNone/>
            </a:pPr>
            <a:r>
              <a:rPr lang="en-US" sz="2400" smtClean="0"/>
              <a:t>	</a:t>
            </a:r>
            <a:r>
              <a:rPr lang="en-US" sz="2400" b="1"/>
              <a:t>Section A. </a:t>
            </a:r>
            <a:r>
              <a:rPr lang="en-US" sz="2400"/>
              <a:t>Ante primam lucem postero die (post Sabbata), tres milites ad </a:t>
            </a:r>
            <a:r>
              <a:rPr lang="en-US" sz="2400" smtClean="0"/>
              <a:t>Ioseph </a:t>
            </a:r>
            <a:r>
              <a:rPr lang="en-US" sz="2400"/>
              <a:t>hortum quoque profecti sunt. Erant Centurio Romulus Fidelius et Quintus, qui erat Fideli legatus, et Centurio  Longinus.   Romanis  militibus  qui  sepulchrum  ubi  Christi  corpus  positum  erat  servabant successuri erant. Nondum ad hortum appropinquaverant ubi prima lux diei apparebat.</a:t>
            </a:r>
          </a:p>
          <a:p>
            <a:pPr marL="0" indent="0">
              <a:buNone/>
            </a:pPr>
            <a:r>
              <a:rPr lang="en-US" sz="2400"/>
              <a:t>Dum tres e Damasci Port</a:t>
            </a:r>
            <a:r>
              <a:rPr lang="en-US" sz="2000"/>
              <a:t>ā</a:t>
            </a:r>
            <a:r>
              <a:rPr lang="en-US" sz="2400"/>
              <a:t> </a:t>
            </a:r>
            <a:r>
              <a:rPr lang="en-US" sz="2400" smtClean="0"/>
              <a:t>exibant, </a:t>
            </a:r>
            <a:r>
              <a:rPr lang="en-US" sz="2400"/>
              <a:t>duo agitati custodes paene eos deiecerunt, sicut de vi</a:t>
            </a:r>
            <a:r>
              <a:rPr lang="en-US" sz="2000"/>
              <a:t>ā</a:t>
            </a:r>
            <a:r>
              <a:rPr lang="en-US" sz="2400"/>
              <a:t> ad Ierusalem currebant.</a:t>
            </a:r>
          </a:p>
          <a:p>
            <a:endParaRPr lang="en-US" sz="2400"/>
          </a:p>
          <a:p>
            <a:pPr>
              <a:buNone/>
            </a:pP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Soldiers’ Story</a:t>
            </a:r>
          </a:p>
        </p:txBody>
      </p:sp>
      <p:sp>
        <p:nvSpPr>
          <p:cNvPr id="3" name="Content Placeholder 2"/>
          <p:cNvSpPr>
            <a:spLocks noGrp="1"/>
          </p:cNvSpPr>
          <p:nvPr>
            <p:ph idx="1"/>
          </p:nvPr>
        </p:nvSpPr>
        <p:spPr/>
        <p:txBody>
          <a:bodyPr/>
          <a:lstStyle/>
          <a:p>
            <a:pPr marL="0" indent="0">
              <a:buNone/>
            </a:pPr>
            <a:r>
              <a:rPr lang="en-US" sz="2400" smtClean="0"/>
              <a:t>             </a:t>
            </a:r>
            <a:r>
              <a:rPr lang="en-US" sz="2400"/>
              <a:t>Fidelius eis clamavit, “Salvete!”</a:t>
            </a:r>
          </a:p>
          <a:p>
            <a:pPr marL="0" indent="0">
              <a:buNone/>
            </a:pPr>
            <a:r>
              <a:rPr lang="en-US" sz="2400"/>
              <a:t>Homines tremebant et erant albissimi. Tam agitati erant ut tres milites eos raperent et caperent ut </a:t>
            </a:r>
            <a:r>
              <a:rPr lang="en-US" sz="2400" smtClean="0"/>
              <a:t>prohiberent.</a:t>
            </a:r>
            <a:endParaRPr lang="en-US" sz="2400"/>
          </a:p>
          <a:p>
            <a:pPr marL="0" indent="0">
              <a:buNone/>
            </a:pPr>
            <a:r>
              <a:rPr lang="en-US" sz="2400" smtClean="0"/>
              <a:t>          “</a:t>
            </a:r>
            <a:r>
              <a:rPr lang="en-US" sz="2400"/>
              <a:t>Cur curritis? Cur a statione discessistis? Veniebamus ut vobis succederemus,” inquit Longinus.</a:t>
            </a:r>
          </a:p>
          <a:p>
            <a:pPr marL="0" indent="0">
              <a:buNone/>
            </a:pPr>
            <a:r>
              <a:rPr lang="en-US" sz="2400" smtClean="0"/>
              <a:t>          “</a:t>
            </a:r>
            <a:r>
              <a:rPr lang="en-US" sz="2400"/>
              <a:t>Sepulchrum est vacuum! Sepulchrum est vacuum!” utrique agitate clamaverunt. </a:t>
            </a:r>
          </a:p>
          <a:p>
            <a:pPr marL="0" indent="0">
              <a:buNone/>
            </a:pPr>
            <a:r>
              <a:rPr lang="en-US" sz="2400" smtClean="0"/>
              <a:t>         Longinus</a:t>
            </a:r>
            <a:r>
              <a:rPr lang="en-US" sz="2400"/>
              <a:t>, confusus, rogavit, “Quid dicitis?”</a:t>
            </a:r>
          </a:p>
          <a:p>
            <a:pPr marL="0" indent="0">
              <a:buNone/>
            </a:pPr>
            <a:r>
              <a:rPr lang="en-US" sz="2400" smtClean="0"/>
              <a:t>       Fidelius </a:t>
            </a:r>
            <a:r>
              <a:rPr lang="en-US" sz="2400"/>
              <a:t>interpellavit, “Nobis, homines, narrate quid acciderit. Scitis mortem futuram esse pro vobis si a statione vestr</a:t>
            </a:r>
            <a:r>
              <a:rPr lang="en-US" sz="2000"/>
              <a:t>ā</a:t>
            </a:r>
            <a:r>
              <a:rPr lang="en-US" sz="2400"/>
              <a:t> discesseritis.”</a:t>
            </a:r>
          </a:p>
          <a:p>
            <a:pPr>
              <a:buNone/>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Soldiers’ Story</a:t>
            </a:r>
          </a:p>
        </p:txBody>
      </p:sp>
      <p:sp>
        <p:nvSpPr>
          <p:cNvPr id="3" name="Content Placeholder 2"/>
          <p:cNvSpPr>
            <a:spLocks noGrp="1"/>
          </p:cNvSpPr>
          <p:nvPr>
            <p:ph idx="1"/>
          </p:nvPr>
        </p:nvSpPr>
        <p:spPr>
          <a:xfrm>
            <a:off x="457200" y="1676400"/>
            <a:ext cx="8229600" cy="4038600"/>
          </a:xfrm>
        </p:spPr>
        <p:txBody>
          <a:bodyPr/>
          <a:lstStyle/>
          <a:p>
            <a:pPr marL="0" indent="0">
              <a:buNone/>
            </a:pPr>
            <a:r>
              <a:rPr lang="en-US" sz="2400" smtClean="0"/>
              <a:t>    Fidelius </a:t>
            </a:r>
            <a:r>
              <a:rPr lang="en-US" sz="2400"/>
              <a:t>et Longinus et Quintus duos custodes ad latus viae duxerunt ubi omnes sedere poterant. Tum duo quid factum esset narrare incipiebant, primum unus dicens et tunc alter. Hoc est quid dixerint:</a:t>
            </a:r>
          </a:p>
          <a:p>
            <a:pPr marL="0" indent="0">
              <a:buNone/>
            </a:pPr>
            <a:r>
              <a:rPr lang="en-US" sz="2400" smtClean="0"/>
              <a:t>    “</a:t>
            </a:r>
            <a:r>
              <a:rPr lang="en-US" sz="2400"/>
              <a:t>Ad hortum multo die Iudaeorum Sabbatorum venimus ut alteris duobus custodibus succederemus. Relaxabamus et parabamus ut laborem nostrum faceremus. E</a:t>
            </a:r>
            <a:r>
              <a:rPr lang="en-US" sz="2000"/>
              <a:t>ā</a:t>
            </a:r>
            <a:r>
              <a:rPr lang="en-US" sz="2400"/>
              <a:t> nocte non dormiebamus, sed loquebamur de rebus quae factae erant, praecipue de hac carnificin</a:t>
            </a:r>
            <a:r>
              <a:rPr lang="en-US" sz="2000"/>
              <a:t>ā</a:t>
            </a:r>
            <a:r>
              <a:rPr lang="en-US" sz="2400"/>
              <a:t>. </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Soldiers’ Story</a:t>
            </a:r>
          </a:p>
        </p:txBody>
      </p:sp>
      <p:sp>
        <p:nvSpPr>
          <p:cNvPr id="3" name="Content Placeholder 2"/>
          <p:cNvSpPr>
            <a:spLocks noGrp="1"/>
          </p:cNvSpPr>
          <p:nvPr>
            <p:ph idx="1"/>
          </p:nvPr>
        </p:nvSpPr>
        <p:spPr/>
        <p:txBody>
          <a:bodyPr/>
          <a:lstStyle/>
          <a:p>
            <a:pPr marL="0" indent="0">
              <a:buNone/>
            </a:pPr>
            <a:r>
              <a:rPr lang="en-US" sz="2400" smtClean="0"/>
              <a:t>          </a:t>
            </a:r>
            <a:r>
              <a:rPr lang="en-US" sz="2400"/>
              <a:t>Plurimae carnificinae iniustae non sunt, sed haec nostros animos vere movit. Mane dum adhuc loquebamur, erat magna quassatio similis movendo terrae. Tunc angelus a caelo descendit, et vestimentum eius erat sicut nix. Movit saxum et super id sedit. Collapsi sumus similes mortuis. Cum stetimus, ita territi sumus a potestate angeli ut </a:t>
            </a:r>
            <a:r>
              <a:rPr lang="en-US" sz="2400" smtClean="0"/>
              <a:t>acurreremus. </a:t>
            </a:r>
            <a:r>
              <a:rPr lang="en-US" sz="2400"/>
              <a:t>Nunc quid agere debeamus nescimus.”</a:t>
            </a:r>
          </a:p>
          <a:p>
            <a:pPr marL="0" indent="0">
              <a:buNone/>
            </a:pPr>
            <a:r>
              <a:rPr lang="en-US" sz="2400"/>
              <a:t> </a:t>
            </a:r>
            <a:r>
              <a:rPr lang="en-US" sz="2400" b="1" smtClean="0"/>
              <a:t>Section </a:t>
            </a:r>
            <a:r>
              <a:rPr lang="en-US" sz="2400" b="1"/>
              <a:t>B. English.</a:t>
            </a:r>
            <a:endParaRPr lang="en-US" sz="2400"/>
          </a:p>
          <a:p>
            <a:pPr marL="0" indent="0">
              <a:buNone/>
            </a:pPr>
            <a:r>
              <a:rPr lang="en-US" sz="2400"/>
              <a:t>The three officers were overwhelmed. They knew what this meant. Jesus, their Christ, had risen from the dead!</a:t>
            </a:r>
          </a:p>
          <a:p>
            <a:pPr marL="0" indent="0">
              <a:buNone/>
            </a:pPr>
            <a:r>
              <a:rPr lang="en-US" sz="2400"/>
              <a:t>Since these were Longinus’ men, he said to them, “Go back and report this to Pontius Pilate, and then you may go back to the barracks and rest.”</a:t>
            </a:r>
          </a:p>
          <a:p>
            <a:pPr marL="0" indent="0">
              <a:buNone/>
            </a:pP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Soldiers’ Story</a:t>
            </a:r>
          </a:p>
        </p:txBody>
      </p:sp>
      <p:sp>
        <p:nvSpPr>
          <p:cNvPr id="3" name="Content Placeholder 2"/>
          <p:cNvSpPr>
            <a:spLocks noGrp="1"/>
          </p:cNvSpPr>
          <p:nvPr>
            <p:ph idx="1"/>
          </p:nvPr>
        </p:nvSpPr>
        <p:spPr/>
        <p:txBody>
          <a:bodyPr/>
          <a:lstStyle/>
          <a:p>
            <a:pPr marL="0" indent="0">
              <a:buNone/>
            </a:pPr>
            <a:r>
              <a:rPr lang="en-US" sz="2400" smtClean="0"/>
              <a:t>      The </a:t>
            </a:r>
            <a:r>
              <a:rPr lang="en-US" sz="2400"/>
              <a:t>soldiers went back into town. The three officers turned to go to Bethany. Before they had gone very far, one of Fidelius’ men from the barracks came running after them. It was </a:t>
            </a:r>
            <a:r>
              <a:rPr lang="en-US" sz="2400" smtClean="0"/>
              <a:t>Linus, </a:t>
            </a:r>
            <a:r>
              <a:rPr lang="en-US" sz="2400"/>
              <a:t>one of the soldiers who had come with Fidelius and Quintus from Capernaum and who was a follower of Jesus.</a:t>
            </a:r>
          </a:p>
          <a:p>
            <a:pPr marL="0" indent="0">
              <a:buNone/>
            </a:pPr>
            <a:r>
              <a:rPr lang="en-US" sz="2400" smtClean="0"/>
              <a:t>    Linus </a:t>
            </a:r>
            <a:r>
              <a:rPr lang="en-US" sz="2400"/>
              <a:t>said, “Sir, I thought you ought to know. The chief priests must have heard the story about the two sentries. Before the sentries could tell Pilate, the chief priests came into the barracks and took the two sentries away. They were telling the sentries not to tell Pilate what they had seen or heard.”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Soldiers’ Story</a:t>
            </a:r>
          </a:p>
        </p:txBody>
      </p:sp>
      <p:sp>
        <p:nvSpPr>
          <p:cNvPr id="3" name="Content Placeholder 2"/>
          <p:cNvSpPr>
            <a:spLocks noGrp="1"/>
          </p:cNvSpPr>
          <p:nvPr>
            <p:ph idx="1"/>
          </p:nvPr>
        </p:nvSpPr>
        <p:spPr/>
        <p:txBody>
          <a:bodyPr/>
          <a:lstStyle/>
          <a:p>
            <a:pPr marL="0" indent="0">
              <a:buNone/>
            </a:pPr>
            <a:r>
              <a:rPr lang="en-US" sz="2400" smtClean="0"/>
              <a:t>        </a:t>
            </a:r>
            <a:r>
              <a:rPr lang="en-US" sz="2400"/>
              <a:t>They were telling the sentries not to tell Pilate what they had seen or heard.”</a:t>
            </a:r>
          </a:p>
          <a:p>
            <a:pPr marL="0" indent="0">
              <a:buNone/>
            </a:pPr>
            <a:r>
              <a:rPr lang="en-US" sz="2400" smtClean="0"/>
              <a:t>    Answered </a:t>
            </a:r>
            <a:r>
              <a:rPr lang="en-US" sz="2400"/>
              <a:t>Fidelius, “You did the right thing to come and tell us, Linus. Longinus, we must go back to the barracks. You know how treacherous the chief priests are. We may need to be on hand to give aid to your men.”</a:t>
            </a:r>
          </a:p>
          <a:p>
            <a:pPr marL="0" indent="0">
              <a:buNone/>
            </a:pPr>
            <a:r>
              <a:rPr lang="en-US" sz="2400" smtClean="0"/>
              <a:t>   When </a:t>
            </a:r>
            <a:r>
              <a:rPr lang="en-US" sz="2400"/>
              <a:t>they returned to the barracks, they had to wait a long time before the sentries returned.  When  they  did  return,  they  were  laughing  and  happy.  The  three  officers  and  Linus  got them away from the other men in the barracks, so they could talk in private.</a:t>
            </a:r>
          </a:p>
          <a:p>
            <a:pPr marL="0" indent="0">
              <a:buNone/>
            </a:pPr>
            <a:r>
              <a:rPr lang="en-US" sz="2400" smtClean="0"/>
              <a:t>   Longinus </a:t>
            </a:r>
            <a:r>
              <a:rPr lang="en-US" sz="2400"/>
              <a:t>asked them, “What did the chief priests want with you?”</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Soldiers’ Story</a:t>
            </a:r>
          </a:p>
        </p:txBody>
      </p:sp>
      <p:sp>
        <p:nvSpPr>
          <p:cNvPr id="3" name="Content Placeholder 2"/>
          <p:cNvSpPr>
            <a:spLocks noGrp="1"/>
          </p:cNvSpPr>
          <p:nvPr>
            <p:ph idx="1"/>
          </p:nvPr>
        </p:nvSpPr>
        <p:spPr>
          <a:xfrm>
            <a:off x="304800" y="1752600"/>
            <a:ext cx="8686800" cy="4648200"/>
          </a:xfrm>
        </p:spPr>
        <p:txBody>
          <a:bodyPr/>
          <a:lstStyle/>
          <a:p>
            <a:pPr marL="0" indent="0">
              <a:buNone/>
            </a:pPr>
            <a:r>
              <a:rPr lang="en-US" sz="2400" smtClean="0"/>
              <a:t>         </a:t>
            </a:r>
            <a:r>
              <a:rPr lang="en-US" sz="2400"/>
              <a:t>“They wanted to hear our story about what happened in the Garden,” said the first sentry. “So we told them.”</a:t>
            </a:r>
          </a:p>
          <a:p>
            <a:pPr marL="0" indent="0">
              <a:buNone/>
            </a:pPr>
            <a:r>
              <a:rPr lang="en-US" sz="2400" smtClean="0"/>
              <a:t>         “</a:t>
            </a:r>
            <a:r>
              <a:rPr lang="en-US" sz="2400"/>
              <a:t>They were trembling with fear. Then they went off together to talk,” said the second sentry.</a:t>
            </a:r>
          </a:p>
          <a:p>
            <a:pPr marL="0" indent="0">
              <a:buNone/>
            </a:pPr>
            <a:r>
              <a:rPr lang="en-US" sz="2400" smtClean="0"/>
              <a:t>       “</a:t>
            </a:r>
            <a:r>
              <a:rPr lang="en-US" sz="2400"/>
              <a:t>When they came back, they told us not to tell anyone what really happened, but to say that the disciples came during the night and stole Jesus’ body while we were sleeping,” said the first sentry</a:t>
            </a:r>
            <a:r>
              <a:rPr lang="en-US" sz="2400" smtClean="0"/>
              <a:t>.</a:t>
            </a:r>
            <a:br>
              <a:rPr lang="en-US" sz="2400" smtClean="0"/>
            </a:br>
            <a:r>
              <a:rPr lang="en-US" sz="2400" smtClean="0"/>
              <a:t>  </a:t>
            </a:r>
            <a:r>
              <a:rPr lang="en-US" sz="2400"/>
              <a:t>“They gave us a great deal of money from the temple treasury, so we took it. We are supposed to tell their story instead of ours,” said the second.</a:t>
            </a:r>
          </a:p>
          <a:p>
            <a:endParaRPr lang="en-US" sz="2400"/>
          </a:p>
          <a:p>
            <a:pPr>
              <a:buNone/>
            </a:pPr>
            <a:endParaRPr lang="en-US" sz="2400" smtClean="0"/>
          </a:p>
          <a:p>
            <a:pPr>
              <a:buNone/>
            </a:pPr>
            <a:r>
              <a:rPr lang="en-US" smtClean="0"/>
              <a:t>      </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Soldiers’ Story</a:t>
            </a:r>
          </a:p>
        </p:txBody>
      </p:sp>
      <p:sp>
        <p:nvSpPr>
          <p:cNvPr id="3" name="Content Placeholder 2"/>
          <p:cNvSpPr>
            <a:spLocks noGrp="1"/>
          </p:cNvSpPr>
          <p:nvPr>
            <p:ph idx="1"/>
          </p:nvPr>
        </p:nvSpPr>
        <p:spPr/>
        <p:txBody>
          <a:bodyPr/>
          <a:lstStyle/>
          <a:p>
            <a:pPr>
              <a:buNone/>
            </a:pPr>
            <a:r>
              <a:rPr lang="en-US" sz="2400" b="1" smtClean="0"/>
              <a:t>Section C. Translate.</a:t>
            </a:r>
            <a:endParaRPr lang="en-US" sz="2400" smtClean="0"/>
          </a:p>
          <a:p>
            <a:pPr>
              <a:buNone/>
            </a:pPr>
            <a:r>
              <a:rPr lang="en-US" sz="2400" smtClean="0"/>
              <a:t>    “</a:t>
            </a:r>
            <a:r>
              <a:rPr lang="en-US" sz="2400"/>
              <a:t>Fabulam sacerdotum tum narrabitis-ne?” rogavit Quintus.</a:t>
            </a:r>
          </a:p>
          <a:p>
            <a:pPr>
              <a:buNone/>
            </a:pPr>
            <a:r>
              <a:rPr lang="en-US" sz="2400" smtClean="0"/>
              <a:t>    “</a:t>
            </a:r>
            <a:r>
              <a:rPr lang="en-US" sz="2400"/>
              <a:t>Narrabimus. Nulli nobis credent. Si vere dormiveramus, nostras vitas poenae trademus,” inquit primus.</a:t>
            </a:r>
          </a:p>
          <a:p>
            <a:pPr>
              <a:buNone/>
            </a:pPr>
            <a:r>
              <a:rPr lang="en-US" sz="2400" smtClean="0"/>
              <a:t>    “</a:t>
            </a:r>
            <a:r>
              <a:rPr lang="en-US" sz="2400"/>
              <a:t>Summi sacerdotes dixerunt, ‘Si haec fama gubernatori data erit, ei dicemus et eum tranquillabimus. Nolite anxii esse! Nihil vobis accidet!’” inquit secundus. “Itaque eis credidimus.”</a:t>
            </a:r>
          </a:p>
          <a:p>
            <a:pPr>
              <a:buNone/>
            </a:pPr>
            <a:r>
              <a:rPr lang="en-US" sz="2400" smtClean="0"/>
              <a:t>    Sed </a:t>
            </a:r>
            <a:r>
              <a:rPr lang="en-US" sz="2400"/>
              <a:t>multi qui sacerdotum fabulam audiverunt quaestiones non rogaverunt, et fabula de discipulis inter homines longe et late volavit. Multi Iudaei discipulos cepisse corpus Iesūs crediderunt et id celavisse.</a:t>
            </a:r>
          </a:p>
          <a:p>
            <a:pPr>
              <a:buNone/>
            </a:pPr>
            <a:endParaRPr lang="en-US" sz="24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Soldiers’ Story</a:t>
            </a:r>
          </a:p>
        </p:txBody>
      </p:sp>
      <p:sp>
        <p:nvSpPr>
          <p:cNvPr id="3" name="Content Placeholder 2"/>
          <p:cNvSpPr>
            <a:spLocks noGrp="1"/>
          </p:cNvSpPr>
          <p:nvPr>
            <p:ph idx="1"/>
          </p:nvPr>
        </p:nvSpPr>
        <p:spPr/>
        <p:txBody>
          <a:bodyPr/>
          <a:lstStyle/>
          <a:p>
            <a:pPr marL="0" indent="0">
              <a:buNone/>
            </a:pPr>
            <a:r>
              <a:rPr lang="en-US" smtClean="0"/>
              <a:t>       </a:t>
            </a:r>
            <a:r>
              <a:rPr lang="en-US" sz="2400"/>
              <a:t>Sed Fidelius et Quintus et Longinus famae crediderunt de Iesu surgente a mortuis. Properaverunt ad Bethaniam ut omnibus narrarent, “Sepulchrum est vacuum! Iesus a mortuis surrexit sicut dixit!”</a:t>
            </a:r>
          </a:p>
          <a:p>
            <a:pPr marL="0" indent="0">
              <a:buNone/>
            </a:pPr>
            <a:r>
              <a:rPr lang="en-US" sz="2400" smtClean="0"/>
              <a:t>         Primum </a:t>
            </a:r>
            <a:r>
              <a:rPr lang="en-US" sz="2400"/>
              <a:t>summi sacerdotes Iesum surrexisse a mortuis crediderunt. Tremebant magno timore, sed a peccatis non verterunt. Cum undecim discipuli famam de Iesu surgente a mortuis audirent, ei non crediderunt, etsi Iesus eis praedixerat.</a:t>
            </a:r>
          </a:p>
          <a:p>
            <a:pPr>
              <a:buNone/>
            </a:pP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 Roman Soldier</a:t>
            </a:r>
            <a:endParaRPr lang="en-US"/>
          </a:p>
        </p:txBody>
      </p:sp>
      <p:sp>
        <p:nvSpPr>
          <p:cNvPr id="3" name="Content Placeholder 2"/>
          <p:cNvSpPr>
            <a:spLocks noGrp="1"/>
          </p:cNvSpPr>
          <p:nvPr>
            <p:ph idx="1"/>
          </p:nvPr>
        </p:nvSpPr>
        <p:spPr/>
        <p:txBody>
          <a:bodyPr/>
          <a:lstStyle/>
          <a:p>
            <a:pPr>
              <a:buNone/>
            </a:pPr>
            <a:r>
              <a:rPr lang="en-US" smtClean="0"/>
              <a:t/>
            </a:r>
            <a:br>
              <a:rPr lang="en-US" smtClean="0"/>
            </a:br>
            <a:endParaRPr lang="en-US"/>
          </a:p>
        </p:txBody>
      </p:sp>
      <p:pic>
        <p:nvPicPr>
          <p:cNvPr id="7" name="Picture 6" descr="C:\Users\Customer\Office Genuine Advantage\Documents\RomePictures\photos\095.jpg"/>
          <p:cNvPicPr/>
          <p:nvPr/>
        </p:nvPicPr>
        <p:blipFill>
          <a:blip r:embed="rId2" cstate="print"/>
          <a:srcRect/>
          <a:stretch>
            <a:fillRect/>
          </a:stretch>
        </p:blipFill>
        <p:spPr bwMode="auto">
          <a:xfrm>
            <a:off x="2590800" y="1752600"/>
            <a:ext cx="4038600"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76200"/>
            <a:ext cx="8458200" cy="1066800"/>
          </a:xfrm>
        </p:spPr>
        <p:txBody>
          <a:bodyPr/>
          <a:lstStyle/>
          <a:p>
            <a:r>
              <a:rPr lang="en-US" smtClean="0"/>
              <a:t>Impersonal verbs have “it” as the subject.</a:t>
            </a:r>
            <a:endParaRPr lang="en-US"/>
          </a:p>
        </p:txBody>
      </p:sp>
      <p:sp>
        <p:nvSpPr>
          <p:cNvPr id="41987" name="Rectangle 3"/>
          <p:cNvSpPr>
            <a:spLocks noGrp="1" noChangeArrowheads="1"/>
          </p:cNvSpPr>
          <p:nvPr>
            <p:ph idx="1"/>
          </p:nvPr>
        </p:nvSpPr>
        <p:spPr>
          <a:xfrm>
            <a:off x="1142999" y="2133600"/>
            <a:ext cx="7340601" cy="4030663"/>
          </a:xfrm>
        </p:spPr>
        <p:txBody>
          <a:bodyPr/>
          <a:lstStyle/>
          <a:p>
            <a:pPr>
              <a:lnSpc>
                <a:spcPct val="80000"/>
              </a:lnSpc>
              <a:buNone/>
            </a:pPr>
            <a:endParaRPr lang="en-US" sz="3200" i="1" smtClean="0"/>
          </a:p>
          <a:p>
            <a:pPr>
              <a:lnSpc>
                <a:spcPct val="80000"/>
              </a:lnSpc>
              <a:buNone/>
            </a:pPr>
            <a:r>
              <a:rPr lang="en-US" sz="3200" i="1" smtClean="0"/>
              <a:t>licet = it is permitted</a:t>
            </a:r>
            <a:br>
              <a:rPr lang="en-US" sz="3200" i="1" smtClean="0"/>
            </a:br>
            <a:endParaRPr lang="en-US" sz="3200" i="1" smtClean="0"/>
          </a:p>
          <a:p>
            <a:pPr>
              <a:lnSpc>
                <a:spcPct val="80000"/>
              </a:lnSpc>
              <a:buNone/>
            </a:pPr>
            <a:r>
              <a:rPr lang="en-US" sz="3200" i="1" smtClean="0"/>
              <a:t>          Licet tibi hoc audire.</a:t>
            </a:r>
            <a:br>
              <a:rPr lang="en-US" sz="3200" i="1" smtClean="0"/>
            </a:br>
            <a:r>
              <a:rPr lang="en-US" sz="3200" i="1" smtClean="0"/>
              <a:t>              It is permitted for you to hear this.</a:t>
            </a:r>
          </a:p>
          <a:p>
            <a:pPr>
              <a:lnSpc>
                <a:spcPct val="80000"/>
              </a:lnSpc>
              <a:buNone/>
            </a:pPr>
            <a:endParaRPr lang="en-US" sz="3200" i="1" smtClean="0"/>
          </a:p>
          <a:p>
            <a:pPr>
              <a:lnSpc>
                <a:spcPct val="80000"/>
              </a:lnSpc>
              <a:buNone/>
            </a:pPr>
            <a:r>
              <a:rPr lang="en-US" i="1" smtClean="0"/>
              <a:t>             or:  You may hear this.</a:t>
            </a:r>
            <a:endParaRPr lang="en-US" i="1"/>
          </a:p>
          <a:p>
            <a:pPr>
              <a:lnSpc>
                <a:spcPct val="80000"/>
              </a:lnSpc>
              <a:buNone/>
            </a:pPr>
            <a:r>
              <a:rPr lang="en-US" b="1" smtClean="0">
                <a:solidFill>
                  <a:schemeClr val="tx2"/>
                </a:solidFill>
              </a:rPr>
              <a:t>         </a:t>
            </a:r>
            <a:endParaRPr lang="en-US" b="1">
              <a:solidFill>
                <a:schemeClr val="tx2"/>
              </a:solidFill>
            </a:endParaRPr>
          </a:p>
          <a:p>
            <a:pPr algn="ctr">
              <a:buNone/>
            </a:pPr>
            <a:r>
              <a:rPr lang="en-US" sz="2400" smtClean="0"/>
              <a:t>		</a:t>
            </a:r>
          </a:p>
          <a:p>
            <a:pPr lvl="1">
              <a:lnSpc>
                <a:spcPct val="80000"/>
              </a:lnSpc>
              <a:buNone/>
            </a:pPr>
            <a:r>
              <a:rPr lang="en-US" sz="2700"/>
              <a:t/>
            </a:r>
            <a:br>
              <a:rPr lang="en-US" sz="2700"/>
            </a:br>
            <a:endParaRPr lang="en-US" sz="27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타원 34"/>
          <p:cNvSpPr/>
          <p:nvPr/>
        </p:nvSpPr>
        <p:spPr>
          <a:xfrm>
            <a:off x="4038600" y="4495800"/>
            <a:ext cx="457200" cy="457200"/>
          </a:xfrm>
          <a:prstGeom prst="ellipse">
            <a:avLst/>
          </a:prstGeom>
          <a:gradFill>
            <a:gsLst>
              <a:gs pos="5000">
                <a:schemeClr val="accent3">
                  <a:lumMod val="20000"/>
                  <a:lumOff val="80000"/>
                </a:schemeClr>
              </a:gs>
              <a:gs pos="12000">
                <a:schemeClr val="accent3">
                  <a:lumMod val="40000"/>
                  <a:lumOff val="60000"/>
                </a:schemeClr>
              </a:gs>
              <a:gs pos="50000">
                <a:schemeClr val="accent3"/>
              </a:gs>
              <a:gs pos="85000">
                <a:schemeClr val="accent3">
                  <a:lumMod val="60000"/>
                  <a:lumOff val="40000"/>
                </a:schemeClr>
              </a:gs>
              <a:gs pos="95000">
                <a:schemeClr val="accent3">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3">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7" name="타원 37"/>
          <p:cNvSpPr/>
          <p:nvPr/>
        </p:nvSpPr>
        <p:spPr>
          <a:xfrm>
            <a:off x="914400" y="2286000"/>
            <a:ext cx="2667000" cy="2667000"/>
          </a:xfrm>
          <a:prstGeom prst="ellipse">
            <a:avLst/>
          </a:prstGeom>
          <a:solidFill>
            <a:schemeClr val="accent1">
              <a:lumMod val="40000"/>
              <a:lumOff val="60000"/>
            </a:schemeClr>
          </a:solidFill>
          <a:ln cmpd="db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1">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ko-KR" sz="3200" smtClean="0">
                <a:solidFill>
                  <a:schemeClr val="tx1"/>
                </a:solidFill>
                <a:cs typeface="Arial" pitchFamily="34" charset="0"/>
              </a:rPr>
              <a:t>oportet</a:t>
            </a:r>
            <a:endParaRPr lang="ko-KR" altLang="en-US" sz="3200" b="1" dirty="0">
              <a:solidFill>
                <a:schemeClr val="tx1"/>
              </a:solidFill>
              <a:cs typeface="Arial" pitchFamily="34" charset="0"/>
            </a:endParaRPr>
          </a:p>
        </p:txBody>
      </p:sp>
      <p:sp>
        <p:nvSpPr>
          <p:cNvPr id="20" name="타원 91"/>
          <p:cNvSpPr/>
          <p:nvPr/>
        </p:nvSpPr>
        <p:spPr>
          <a:xfrm>
            <a:off x="3581400" y="1905000"/>
            <a:ext cx="457200" cy="457200"/>
          </a:xfrm>
          <a:prstGeom prst="ellipse">
            <a:avLst/>
          </a:prstGeom>
          <a:gradFill>
            <a:gsLst>
              <a:gs pos="5000">
                <a:schemeClr val="accent4">
                  <a:lumMod val="20000"/>
                  <a:lumOff val="80000"/>
                </a:schemeClr>
              </a:gs>
              <a:gs pos="12000">
                <a:schemeClr val="accent4">
                  <a:lumMod val="40000"/>
                  <a:lumOff val="60000"/>
                </a:schemeClr>
              </a:gs>
              <a:gs pos="50000">
                <a:schemeClr val="accent4"/>
              </a:gs>
              <a:gs pos="85000">
                <a:schemeClr val="accent4">
                  <a:lumMod val="60000"/>
                  <a:lumOff val="40000"/>
                </a:schemeClr>
              </a:gs>
              <a:gs pos="95000">
                <a:schemeClr val="accent4">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4">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21" name="TextBox 20"/>
          <p:cNvSpPr txBox="1"/>
          <p:nvPr/>
        </p:nvSpPr>
        <p:spPr>
          <a:xfrm>
            <a:off x="4238625" y="1824335"/>
            <a:ext cx="4067175" cy="830997"/>
          </a:xfrm>
          <a:prstGeom prst="rect">
            <a:avLst/>
          </a:prstGeom>
          <a:noFill/>
        </p:spPr>
        <p:txBody>
          <a:bodyPr wrap="square" rtlCol="0">
            <a:spAutoFit/>
          </a:bodyPr>
          <a:lstStyle/>
          <a:p>
            <a:r>
              <a:rPr lang="en-US" sz="2400" i="1" smtClean="0"/>
              <a:t>Oportet Marcum domum venit</a:t>
            </a:r>
            <a:r>
              <a:rPr lang="en-US" sz="2400" smtClean="0"/>
              <a:t>.</a:t>
            </a:r>
            <a:endParaRPr lang="en-US" sz="2400" dirty="0"/>
          </a:p>
        </p:txBody>
      </p:sp>
      <p:sp>
        <p:nvSpPr>
          <p:cNvPr id="24" name="TextBox 23"/>
          <p:cNvSpPr txBox="1"/>
          <p:nvPr/>
        </p:nvSpPr>
        <p:spPr>
          <a:xfrm>
            <a:off x="4800600" y="3124200"/>
            <a:ext cx="3609975" cy="830997"/>
          </a:xfrm>
          <a:prstGeom prst="rect">
            <a:avLst/>
          </a:prstGeom>
          <a:noFill/>
        </p:spPr>
        <p:txBody>
          <a:bodyPr wrap="square" rtlCol="0">
            <a:spAutoFit/>
          </a:bodyPr>
          <a:lstStyle/>
          <a:p>
            <a:r>
              <a:rPr lang="en-US" sz="2400" i="1" smtClean="0"/>
              <a:t>It is necessary Marcus to come home.</a:t>
            </a:r>
            <a:endParaRPr lang="en-US" sz="2400" i="1" dirty="0"/>
          </a:p>
        </p:txBody>
      </p:sp>
      <p:sp>
        <p:nvSpPr>
          <p:cNvPr id="25" name="TextBox 24"/>
          <p:cNvSpPr txBox="1"/>
          <p:nvPr/>
        </p:nvSpPr>
        <p:spPr>
          <a:xfrm>
            <a:off x="4800600" y="4648200"/>
            <a:ext cx="3609975" cy="830997"/>
          </a:xfrm>
          <a:prstGeom prst="rect">
            <a:avLst/>
          </a:prstGeom>
          <a:noFill/>
        </p:spPr>
        <p:txBody>
          <a:bodyPr wrap="square" rtlCol="0">
            <a:spAutoFit/>
          </a:bodyPr>
          <a:lstStyle/>
          <a:p>
            <a:r>
              <a:rPr lang="en-US" sz="2400" i="1" smtClean="0"/>
              <a:t>Marcus must come home.</a:t>
            </a:r>
            <a:endParaRPr lang="en-US" sz="2400" i="1" dirty="0"/>
          </a:p>
        </p:txBody>
      </p:sp>
      <p:sp>
        <p:nvSpPr>
          <p:cNvPr id="28" name="Title 27"/>
          <p:cNvSpPr>
            <a:spLocks noGrp="1"/>
          </p:cNvSpPr>
          <p:nvPr>
            <p:ph type="title"/>
          </p:nvPr>
        </p:nvSpPr>
        <p:spPr/>
        <p:txBody>
          <a:bodyPr/>
          <a:lstStyle/>
          <a:p>
            <a:r>
              <a:rPr lang="en-US" smtClean="0">
                <a:solidFill>
                  <a:schemeClr val="tx1"/>
                </a:solidFill>
              </a:rPr>
              <a:t>Another impersonal verb</a:t>
            </a:r>
            <a:endParaRPr lang="en-US" dirty="0"/>
          </a:p>
        </p:txBody>
      </p:sp>
      <p:sp>
        <p:nvSpPr>
          <p:cNvPr id="30" name="타원 38"/>
          <p:cNvSpPr/>
          <p:nvPr/>
        </p:nvSpPr>
        <p:spPr>
          <a:xfrm>
            <a:off x="4191000" y="3124200"/>
            <a:ext cx="457200" cy="457200"/>
          </a:xfrm>
          <a:prstGeom prst="ellipse">
            <a:avLst/>
          </a:prstGeom>
          <a:gradFill>
            <a:gsLst>
              <a:gs pos="5000">
                <a:schemeClr val="accent6">
                  <a:lumMod val="20000"/>
                  <a:lumOff val="80000"/>
                </a:schemeClr>
              </a:gs>
              <a:gs pos="12000">
                <a:schemeClr val="accent6">
                  <a:lumMod val="40000"/>
                  <a:lumOff val="60000"/>
                </a:schemeClr>
              </a:gs>
              <a:gs pos="50000">
                <a:schemeClr val="accent6"/>
              </a:gs>
              <a:gs pos="85000">
                <a:schemeClr val="accent6">
                  <a:lumMod val="60000"/>
                  <a:lumOff val="40000"/>
                </a:schemeClr>
              </a:gs>
              <a:gs pos="95000">
                <a:schemeClr val="accent6">
                  <a:lumMod val="20000"/>
                  <a:lumOff val="80000"/>
                </a:schemeClr>
              </a:gs>
            </a:gsLst>
            <a:lin ang="5400000" scaled="0"/>
          </a:gradFill>
          <a:effectLst>
            <a:outerShdw blurRad="40000" dist="23000" dir="5400000" rotWithShape="0">
              <a:srgbClr val="000000">
                <a:alpha val="35000"/>
              </a:srgbClr>
            </a:outerShdw>
            <a:reflection blurRad="6350" stA="50000" endA="300" endPos="38500" dist="50800" dir="5400000" sy="-100000" algn="bl" rotWithShape="0"/>
          </a:effectLst>
          <a:scene3d>
            <a:camera prst="orthographicFront">
              <a:rot lat="0" lon="0" rev="0"/>
            </a:camera>
            <a:lightRig rig="brightRoom" dir="t"/>
          </a:scene3d>
          <a:sp3d contourW="19050" prstMaterial="softEdge">
            <a:bevelT w="38100" h="25400"/>
            <a:contourClr>
              <a:schemeClr val="accent6">
                <a:lumMod val="75000"/>
              </a:schemeClr>
            </a:contourClr>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ko-KR" altLang="en-US">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Yet another impersonal verb.</a:t>
            </a:r>
            <a:endParaRPr lang="en-US"/>
          </a:p>
        </p:txBody>
      </p:sp>
      <p:graphicFrame>
        <p:nvGraphicFramePr>
          <p:cNvPr id="5" name="Diagram 4"/>
          <p:cNvGraphicFramePr/>
          <p:nvPr>
            <p:extLst>
              <p:ext uri="{D42A27DB-BD31-4B8C-83A1-F6EECF244321}">
                <p14:modId xmlns:p14="http://schemas.microsoft.com/office/powerpoint/2010/main" val="340111928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Passive Periphrastic</a:t>
            </a:r>
            <a:endParaRPr lang="en-US"/>
          </a:p>
        </p:txBody>
      </p:sp>
      <p:sp>
        <p:nvSpPr>
          <p:cNvPr id="5" name="TextBox 4"/>
          <p:cNvSpPr txBox="1"/>
          <p:nvPr/>
        </p:nvSpPr>
        <p:spPr>
          <a:xfrm>
            <a:off x="1600200" y="1600200"/>
            <a:ext cx="5257800" cy="1384995"/>
          </a:xfrm>
          <a:prstGeom prst="rect">
            <a:avLst/>
          </a:prstGeom>
          <a:noFill/>
        </p:spPr>
        <p:txBody>
          <a:bodyPr wrap="square" rtlCol="0">
            <a:spAutoFit/>
          </a:bodyPr>
          <a:lstStyle/>
          <a:p>
            <a:r>
              <a:rPr lang="en-US" sz="2800" smtClean="0"/>
              <a:t>Gerundive with a form of </a:t>
            </a:r>
            <a:r>
              <a:rPr lang="en-US" sz="2800" b="1" smtClean="0"/>
              <a:t>sum</a:t>
            </a:r>
          </a:p>
          <a:p>
            <a:r>
              <a:rPr lang="en-US" sz="2800" smtClean="0"/>
              <a:t>          means “someone MUST</a:t>
            </a:r>
            <a:br>
              <a:rPr lang="en-US" sz="2800" smtClean="0"/>
            </a:br>
            <a:r>
              <a:rPr lang="en-US" sz="2800" smtClean="0"/>
              <a:t>                    do something.”</a:t>
            </a:r>
            <a:endParaRPr lang="en-US" sz="2800"/>
          </a:p>
        </p:txBody>
      </p:sp>
      <p:sp>
        <p:nvSpPr>
          <p:cNvPr id="6" name="TextBox 5"/>
          <p:cNvSpPr txBox="1"/>
          <p:nvPr/>
        </p:nvSpPr>
        <p:spPr>
          <a:xfrm>
            <a:off x="4114800" y="3276600"/>
            <a:ext cx="3657600" cy="461665"/>
          </a:xfrm>
          <a:prstGeom prst="rect">
            <a:avLst/>
          </a:prstGeom>
          <a:noFill/>
        </p:spPr>
        <p:txBody>
          <a:bodyPr wrap="square" rtlCol="0">
            <a:spAutoFit/>
          </a:bodyPr>
          <a:lstStyle/>
          <a:p>
            <a:r>
              <a:rPr lang="en-US" sz="2400" smtClean="0"/>
              <a:t>Epistula scribenda est.</a:t>
            </a:r>
            <a:endParaRPr lang="en-US" sz="2400"/>
          </a:p>
        </p:txBody>
      </p:sp>
      <p:sp>
        <p:nvSpPr>
          <p:cNvPr id="7" name="TextBox 6"/>
          <p:cNvSpPr txBox="1"/>
          <p:nvPr/>
        </p:nvSpPr>
        <p:spPr>
          <a:xfrm>
            <a:off x="4267200" y="3886200"/>
            <a:ext cx="3429000" cy="461665"/>
          </a:xfrm>
          <a:prstGeom prst="rect">
            <a:avLst/>
          </a:prstGeom>
          <a:noFill/>
        </p:spPr>
        <p:txBody>
          <a:bodyPr wrap="square" rtlCol="0">
            <a:spAutoFit/>
          </a:bodyPr>
          <a:lstStyle/>
          <a:p>
            <a:r>
              <a:rPr lang="en-US" sz="2400" smtClean="0"/>
              <a:t>A letter must be written.</a:t>
            </a:r>
            <a:endParaRPr lang="en-US" sz="2400"/>
          </a:p>
        </p:txBody>
      </p:sp>
      <p:pic>
        <p:nvPicPr>
          <p:cNvPr id="9" name="il_fi" descr="http://blogs.dallasobserver.com/unfairpark/Gabriel_Metsu_-_Man_Writing_a_Letter.JPG"/>
          <p:cNvPicPr/>
          <p:nvPr/>
        </p:nvPicPr>
        <p:blipFill>
          <a:blip r:embed="rId2" cstate="print"/>
          <a:srcRect/>
          <a:stretch>
            <a:fillRect/>
          </a:stretch>
        </p:blipFill>
        <p:spPr bwMode="auto">
          <a:xfrm>
            <a:off x="1447800" y="3200400"/>
            <a:ext cx="1833533" cy="2419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Dative of Agent</a:t>
            </a:r>
            <a:endParaRPr lang="en-US"/>
          </a:p>
        </p:txBody>
      </p:sp>
      <p:sp>
        <p:nvSpPr>
          <p:cNvPr id="5" name="TextBox 4"/>
          <p:cNvSpPr txBox="1"/>
          <p:nvPr/>
        </p:nvSpPr>
        <p:spPr>
          <a:xfrm>
            <a:off x="762000" y="2209800"/>
            <a:ext cx="7543800" cy="830997"/>
          </a:xfrm>
          <a:prstGeom prst="rect">
            <a:avLst/>
          </a:prstGeom>
          <a:noFill/>
        </p:spPr>
        <p:txBody>
          <a:bodyPr wrap="square" rtlCol="0">
            <a:spAutoFit/>
          </a:bodyPr>
          <a:lstStyle/>
          <a:p>
            <a:r>
              <a:rPr lang="en-US" sz="2400" b="1" smtClean="0">
                <a:solidFill>
                  <a:srgbClr val="C00000"/>
                </a:solidFill>
              </a:rPr>
              <a:t>NOT</a:t>
            </a:r>
            <a:r>
              <a:rPr lang="en-US" sz="2400" smtClean="0"/>
              <a:t> Ablative of Agent.. But </a:t>
            </a:r>
            <a:r>
              <a:rPr lang="en-US" sz="2400" b="1" smtClean="0">
                <a:solidFill>
                  <a:srgbClr val="C00000"/>
                </a:solidFill>
              </a:rPr>
              <a:t>DATIVE</a:t>
            </a:r>
            <a:r>
              <a:rPr lang="en-US" sz="2400" smtClean="0"/>
              <a:t> with </a:t>
            </a:r>
            <a:br>
              <a:rPr lang="en-US" sz="2400" smtClean="0"/>
            </a:br>
            <a:r>
              <a:rPr lang="en-US" sz="2400" smtClean="0"/>
              <a:t>               passive periphrastics.</a:t>
            </a:r>
            <a:endParaRPr lang="en-US" sz="2400"/>
          </a:p>
        </p:txBody>
      </p:sp>
      <p:sp>
        <p:nvSpPr>
          <p:cNvPr id="6" name="TextBox 5"/>
          <p:cNvSpPr txBox="1"/>
          <p:nvPr/>
        </p:nvSpPr>
        <p:spPr>
          <a:xfrm>
            <a:off x="1066800" y="3200400"/>
            <a:ext cx="6858000" cy="1938992"/>
          </a:xfrm>
          <a:prstGeom prst="rect">
            <a:avLst/>
          </a:prstGeom>
          <a:noFill/>
        </p:spPr>
        <p:txBody>
          <a:bodyPr wrap="square" rtlCol="0">
            <a:spAutoFit/>
          </a:bodyPr>
          <a:lstStyle/>
          <a:p>
            <a:r>
              <a:rPr lang="en-US" sz="2400" smtClean="0"/>
              <a:t>Epistula tibi scribenda est.</a:t>
            </a:r>
          </a:p>
          <a:p>
            <a:endParaRPr lang="en-US" sz="2400" smtClean="0"/>
          </a:p>
          <a:p>
            <a:r>
              <a:rPr lang="en-US" sz="2400" smtClean="0"/>
              <a:t>  A letter must be written by you.</a:t>
            </a:r>
          </a:p>
          <a:p>
            <a:endParaRPr lang="en-US" sz="2400" smtClean="0"/>
          </a:p>
          <a:p>
            <a:r>
              <a:rPr lang="en-US" sz="2400" smtClean="0"/>
              <a:t>  You must write a letter.</a:t>
            </a:r>
            <a:endParaRPr lang="en-US" sz="2400"/>
          </a:p>
        </p:txBody>
      </p:sp>
      <p:pic>
        <p:nvPicPr>
          <p:cNvPr id="7" name="il_fi" descr="http://www.sd13.org/~mbecker/boy%20writing%20letter.gif"/>
          <p:cNvPicPr/>
          <p:nvPr/>
        </p:nvPicPr>
        <p:blipFill>
          <a:blip r:embed="rId2" cstate="print"/>
          <a:srcRect/>
          <a:stretch>
            <a:fillRect/>
          </a:stretch>
        </p:blipFill>
        <p:spPr bwMode="auto">
          <a:xfrm>
            <a:off x="5029200" y="4495800"/>
            <a:ext cx="1979739" cy="1657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Tenses and Translations</a:t>
            </a:r>
            <a:endParaRPr lang="en-US"/>
          </a:p>
        </p:txBody>
      </p:sp>
      <p:sp>
        <p:nvSpPr>
          <p:cNvPr id="5" name="TextBox 4"/>
          <p:cNvSpPr txBox="1"/>
          <p:nvPr/>
        </p:nvSpPr>
        <p:spPr>
          <a:xfrm>
            <a:off x="1371600" y="533400"/>
            <a:ext cx="5943600" cy="5909310"/>
          </a:xfrm>
          <a:prstGeom prst="rect">
            <a:avLst/>
          </a:prstGeom>
          <a:noFill/>
        </p:spPr>
        <p:txBody>
          <a:bodyPr wrap="square" rtlCol="0">
            <a:spAutoFit/>
          </a:bodyPr>
          <a:lstStyle/>
          <a:p>
            <a:r>
              <a:rPr lang="en-US" smtClean="0"/>
              <a:t> </a:t>
            </a:r>
          </a:p>
          <a:p>
            <a:r>
              <a:rPr lang="en-US" b="1" smtClean="0"/>
              <a:t> </a:t>
            </a:r>
            <a:endParaRPr lang="en-US" smtClean="0"/>
          </a:p>
          <a:p>
            <a:endParaRPr lang="en-US" smtClean="0"/>
          </a:p>
          <a:p>
            <a:endParaRPr lang="en-US" smtClean="0"/>
          </a:p>
          <a:p>
            <a:r>
              <a:rPr lang="en-US" smtClean="0"/>
              <a:t>PRESENT</a:t>
            </a:r>
          </a:p>
          <a:p>
            <a:r>
              <a:rPr lang="en-US" b="1" smtClean="0"/>
              <a:t>Tuum cubiculum purgandum </a:t>
            </a:r>
            <a:r>
              <a:rPr lang="en-US" b="1" smtClean="0">
                <a:solidFill>
                  <a:srgbClr val="C00000"/>
                </a:solidFill>
              </a:rPr>
              <a:t>est</a:t>
            </a:r>
            <a:r>
              <a:rPr lang="en-US" b="1" smtClean="0"/>
              <a:t>.</a:t>
            </a:r>
            <a:endParaRPr lang="en-US" smtClean="0"/>
          </a:p>
          <a:p>
            <a:r>
              <a:rPr lang="en-US" i="1" smtClean="0"/>
              <a:t>Your room must be cleaned.  </a:t>
            </a:r>
            <a:endParaRPr lang="en-US" smtClean="0"/>
          </a:p>
          <a:p>
            <a:r>
              <a:rPr lang="en-US" i="1" smtClean="0"/>
              <a:t>You must clean your room.</a:t>
            </a:r>
            <a:endParaRPr lang="en-US" smtClean="0"/>
          </a:p>
          <a:p>
            <a:r>
              <a:rPr lang="en-US" smtClean="0"/>
              <a:t> </a:t>
            </a:r>
          </a:p>
          <a:p>
            <a:r>
              <a:rPr lang="en-US" smtClean="0"/>
              <a:t> </a:t>
            </a:r>
          </a:p>
          <a:p>
            <a:r>
              <a:rPr lang="en-US" smtClean="0"/>
              <a:t>PAST</a:t>
            </a:r>
          </a:p>
          <a:p>
            <a:r>
              <a:rPr lang="en-US" b="1" smtClean="0"/>
              <a:t>Tuum cubiculum purgandum </a:t>
            </a:r>
            <a:r>
              <a:rPr lang="en-US" b="1" smtClean="0">
                <a:solidFill>
                  <a:srgbClr val="C00000"/>
                </a:solidFill>
              </a:rPr>
              <a:t>erat</a:t>
            </a:r>
            <a:r>
              <a:rPr lang="en-US" b="1" smtClean="0"/>
              <a:t>.</a:t>
            </a:r>
            <a:endParaRPr lang="en-US" smtClean="0"/>
          </a:p>
          <a:p>
            <a:r>
              <a:rPr lang="en-US" i="1" smtClean="0"/>
              <a:t>Your room had to be cleaned.  </a:t>
            </a:r>
            <a:br>
              <a:rPr lang="en-US" i="1" smtClean="0"/>
            </a:br>
            <a:r>
              <a:rPr lang="en-US" i="1" smtClean="0"/>
              <a:t>You had to clean your room.</a:t>
            </a:r>
            <a:endParaRPr lang="en-US" smtClean="0"/>
          </a:p>
          <a:p>
            <a:r>
              <a:rPr lang="en-US" smtClean="0"/>
              <a:t> </a:t>
            </a:r>
          </a:p>
          <a:p>
            <a:r>
              <a:rPr lang="en-US" smtClean="0"/>
              <a:t> </a:t>
            </a:r>
          </a:p>
          <a:p>
            <a:r>
              <a:rPr lang="en-US" smtClean="0"/>
              <a:t>FUTURE</a:t>
            </a:r>
          </a:p>
          <a:p>
            <a:r>
              <a:rPr lang="en-US" b="1" smtClean="0"/>
              <a:t>Tuum cubiculum purgandum </a:t>
            </a:r>
            <a:r>
              <a:rPr lang="en-US" b="1" smtClean="0">
                <a:solidFill>
                  <a:srgbClr val="C00000"/>
                </a:solidFill>
              </a:rPr>
              <a:t>erit</a:t>
            </a:r>
            <a:r>
              <a:rPr lang="en-US" b="1" smtClean="0"/>
              <a:t>.</a:t>
            </a:r>
            <a:endParaRPr lang="en-US" smtClean="0"/>
          </a:p>
          <a:p>
            <a:r>
              <a:rPr lang="en-US" i="1" smtClean="0"/>
              <a:t>Your room will have to be cleaned.</a:t>
            </a:r>
            <a:endParaRPr lang="en-US" smtClean="0"/>
          </a:p>
          <a:p>
            <a:r>
              <a:rPr lang="en-US" i="1" smtClean="0"/>
              <a:t>You will have to clean your room.</a:t>
            </a:r>
            <a:endParaRPr lang="en-US" smtClean="0"/>
          </a:p>
          <a:p>
            <a:endParaRPr lang="en-US"/>
          </a:p>
        </p:txBody>
      </p:sp>
      <p:pic>
        <p:nvPicPr>
          <p:cNvPr id="6" name="il_fi" descr="http://pangea.tec.selu.edu/~vmartinez/ETEC644/messy_room.jpg"/>
          <p:cNvPicPr/>
          <p:nvPr/>
        </p:nvPicPr>
        <p:blipFill>
          <a:blip r:embed="rId2" cstate="print"/>
          <a:srcRect/>
          <a:stretch>
            <a:fillRect/>
          </a:stretch>
        </p:blipFill>
        <p:spPr bwMode="auto">
          <a:xfrm>
            <a:off x="5943600" y="2514600"/>
            <a:ext cx="1981200"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Supine</a:t>
            </a:r>
            <a:endParaRPr lang="en-US"/>
          </a:p>
        </p:txBody>
      </p:sp>
      <p:sp>
        <p:nvSpPr>
          <p:cNvPr id="4" name="Slide Number Placeholder 3"/>
          <p:cNvSpPr>
            <a:spLocks noGrp="1"/>
          </p:cNvSpPr>
          <p:nvPr>
            <p:ph type="sldNum" sz="quarter" idx="12"/>
          </p:nvPr>
        </p:nvSpPr>
        <p:spPr/>
        <p:txBody>
          <a:bodyPr/>
          <a:lstStyle/>
          <a:p>
            <a:fld id="{38E8D7F8-7310-46FF-9195-47D25F44F897}" type="slidenum">
              <a:rPr lang="en-US" smtClean="0"/>
              <a:pPr/>
              <a:t>9</a:t>
            </a:fld>
            <a:endParaRPr lang="en-US"/>
          </a:p>
        </p:txBody>
      </p:sp>
      <p:sp>
        <p:nvSpPr>
          <p:cNvPr id="6" name="TextBox 5"/>
          <p:cNvSpPr txBox="1"/>
          <p:nvPr/>
        </p:nvSpPr>
        <p:spPr>
          <a:xfrm>
            <a:off x="685800" y="1600200"/>
            <a:ext cx="6781800" cy="4154984"/>
          </a:xfrm>
          <a:prstGeom prst="rect">
            <a:avLst/>
          </a:prstGeom>
          <a:noFill/>
        </p:spPr>
        <p:txBody>
          <a:bodyPr wrap="square" rtlCol="0">
            <a:spAutoFit/>
          </a:bodyPr>
          <a:lstStyle/>
          <a:p>
            <a:r>
              <a:rPr lang="en-US" sz="2400"/>
              <a:t>The supine is the 4th principal part of a verb but with the neuter singular ending in accusative or ablative case. </a:t>
            </a:r>
          </a:p>
          <a:p>
            <a:endParaRPr lang="en-US" sz="2400"/>
          </a:p>
          <a:p>
            <a:r>
              <a:rPr lang="en-US" sz="2400"/>
              <a:t>With the accusative, it expresses purpose.</a:t>
            </a:r>
            <a:br>
              <a:rPr lang="en-US" sz="2400"/>
            </a:br>
            <a:r>
              <a:rPr lang="en-US" sz="2400"/>
              <a:t/>
            </a:r>
            <a:br>
              <a:rPr lang="en-US" sz="2400"/>
            </a:br>
            <a:r>
              <a:rPr lang="en-US" sz="2400"/>
              <a:t>              Venit hic </a:t>
            </a:r>
            <a:r>
              <a:rPr lang="en-US" sz="2400" b="1"/>
              <a:t>rogatum</a:t>
            </a:r>
            <a:r>
              <a:rPr lang="en-US" sz="2400"/>
              <a:t> auxilium. </a:t>
            </a:r>
            <a:br>
              <a:rPr lang="en-US" sz="2400"/>
            </a:br>
            <a:r>
              <a:rPr lang="en-US" sz="2400"/>
              <a:t/>
            </a:r>
            <a:br>
              <a:rPr lang="en-US" sz="2400"/>
            </a:br>
            <a:r>
              <a:rPr lang="en-US" sz="2400"/>
              <a:t>    </a:t>
            </a:r>
            <a:r>
              <a:rPr lang="en-US" sz="2400" smtClean="0"/>
              <a:t>    He </a:t>
            </a:r>
            <a:r>
              <a:rPr lang="en-US" sz="2400"/>
              <a:t>came here asking for help.</a:t>
            </a:r>
          </a:p>
          <a:p>
            <a:endParaRPr lang="en-US" sz="2400"/>
          </a:p>
          <a:p>
            <a:r>
              <a:rPr lang="en-US" sz="2400"/>
              <a:t> </a:t>
            </a: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4137" y="3704922"/>
            <a:ext cx="2066925" cy="2066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3781768"/>
      </p:ext>
    </p:extLst>
  </p:cSld>
  <p:clrMapOvr>
    <a:masterClrMapping/>
  </p:clrMapOvr>
</p:sld>
</file>

<file path=ppt/theme/theme1.xml><?xml version="1.0" encoding="utf-8"?>
<a:theme xmlns:a="http://schemas.openxmlformats.org/drawingml/2006/main" name="Roman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sianPacAmerHerMonth_TP10131490">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7A0A243-438E-485B-8F28-90C0D5ACF1C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Romans</Template>
  <TotalTime>432</TotalTime>
  <Words>1264</Words>
  <Application>Microsoft Office PowerPoint</Application>
  <PresentationFormat>On-screen Show (4:3)</PresentationFormat>
  <Paragraphs>199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Romans</vt:lpstr>
      <vt:lpstr>Chapter Twenty-seven </vt:lpstr>
      <vt:lpstr>Contents</vt:lpstr>
      <vt:lpstr>Impersonal verbs have “it” as the subject.</vt:lpstr>
      <vt:lpstr>Another impersonal verb</vt:lpstr>
      <vt:lpstr>Yet another impersonal verb.</vt:lpstr>
      <vt:lpstr>Passive Periphrastic</vt:lpstr>
      <vt:lpstr>Dative of Agent</vt:lpstr>
      <vt:lpstr>Tenses and Translations</vt:lpstr>
      <vt:lpstr>Supine</vt:lpstr>
      <vt:lpstr>Supine</vt:lpstr>
      <vt:lpstr>Vocabulary</vt:lpstr>
      <vt:lpstr>Exercise A.</vt:lpstr>
      <vt:lpstr>Exercise B.</vt:lpstr>
      <vt:lpstr>PowerPoint Presentation</vt:lpstr>
      <vt:lpstr>PowerPoint Presentation</vt:lpstr>
      <vt:lpstr>PowerPoint Presentation</vt:lpstr>
      <vt:lpstr>The Land of Galilee</vt:lpstr>
      <vt:lpstr>James 1:9-13</vt:lpstr>
      <vt:lpstr>Questions about James</vt:lpstr>
      <vt:lpstr>The Soldiers’ Story</vt:lpstr>
      <vt:lpstr>The Soldiers’ Story</vt:lpstr>
      <vt:lpstr>The Soldiers’ Story</vt:lpstr>
      <vt:lpstr>The Soldiers’ Story</vt:lpstr>
      <vt:lpstr>The Soldiers’ Story</vt:lpstr>
      <vt:lpstr>The Soldiers’ Story</vt:lpstr>
      <vt:lpstr>The Soldiers’ Story</vt:lpstr>
      <vt:lpstr>The Soldiers’ Story</vt:lpstr>
      <vt:lpstr>The Soldiers’ Story</vt:lpstr>
      <vt:lpstr>A Roman Soldier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Customer</dc:creator>
  <cp:lastModifiedBy>Owner</cp:lastModifiedBy>
  <cp:revision>50</cp:revision>
  <dcterms:created xsi:type="dcterms:W3CDTF">2011-02-22T18:00:24Z</dcterms:created>
  <dcterms:modified xsi:type="dcterms:W3CDTF">2019-06-11T16:19:22Z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TC030000623</vt:lpwstr>
  </property>
</Properties>
</file>