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2"/>
  </p:sldMasterIdLst>
  <p:notesMasterIdLst>
    <p:notesMasterId r:id="rId33"/>
  </p:notesMasterIdLst>
  <p:handoutMasterIdLst>
    <p:handoutMasterId r:id="rId34"/>
  </p:handoutMasterIdLst>
  <p:sldIdLst>
    <p:sldId id="277" r:id="rId3"/>
    <p:sldId id="257" r:id="rId4"/>
    <p:sldId id="258" r:id="rId5"/>
    <p:sldId id="286" r:id="rId6"/>
    <p:sldId id="287" r:id="rId7"/>
    <p:sldId id="300" r:id="rId8"/>
    <p:sldId id="301" r:id="rId9"/>
    <p:sldId id="302" r:id="rId10"/>
    <p:sldId id="321" r:id="rId11"/>
    <p:sldId id="303" r:id="rId12"/>
    <p:sldId id="278" r:id="rId13"/>
    <p:sldId id="289" r:id="rId14"/>
    <p:sldId id="290"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317" r:id="rId29"/>
    <p:sldId id="318" r:id="rId30"/>
    <p:sldId id="320" r:id="rId31"/>
    <p:sldId id="319"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58023"/>
    <a:srgbClr val="480000"/>
    <a:srgbClr val="99CCFF"/>
    <a:srgbClr val="FFFFF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80" d="100"/>
          <a:sy n="80" d="100"/>
        </p:scale>
        <p:origin x="-936" y="-84"/>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183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185B626-9074-40F9-8B9A-1D0844EF0C1D}" type="datetimeFigureOut">
              <a:rPr lang="en-US" smtClean="0"/>
              <a:pPr/>
              <a:t>6/11/2019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5CAE87-8C1A-4519-A70D-D2E53F5297D5}" type="slidenum">
              <a:rPr lang="en-US" smtClean="0"/>
              <a:pPr/>
              <a:t>‹#›</a:t>
            </a:fld>
            <a:endParaRPr lang="en-US"/>
          </a:p>
        </p:txBody>
      </p:sp>
    </p:spTree>
    <p:extLst>
      <p:ext uri="{BB962C8B-B14F-4D97-AF65-F5344CB8AC3E}">
        <p14:creationId xmlns:p14="http://schemas.microsoft.com/office/powerpoint/2010/main" val="307219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C7031C-F503-4FB4-8641-F9F61C85912A}" type="datetimeFigureOut">
              <a:rPr lang="en-US" smtClean="0"/>
              <a:pPr/>
              <a:t>6/11/2019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B57D10-5958-44B1-BF27-E0743AF1B594}" type="slidenum">
              <a:rPr lang="en-US" smtClean="0"/>
              <a:pPr/>
              <a:t>‹#›</a:t>
            </a:fld>
            <a:endParaRPr lang="en-US"/>
          </a:p>
        </p:txBody>
      </p:sp>
    </p:spTree>
    <p:extLst>
      <p:ext uri="{BB962C8B-B14F-4D97-AF65-F5344CB8AC3E}">
        <p14:creationId xmlns:p14="http://schemas.microsoft.com/office/powerpoint/2010/main" val="3903258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0967" name="Picture 7" descr="hispanic_hm_pg1"/>
          <p:cNvPicPr>
            <a:picLocks noChangeAspect="1" noChangeArrowheads="1"/>
          </p:cNvPicPr>
          <p:nvPr/>
        </p:nvPicPr>
        <p:blipFill>
          <a:blip r:embed="rId2" cstate="print"/>
          <a:stretch>
            <a:fillRect/>
          </a:stretch>
        </p:blipFill>
        <p:spPr bwMode="auto">
          <a:xfrm>
            <a:off x="3166" y="0"/>
            <a:ext cx="9137667" cy="6858000"/>
          </a:xfrm>
          <a:prstGeom prst="rect">
            <a:avLst/>
          </a:prstGeom>
          <a:noFill/>
        </p:spPr>
      </p:pic>
      <p:sp>
        <p:nvSpPr>
          <p:cNvPr id="40968" name="Rectangle 8"/>
          <p:cNvSpPr>
            <a:spLocks noGrp="1" noChangeArrowheads="1"/>
          </p:cNvSpPr>
          <p:nvPr>
            <p:ph type="ctrTitle"/>
          </p:nvPr>
        </p:nvSpPr>
        <p:spPr>
          <a:xfrm>
            <a:off x="685800" y="2819400"/>
            <a:ext cx="7772400" cy="2057400"/>
          </a:xfrm>
        </p:spPr>
        <p:txBody>
          <a:bodyPr/>
          <a:lstStyle>
            <a:lvl1pPr algn="ctr">
              <a:defRPr smtClean="0"/>
            </a:lvl1pPr>
          </a:lstStyle>
          <a:p>
            <a:r>
              <a:rPr lang="en-US" smtClean="0"/>
              <a:t>Click to edit Master title style</a:t>
            </a:r>
          </a:p>
        </p:txBody>
      </p:sp>
      <p:sp>
        <p:nvSpPr>
          <p:cNvPr id="40969" name="Rectangle 9"/>
          <p:cNvSpPr>
            <a:spLocks noGrp="1" noChangeArrowheads="1"/>
          </p:cNvSpPr>
          <p:nvPr>
            <p:ph type="subTitle" idx="1"/>
          </p:nvPr>
        </p:nvSpPr>
        <p:spPr>
          <a:xfrm>
            <a:off x="1219200" y="381000"/>
            <a:ext cx="6400800" cy="914400"/>
          </a:xfrm>
        </p:spPr>
        <p:txBody>
          <a:bodyPr/>
          <a:lstStyle>
            <a:lvl1pPr marL="0" indent="0" algn="ctr">
              <a:buFontTx/>
              <a:buNone/>
              <a:defRPr sz="2400" smtClean="0"/>
            </a:lvl1pPr>
          </a:lstStyle>
          <a:p>
            <a:r>
              <a:rPr lang="en-US" smtClean="0"/>
              <a:t>Click to edit Master subtitle style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68"/>
                                        </p:tgtEl>
                                        <p:attrNameLst>
                                          <p:attrName>style.visibility</p:attrName>
                                        </p:attrNameLst>
                                      </p:cBhvr>
                                      <p:to>
                                        <p:strVal val="visible"/>
                                      </p:to>
                                    </p:set>
                                    <p:animEffect transition="in" filter="dissolve">
                                      <p:cBhvr>
                                        <p:cTn id="7" dur="500"/>
                                        <p:tgtEl>
                                          <p:spTgt spid="4096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0969">
                                            <p:txEl>
                                              <p:pRg st="0" end="0"/>
                                            </p:txEl>
                                          </p:spTgt>
                                        </p:tgtEl>
                                        <p:attrNameLst>
                                          <p:attrName>style.visibility</p:attrName>
                                        </p:attrNameLst>
                                      </p:cBhvr>
                                      <p:to>
                                        <p:strVal val="visible"/>
                                      </p:to>
                                    </p:set>
                                    <p:animEffect transition="in" filter="dissolve">
                                      <p:cBhvr>
                                        <p:cTn id="11" dur="500"/>
                                        <p:tgtEl>
                                          <p:spTgt spid="409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8" grpId="0" autoUpdateAnimBg="0"/>
      <p:bldP spid="40969" grpId="0" build="p" autoUpdateAnimBg="0" advAuto="0">
        <p:tmplLst>
          <p:tmpl lvl="1">
            <p:tnLst>
              <p:par>
                <p:cTn presetID="9" presetClass="entr" presetSubtype="0" fill="hold" nodeType="afterEffect">
                  <p:stCondLst>
                    <p:cond delay="0"/>
                  </p:stCondLst>
                  <p:childTnLst>
                    <p:set>
                      <p:cBhvr>
                        <p:cTn dur="1" fill="hold">
                          <p:stCondLst>
                            <p:cond delay="0"/>
                          </p:stCondLst>
                        </p:cTn>
                        <p:tgtEl>
                          <p:spTgt spid="40969"/>
                        </p:tgtEl>
                        <p:attrNameLst>
                          <p:attrName>style.visibility</p:attrName>
                        </p:attrNameLst>
                      </p:cBhvr>
                      <p:to>
                        <p:strVal val="visible"/>
                      </p:to>
                    </p:set>
                    <p:animEffect transition="in" filter="dissolve">
                      <p:cBhvr>
                        <p:cTn dur="500"/>
                        <p:tgtEl>
                          <p:spTgt spid="40969"/>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endParaRPr lang="en-US"/>
          </a:p>
        </p:txBody>
      </p:sp>
      <p:sp>
        <p:nvSpPr>
          <p:cNvPr id="5" name="Rectangle 11"/>
          <p:cNvSpPr>
            <a:spLocks noGrp="1" noChangeArrowheads="1"/>
          </p:cNvSpPr>
          <p:nvPr>
            <p:ph type="ftr" sz="quarter" idx="11"/>
          </p:nvPr>
        </p:nvSpPr>
        <p:spPr>
          <a:ln/>
        </p:spPr>
        <p:txBody>
          <a:bodyPr/>
          <a:lstStyle>
            <a:lvl1pPr>
              <a:defRPr/>
            </a:lvl1pPr>
          </a:lstStyle>
          <a:p>
            <a:r>
              <a:rPr lang="en-US" smtClean="0"/>
              <a:t>www.themegallery.com</a:t>
            </a:r>
            <a:endParaRPr lang="en-US"/>
          </a:p>
        </p:txBody>
      </p:sp>
      <p:sp>
        <p:nvSpPr>
          <p:cNvPr id="6" name="Rectangle 12"/>
          <p:cNvSpPr>
            <a:spLocks noGrp="1" noChangeArrowheads="1"/>
          </p:cNvSpPr>
          <p:nvPr>
            <p:ph type="sldNum" sz="quarter" idx="12"/>
          </p:nvPr>
        </p:nvSpPr>
        <p:spPr>
          <a:ln/>
        </p:spPr>
        <p:txBody>
          <a:bodyPr/>
          <a:lstStyle>
            <a:lvl1pPr>
              <a:defRPr/>
            </a:lvl1pPr>
          </a:lstStyle>
          <a:p>
            <a:fld id="{720C4227-2D90-40AD-A4A4-C590427A4CA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endParaRPr lang="en-US"/>
          </a:p>
        </p:txBody>
      </p:sp>
      <p:sp>
        <p:nvSpPr>
          <p:cNvPr id="5" name="Rectangle 11"/>
          <p:cNvSpPr>
            <a:spLocks noGrp="1" noChangeArrowheads="1"/>
          </p:cNvSpPr>
          <p:nvPr>
            <p:ph type="ftr" sz="quarter" idx="11"/>
          </p:nvPr>
        </p:nvSpPr>
        <p:spPr>
          <a:ln/>
        </p:spPr>
        <p:txBody>
          <a:bodyPr/>
          <a:lstStyle>
            <a:lvl1pPr>
              <a:defRPr/>
            </a:lvl1pPr>
          </a:lstStyle>
          <a:p>
            <a:r>
              <a:rPr lang="en-US" smtClean="0"/>
              <a:t>www.themegallery.com</a:t>
            </a:r>
            <a:endParaRPr lang="en-US"/>
          </a:p>
        </p:txBody>
      </p:sp>
      <p:sp>
        <p:nvSpPr>
          <p:cNvPr id="6" name="Rectangle 12"/>
          <p:cNvSpPr>
            <a:spLocks noGrp="1" noChangeArrowheads="1"/>
          </p:cNvSpPr>
          <p:nvPr>
            <p:ph type="sldNum" sz="quarter" idx="12"/>
          </p:nvPr>
        </p:nvSpPr>
        <p:spPr>
          <a:ln/>
        </p:spPr>
        <p:txBody>
          <a:bodyPr/>
          <a:lstStyle>
            <a:lvl1pPr>
              <a:defRPr/>
            </a:lvl1pPr>
          </a:lstStyle>
          <a:p>
            <a:fld id="{B21BF747-0807-4032-BCAC-DE11C78B527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781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6576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endParaRPr lang="en-US"/>
          </a:p>
        </p:txBody>
      </p:sp>
      <p:sp>
        <p:nvSpPr>
          <p:cNvPr id="6" name="Rectangle 11"/>
          <p:cNvSpPr>
            <a:spLocks noGrp="1" noChangeArrowheads="1"/>
          </p:cNvSpPr>
          <p:nvPr>
            <p:ph type="ftr" sz="quarter" idx="11"/>
          </p:nvPr>
        </p:nvSpPr>
        <p:spPr>
          <a:ln/>
        </p:spPr>
        <p:txBody>
          <a:bodyPr/>
          <a:lstStyle>
            <a:lvl1pPr>
              <a:defRPr/>
            </a:lvl1pPr>
          </a:lstStyle>
          <a:p>
            <a:r>
              <a:rPr lang="en-US" smtClean="0"/>
              <a:t>www.themegallery.com</a:t>
            </a:r>
            <a:endParaRPr lang="en-US"/>
          </a:p>
        </p:txBody>
      </p:sp>
      <p:sp>
        <p:nvSpPr>
          <p:cNvPr id="7" name="Rectangle 12"/>
          <p:cNvSpPr>
            <a:spLocks noGrp="1" noChangeArrowheads="1"/>
          </p:cNvSpPr>
          <p:nvPr>
            <p:ph type="sldNum" sz="quarter" idx="12"/>
          </p:nvPr>
        </p:nvSpPr>
        <p:spPr>
          <a:ln/>
        </p:spPr>
        <p:txBody>
          <a:bodyPr/>
          <a:lstStyle>
            <a:lvl1pPr>
              <a:defRPr/>
            </a:lvl1pPr>
          </a:lstStyle>
          <a:p>
            <a:fld id="{1284C15F-A305-4F35-A392-CDFA47A81A10}" type="slidenum">
              <a:rPr lang="en-US" smtClean="0"/>
              <a:pPr/>
              <a:t>‹#›</a:t>
            </a:fld>
            <a:endParaRPr lang="en-US"/>
          </a:p>
        </p:txBody>
      </p:sp>
    </p:spTree>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781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219200"/>
            <a:ext cx="4038600" cy="4724400"/>
          </a:xfrm>
        </p:spPr>
        <p:txBody>
          <a:bodyPr/>
          <a:lstStyle/>
          <a:p>
            <a:pPr lvl="0"/>
            <a:r>
              <a:rPr lang="en-US" noProof="0" smtClean="0"/>
              <a:t>Click icon to add clip art</a:t>
            </a:r>
          </a:p>
        </p:txBody>
      </p:sp>
      <p:sp>
        <p:nvSpPr>
          <p:cNvPr id="5" name="Rectangle 10"/>
          <p:cNvSpPr>
            <a:spLocks noGrp="1" noChangeArrowheads="1"/>
          </p:cNvSpPr>
          <p:nvPr>
            <p:ph type="dt" sz="half" idx="10"/>
          </p:nvPr>
        </p:nvSpPr>
        <p:spPr>
          <a:ln/>
        </p:spPr>
        <p:txBody>
          <a:bodyPr/>
          <a:lstStyle>
            <a:lvl1pPr>
              <a:defRPr/>
            </a:lvl1pPr>
          </a:lstStyle>
          <a:p>
            <a:endParaRPr lang="en-US"/>
          </a:p>
        </p:txBody>
      </p:sp>
      <p:sp>
        <p:nvSpPr>
          <p:cNvPr id="6" name="Rectangle 11"/>
          <p:cNvSpPr>
            <a:spLocks noGrp="1" noChangeArrowheads="1"/>
          </p:cNvSpPr>
          <p:nvPr>
            <p:ph type="ftr" sz="quarter" idx="11"/>
          </p:nvPr>
        </p:nvSpPr>
        <p:spPr>
          <a:ln/>
        </p:spPr>
        <p:txBody>
          <a:bodyPr/>
          <a:lstStyle>
            <a:lvl1pPr>
              <a:defRPr/>
            </a:lvl1pPr>
          </a:lstStyle>
          <a:p>
            <a:r>
              <a:rPr lang="en-US" smtClean="0"/>
              <a:t>www.themegallery.com</a:t>
            </a:r>
            <a:endParaRPr lang="en-US"/>
          </a:p>
        </p:txBody>
      </p:sp>
      <p:sp>
        <p:nvSpPr>
          <p:cNvPr id="7" name="Rectangle 12"/>
          <p:cNvSpPr>
            <a:spLocks noGrp="1" noChangeArrowheads="1"/>
          </p:cNvSpPr>
          <p:nvPr>
            <p:ph type="sldNum" sz="quarter" idx="12"/>
          </p:nvPr>
        </p:nvSpPr>
        <p:spPr>
          <a:ln/>
        </p:spPr>
        <p:txBody>
          <a:bodyPr/>
          <a:lstStyle>
            <a:lvl1pPr>
              <a:defRPr/>
            </a:lvl1pPr>
          </a:lstStyle>
          <a:p>
            <a:fld id="{1284C15F-A305-4F35-A392-CDFA47A81A10}" type="slidenum">
              <a:rPr lang="en-US" smtClean="0"/>
              <a:pPr/>
              <a:t>‹#›</a:t>
            </a:fld>
            <a:endParaRPr lang="en-US"/>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endParaRPr lang="en-US"/>
          </a:p>
        </p:txBody>
      </p:sp>
      <p:sp>
        <p:nvSpPr>
          <p:cNvPr id="5" name="Rectangle 11"/>
          <p:cNvSpPr>
            <a:spLocks noGrp="1" noChangeArrowheads="1"/>
          </p:cNvSpPr>
          <p:nvPr>
            <p:ph type="ftr" sz="quarter" idx="11"/>
          </p:nvPr>
        </p:nvSpPr>
        <p:spPr>
          <a:ln/>
        </p:spPr>
        <p:txBody>
          <a:bodyPr/>
          <a:lstStyle>
            <a:lvl1pPr>
              <a:defRPr/>
            </a:lvl1pPr>
          </a:lstStyle>
          <a:p>
            <a:r>
              <a:rPr lang="en-US" smtClean="0"/>
              <a:t>www.themegallery.com</a:t>
            </a:r>
            <a:endParaRPr lang="en-US"/>
          </a:p>
        </p:txBody>
      </p:sp>
      <p:sp>
        <p:nvSpPr>
          <p:cNvPr id="6" name="Rectangle 12"/>
          <p:cNvSpPr>
            <a:spLocks noGrp="1" noChangeArrowheads="1"/>
          </p:cNvSpPr>
          <p:nvPr>
            <p:ph type="sldNum" sz="quarter" idx="12"/>
          </p:nvPr>
        </p:nvSpPr>
        <p:spPr>
          <a:ln/>
        </p:spPr>
        <p:txBody>
          <a:bodyPr/>
          <a:lstStyle>
            <a:lvl1pPr>
              <a:defRPr/>
            </a:lvl1pPr>
          </a:lstStyle>
          <a:p>
            <a:fld id="{29F93591-D25F-411D-B4E4-3F2B5CA0554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endParaRPr lang="en-US"/>
          </a:p>
        </p:txBody>
      </p:sp>
      <p:sp>
        <p:nvSpPr>
          <p:cNvPr id="5" name="Rectangle 11"/>
          <p:cNvSpPr>
            <a:spLocks noGrp="1" noChangeArrowheads="1"/>
          </p:cNvSpPr>
          <p:nvPr>
            <p:ph type="ftr" sz="quarter" idx="11"/>
          </p:nvPr>
        </p:nvSpPr>
        <p:spPr>
          <a:ln/>
        </p:spPr>
        <p:txBody>
          <a:bodyPr/>
          <a:lstStyle>
            <a:lvl1pPr>
              <a:defRPr/>
            </a:lvl1pPr>
          </a:lstStyle>
          <a:p>
            <a:r>
              <a:rPr lang="en-US" smtClean="0"/>
              <a:t>www.themegallery.com</a:t>
            </a:r>
            <a:endParaRPr lang="en-US"/>
          </a:p>
        </p:txBody>
      </p:sp>
      <p:sp>
        <p:nvSpPr>
          <p:cNvPr id="6" name="Rectangle 12"/>
          <p:cNvSpPr>
            <a:spLocks noGrp="1" noChangeArrowheads="1"/>
          </p:cNvSpPr>
          <p:nvPr>
            <p:ph type="sldNum" sz="quarter" idx="12"/>
          </p:nvPr>
        </p:nvSpPr>
        <p:spPr>
          <a:ln/>
        </p:spPr>
        <p:txBody>
          <a:bodyPr/>
          <a:lstStyle>
            <a:lvl1pPr>
              <a:defRPr/>
            </a:lvl1pPr>
          </a:lstStyle>
          <a:p>
            <a:fld id="{10FC3643-12BF-46D9-B1FD-E97E022DD7F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endParaRPr lang="en-US"/>
          </a:p>
        </p:txBody>
      </p:sp>
      <p:sp>
        <p:nvSpPr>
          <p:cNvPr id="6" name="Rectangle 11"/>
          <p:cNvSpPr>
            <a:spLocks noGrp="1" noChangeArrowheads="1"/>
          </p:cNvSpPr>
          <p:nvPr>
            <p:ph type="ftr" sz="quarter" idx="11"/>
          </p:nvPr>
        </p:nvSpPr>
        <p:spPr>
          <a:ln/>
        </p:spPr>
        <p:txBody>
          <a:bodyPr/>
          <a:lstStyle>
            <a:lvl1pPr>
              <a:defRPr/>
            </a:lvl1pPr>
          </a:lstStyle>
          <a:p>
            <a:r>
              <a:rPr lang="en-US" smtClean="0"/>
              <a:t>www.themegallery.com</a:t>
            </a:r>
            <a:endParaRPr lang="en-US"/>
          </a:p>
        </p:txBody>
      </p:sp>
      <p:sp>
        <p:nvSpPr>
          <p:cNvPr id="7" name="Rectangle 12"/>
          <p:cNvSpPr>
            <a:spLocks noGrp="1" noChangeArrowheads="1"/>
          </p:cNvSpPr>
          <p:nvPr>
            <p:ph type="sldNum" sz="quarter" idx="12"/>
          </p:nvPr>
        </p:nvSpPr>
        <p:spPr>
          <a:ln/>
        </p:spPr>
        <p:txBody>
          <a:bodyPr/>
          <a:lstStyle>
            <a:lvl1pPr>
              <a:defRPr/>
            </a:lvl1pPr>
          </a:lstStyle>
          <a:p>
            <a:fld id="{51964574-90D1-4441-B3F0-C45012D5DCE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endParaRPr lang="en-US"/>
          </a:p>
        </p:txBody>
      </p:sp>
      <p:sp>
        <p:nvSpPr>
          <p:cNvPr id="8" name="Rectangle 11"/>
          <p:cNvSpPr>
            <a:spLocks noGrp="1" noChangeArrowheads="1"/>
          </p:cNvSpPr>
          <p:nvPr>
            <p:ph type="ftr" sz="quarter" idx="11"/>
          </p:nvPr>
        </p:nvSpPr>
        <p:spPr>
          <a:ln/>
        </p:spPr>
        <p:txBody>
          <a:bodyPr/>
          <a:lstStyle>
            <a:lvl1pPr>
              <a:defRPr/>
            </a:lvl1pPr>
          </a:lstStyle>
          <a:p>
            <a:r>
              <a:rPr lang="en-US" smtClean="0"/>
              <a:t>www.themegallery.com</a:t>
            </a:r>
            <a:endParaRPr lang="en-US"/>
          </a:p>
        </p:txBody>
      </p:sp>
      <p:sp>
        <p:nvSpPr>
          <p:cNvPr id="9" name="Rectangle 12"/>
          <p:cNvSpPr>
            <a:spLocks noGrp="1" noChangeArrowheads="1"/>
          </p:cNvSpPr>
          <p:nvPr>
            <p:ph type="sldNum" sz="quarter" idx="12"/>
          </p:nvPr>
        </p:nvSpPr>
        <p:spPr>
          <a:ln/>
        </p:spPr>
        <p:txBody>
          <a:bodyPr/>
          <a:lstStyle>
            <a:lvl1pPr>
              <a:defRPr/>
            </a:lvl1pPr>
          </a:lstStyle>
          <a:p>
            <a:fld id="{CA779F49-EC18-4411-A26B-F010C92DEC9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endParaRPr lang="en-US"/>
          </a:p>
        </p:txBody>
      </p:sp>
      <p:sp>
        <p:nvSpPr>
          <p:cNvPr id="4" name="Rectangle 11"/>
          <p:cNvSpPr>
            <a:spLocks noGrp="1" noChangeArrowheads="1"/>
          </p:cNvSpPr>
          <p:nvPr>
            <p:ph type="ftr" sz="quarter" idx="11"/>
          </p:nvPr>
        </p:nvSpPr>
        <p:spPr>
          <a:ln/>
        </p:spPr>
        <p:txBody>
          <a:bodyPr/>
          <a:lstStyle>
            <a:lvl1pPr>
              <a:defRPr/>
            </a:lvl1pPr>
          </a:lstStyle>
          <a:p>
            <a:r>
              <a:rPr lang="en-US" smtClean="0"/>
              <a:t>www.themegallery.com</a:t>
            </a:r>
            <a:endParaRPr lang="en-US"/>
          </a:p>
        </p:txBody>
      </p:sp>
      <p:sp>
        <p:nvSpPr>
          <p:cNvPr id="5" name="Rectangle 12"/>
          <p:cNvSpPr>
            <a:spLocks noGrp="1" noChangeArrowheads="1"/>
          </p:cNvSpPr>
          <p:nvPr>
            <p:ph type="sldNum" sz="quarter" idx="12"/>
          </p:nvPr>
        </p:nvSpPr>
        <p:spPr>
          <a:ln/>
        </p:spPr>
        <p:txBody>
          <a:bodyPr/>
          <a:lstStyle>
            <a:lvl1pPr>
              <a:defRPr/>
            </a:lvl1pPr>
          </a:lstStyle>
          <a:p>
            <a:fld id="{38E8D7F8-7310-46FF-9195-47D25F44F8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endParaRPr lang="en-US"/>
          </a:p>
        </p:txBody>
      </p:sp>
      <p:sp>
        <p:nvSpPr>
          <p:cNvPr id="3" name="Rectangle 11"/>
          <p:cNvSpPr>
            <a:spLocks noGrp="1" noChangeArrowheads="1"/>
          </p:cNvSpPr>
          <p:nvPr>
            <p:ph type="ftr" sz="quarter" idx="11"/>
          </p:nvPr>
        </p:nvSpPr>
        <p:spPr>
          <a:ln/>
        </p:spPr>
        <p:txBody>
          <a:bodyPr/>
          <a:lstStyle>
            <a:lvl1pPr>
              <a:defRPr/>
            </a:lvl1pPr>
          </a:lstStyle>
          <a:p>
            <a:r>
              <a:rPr lang="en-US" smtClean="0"/>
              <a:t>www.themegallery.com</a:t>
            </a:r>
            <a:endParaRPr lang="en-US"/>
          </a:p>
        </p:txBody>
      </p:sp>
      <p:sp>
        <p:nvSpPr>
          <p:cNvPr id="4" name="Rectangle 12"/>
          <p:cNvSpPr>
            <a:spLocks noGrp="1" noChangeArrowheads="1"/>
          </p:cNvSpPr>
          <p:nvPr>
            <p:ph type="sldNum" sz="quarter" idx="12"/>
          </p:nvPr>
        </p:nvSpPr>
        <p:spPr>
          <a:ln/>
        </p:spPr>
        <p:txBody>
          <a:bodyPr/>
          <a:lstStyle>
            <a:lvl1pPr>
              <a:defRPr/>
            </a:lvl1pPr>
          </a:lstStyle>
          <a:p>
            <a:fld id="{A3D997C4-312A-4F62-B33F-025D9332E66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endParaRPr lang="en-US"/>
          </a:p>
        </p:txBody>
      </p:sp>
      <p:sp>
        <p:nvSpPr>
          <p:cNvPr id="6" name="Rectangle 11"/>
          <p:cNvSpPr>
            <a:spLocks noGrp="1" noChangeArrowheads="1"/>
          </p:cNvSpPr>
          <p:nvPr>
            <p:ph type="ftr" sz="quarter" idx="11"/>
          </p:nvPr>
        </p:nvSpPr>
        <p:spPr>
          <a:ln/>
        </p:spPr>
        <p:txBody>
          <a:bodyPr/>
          <a:lstStyle>
            <a:lvl1pPr>
              <a:defRPr/>
            </a:lvl1pPr>
          </a:lstStyle>
          <a:p>
            <a:r>
              <a:rPr lang="en-US" smtClean="0"/>
              <a:t>www.themegallery.com</a:t>
            </a:r>
            <a:endParaRPr lang="en-US"/>
          </a:p>
        </p:txBody>
      </p:sp>
      <p:sp>
        <p:nvSpPr>
          <p:cNvPr id="7" name="Rectangle 12"/>
          <p:cNvSpPr>
            <a:spLocks noGrp="1" noChangeArrowheads="1"/>
          </p:cNvSpPr>
          <p:nvPr>
            <p:ph type="sldNum" sz="quarter" idx="12"/>
          </p:nvPr>
        </p:nvSpPr>
        <p:spPr>
          <a:ln/>
        </p:spPr>
        <p:txBody>
          <a:bodyPr/>
          <a:lstStyle>
            <a:lvl1pPr>
              <a:defRPr/>
            </a:lvl1pPr>
          </a:lstStyle>
          <a:p>
            <a:fld id="{705FB7A9-452B-4862-A64A-39861F03E7E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endParaRPr lang="en-US"/>
          </a:p>
        </p:txBody>
      </p:sp>
      <p:sp>
        <p:nvSpPr>
          <p:cNvPr id="6" name="Rectangle 11"/>
          <p:cNvSpPr>
            <a:spLocks noGrp="1" noChangeArrowheads="1"/>
          </p:cNvSpPr>
          <p:nvPr>
            <p:ph type="ftr" sz="quarter" idx="11"/>
          </p:nvPr>
        </p:nvSpPr>
        <p:spPr>
          <a:ln/>
        </p:spPr>
        <p:txBody>
          <a:bodyPr/>
          <a:lstStyle>
            <a:lvl1pPr>
              <a:defRPr/>
            </a:lvl1pPr>
          </a:lstStyle>
          <a:p>
            <a:r>
              <a:rPr lang="en-US" smtClean="0"/>
              <a:t>www.themegallery.com</a:t>
            </a:r>
            <a:endParaRPr lang="en-US"/>
          </a:p>
        </p:txBody>
      </p:sp>
      <p:sp>
        <p:nvSpPr>
          <p:cNvPr id="7" name="Rectangle 12"/>
          <p:cNvSpPr>
            <a:spLocks noGrp="1" noChangeArrowheads="1"/>
          </p:cNvSpPr>
          <p:nvPr>
            <p:ph type="sldNum" sz="quarter" idx="12"/>
          </p:nvPr>
        </p:nvSpPr>
        <p:spPr>
          <a:ln/>
        </p:spPr>
        <p:txBody>
          <a:bodyPr/>
          <a:lstStyle>
            <a:lvl1pPr>
              <a:defRPr/>
            </a:lvl1pPr>
          </a:lstStyle>
          <a:p>
            <a:fld id="{E2BFF2D2-05BA-4F27-B503-52DA60CCD54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8" name="Picture 14" descr="hispanic_hm_pg2_V2"/>
          <p:cNvPicPr>
            <a:picLocks noChangeAspect="1" noChangeArrowheads="1"/>
          </p:cNvPicPr>
          <p:nvPr/>
        </p:nvPicPr>
        <p:blipFill>
          <a:blip r:embed="rId15" cstate="print"/>
          <a:stretch>
            <a:fillRect/>
          </a:stretch>
        </p:blipFill>
        <p:spPr bwMode="auto">
          <a:xfrm>
            <a:off x="3166" y="0"/>
            <a:ext cx="9137667" cy="6858000"/>
          </a:xfrm>
          <a:prstGeom prst="rect">
            <a:avLst/>
          </a:prstGeom>
          <a:noFill/>
        </p:spPr>
      </p:pic>
      <p:sp>
        <p:nvSpPr>
          <p:cNvPr id="1032" name="Rectangle 8"/>
          <p:cNvSpPr>
            <a:spLocks noGrp="1" noChangeArrowheads="1"/>
          </p:cNvSpPr>
          <p:nvPr>
            <p:ph type="title"/>
          </p:nvPr>
        </p:nvSpPr>
        <p:spPr bwMode="auto">
          <a:xfrm>
            <a:off x="457200" y="76200"/>
            <a:ext cx="6781800" cy="1066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3" name="Rectangle 9"/>
          <p:cNvSpPr>
            <a:spLocks noGrp="1" noChangeArrowheads="1"/>
          </p:cNvSpPr>
          <p:nvPr>
            <p:ph type="body" idx="1"/>
          </p:nvPr>
        </p:nvSpPr>
        <p:spPr bwMode="auto">
          <a:xfrm>
            <a:off x="457200" y="1219200"/>
            <a:ext cx="82296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Rectangle 10"/>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400">
                <a:latin typeface="Times New Roman" pitchFamily="18" charset="0"/>
              </a:defRPr>
            </a:lvl1pPr>
          </a:lstStyle>
          <a:p>
            <a:endParaRPr lang="en-US"/>
          </a:p>
        </p:txBody>
      </p:sp>
      <p:sp>
        <p:nvSpPr>
          <p:cNvPr id="1035" name="Rectangle 11"/>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1" sz="1400">
                <a:latin typeface="Times New Roman" pitchFamily="18" charset="0"/>
              </a:defRPr>
            </a:lvl1pPr>
          </a:lstStyle>
          <a:p>
            <a:r>
              <a:rPr lang="en-US" smtClean="0"/>
              <a:t>www.themegallery.com</a:t>
            </a:r>
            <a:endParaRPr lang="en-US"/>
          </a:p>
        </p:txBody>
      </p:sp>
      <p:sp>
        <p:nvSpPr>
          <p:cNvPr id="1036" name="Rectangle 12"/>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400">
                <a:latin typeface="Times New Roman" pitchFamily="18" charset="0"/>
              </a:defRPr>
            </a:lvl1pPr>
          </a:lstStyle>
          <a:p>
            <a:fld id="{1284C15F-A305-4F35-A392-CDFA47A81A1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iming>
    <p:tnLst>
      <p:par>
        <p:cTn id="1" dur="indefinite" restart="never" nodeType="tmRoot"/>
      </p:par>
    </p:tnLst>
  </p:timing>
  <p:hf hdr="0" dt="0"/>
  <p:txStyles>
    <p:titleStyle>
      <a:lvl1pPr algn="l" rtl="0" eaLnBrk="1" fontAlgn="base" hangingPunct="1">
        <a:spcBef>
          <a:spcPct val="0"/>
        </a:spcBef>
        <a:spcAft>
          <a:spcPct val="0"/>
        </a:spcAft>
        <a:defRPr sz="3600">
          <a:solidFill>
            <a:srgbClr val="000000"/>
          </a:solidFill>
          <a:latin typeface="+mj-lt"/>
          <a:ea typeface="+mj-ea"/>
          <a:cs typeface="+mj-cs"/>
        </a:defRPr>
      </a:lvl1pPr>
      <a:lvl2pPr algn="l" rtl="0" eaLnBrk="1" fontAlgn="base" hangingPunct="1">
        <a:spcBef>
          <a:spcPct val="0"/>
        </a:spcBef>
        <a:spcAft>
          <a:spcPct val="0"/>
        </a:spcAft>
        <a:defRPr sz="3600">
          <a:solidFill>
            <a:srgbClr val="000000"/>
          </a:solidFill>
          <a:latin typeface="Gill Sans MT" pitchFamily="34" charset="0"/>
        </a:defRPr>
      </a:lvl2pPr>
      <a:lvl3pPr algn="l" rtl="0" eaLnBrk="1" fontAlgn="base" hangingPunct="1">
        <a:spcBef>
          <a:spcPct val="0"/>
        </a:spcBef>
        <a:spcAft>
          <a:spcPct val="0"/>
        </a:spcAft>
        <a:defRPr sz="3600">
          <a:solidFill>
            <a:srgbClr val="000000"/>
          </a:solidFill>
          <a:latin typeface="Gill Sans MT" pitchFamily="34" charset="0"/>
        </a:defRPr>
      </a:lvl3pPr>
      <a:lvl4pPr algn="l" rtl="0" eaLnBrk="1" fontAlgn="base" hangingPunct="1">
        <a:spcBef>
          <a:spcPct val="0"/>
        </a:spcBef>
        <a:spcAft>
          <a:spcPct val="0"/>
        </a:spcAft>
        <a:defRPr sz="3600">
          <a:solidFill>
            <a:srgbClr val="000000"/>
          </a:solidFill>
          <a:latin typeface="Gill Sans MT" pitchFamily="34" charset="0"/>
        </a:defRPr>
      </a:lvl4pPr>
      <a:lvl5pPr algn="l" rtl="0" eaLnBrk="1" fontAlgn="base" hangingPunct="1">
        <a:spcBef>
          <a:spcPct val="0"/>
        </a:spcBef>
        <a:spcAft>
          <a:spcPct val="0"/>
        </a:spcAft>
        <a:defRPr sz="3600">
          <a:solidFill>
            <a:srgbClr val="000000"/>
          </a:solidFill>
          <a:latin typeface="Gill Sans MT" pitchFamily="34" charset="0"/>
        </a:defRPr>
      </a:lvl5pPr>
      <a:lvl6pPr marL="457200" algn="l" rtl="0" eaLnBrk="1" fontAlgn="base" hangingPunct="1">
        <a:spcBef>
          <a:spcPct val="0"/>
        </a:spcBef>
        <a:spcAft>
          <a:spcPct val="0"/>
        </a:spcAft>
        <a:defRPr sz="3600">
          <a:solidFill>
            <a:srgbClr val="000000"/>
          </a:solidFill>
          <a:latin typeface="Gill Sans MT" pitchFamily="34" charset="0"/>
        </a:defRPr>
      </a:lvl6pPr>
      <a:lvl7pPr marL="914400" algn="l" rtl="0" eaLnBrk="1" fontAlgn="base" hangingPunct="1">
        <a:spcBef>
          <a:spcPct val="0"/>
        </a:spcBef>
        <a:spcAft>
          <a:spcPct val="0"/>
        </a:spcAft>
        <a:defRPr sz="3600">
          <a:solidFill>
            <a:srgbClr val="000000"/>
          </a:solidFill>
          <a:latin typeface="Gill Sans MT" pitchFamily="34" charset="0"/>
        </a:defRPr>
      </a:lvl7pPr>
      <a:lvl8pPr marL="1371600" algn="l" rtl="0" eaLnBrk="1" fontAlgn="base" hangingPunct="1">
        <a:spcBef>
          <a:spcPct val="0"/>
        </a:spcBef>
        <a:spcAft>
          <a:spcPct val="0"/>
        </a:spcAft>
        <a:defRPr sz="3600">
          <a:solidFill>
            <a:srgbClr val="000000"/>
          </a:solidFill>
          <a:latin typeface="Gill Sans MT" pitchFamily="34" charset="0"/>
        </a:defRPr>
      </a:lvl8pPr>
      <a:lvl9pPr marL="1828800" algn="l" rtl="0" eaLnBrk="1" fontAlgn="base" hangingPunct="1">
        <a:spcBef>
          <a:spcPct val="0"/>
        </a:spcBef>
        <a:spcAft>
          <a:spcPct val="0"/>
        </a:spcAft>
        <a:defRPr sz="3600">
          <a:solidFill>
            <a:srgbClr val="000000"/>
          </a:solidFill>
          <a:latin typeface="Gill Sans MT" pitchFamily="34" charset="0"/>
        </a:defRPr>
      </a:lvl9pPr>
    </p:titleStyle>
    <p:bodyStyle>
      <a:lvl1pPr marL="342900" indent="-342900" algn="l" rtl="0" eaLnBrk="1" fontAlgn="base" hangingPunct="1">
        <a:spcBef>
          <a:spcPct val="20000"/>
        </a:spcBef>
        <a:spcAft>
          <a:spcPct val="0"/>
        </a:spcAft>
        <a:buClr>
          <a:schemeClr val="tx1"/>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600">
          <a:solidFill>
            <a:srgbClr val="000000"/>
          </a:solidFill>
          <a:latin typeface="+mn-lt"/>
        </a:defRPr>
      </a:lvl2pPr>
      <a:lvl3pPr marL="1143000" indent="-228600" algn="l" rtl="0" eaLnBrk="1" fontAlgn="base" hangingPunct="1">
        <a:spcBef>
          <a:spcPct val="20000"/>
        </a:spcBef>
        <a:spcAft>
          <a:spcPct val="0"/>
        </a:spcAft>
        <a:buClr>
          <a:schemeClr val="tx1"/>
        </a:buClr>
        <a:buChar char="•"/>
        <a:defRPr sz="2400">
          <a:solidFill>
            <a:srgbClr val="000000"/>
          </a:solidFill>
          <a:latin typeface="+mn-lt"/>
        </a:defRPr>
      </a:lvl3pPr>
      <a:lvl4pPr marL="1600200" indent="-228600" algn="l" rtl="0" eaLnBrk="1" fontAlgn="base" hangingPunct="1">
        <a:spcBef>
          <a:spcPct val="20000"/>
        </a:spcBef>
        <a:spcAft>
          <a:spcPct val="0"/>
        </a:spcAft>
        <a:buClr>
          <a:schemeClr val="tx1"/>
        </a:buClr>
        <a:buChar char="•"/>
        <a:defRPr sz="2000">
          <a:solidFill>
            <a:srgbClr val="000000"/>
          </a:solidFill>
          <a:latin typeface="+mn-lt"/>
        </a:defRPr>
      </a:lvl4pPr>
      <a:lvl5pPr marL="2057400" indent="-228600" algn="l" rtl="0" eaLnBrk="1" fontAlgn="base" hangingPunct="1">
        <a:spcBef>
          <a:spcPct val="20000"/>
        </a:spcBef>
        <a:spcAft>
          <a:spcPct val="0"/>
        </a:spcAft>
        <a:buClr>
          <a:schemeClr val="tx1"/>
        </a:buClr>
        <a:buChar char="•"/>
        <a:defRPr sz="2000">
          <a:solidFill>
            <a:srgbClr val="000000"/>
          </a:solidFill>
          <a:latin typeface="+mn-lt"/>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imgres?imgurl=http://buddhismweb.org/__oneclick_uploads/2007/05/istock_000002680448xsmall.jpg&amp;imgrefurl=http://buddhismweb.org/?cat=2&amp;usg=__zbN1l8VzuTobH3K8Cp0lqZ2Lw0Q=&amp;h=282&amp;w=425&amp;sz=157&amp;hl=en&amp;start=14&amp;sig2=iB8tScN5K2yO9Gx9ygUK0Q&amp;zoom=1&amp;tbnid=ri_KaEUdQYRh3M:&amp;tbnh=84&amp;tbnw=126&amp;ei=qGyLTfeoJYmmsQOe9dSYCg&amp;prev=/images?q=suffering&amp;um=1&amp;hl=en&amp;sa=N&amp;rlz=1T4SKPT_enUS402US402&amp;biw=1150&amp;bih=713&amp;tbm=isch&amp;um=1&amp;itbs=1"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imgres?imgurl=http://www.mil.state.or.us/OMFH/FH_background2.png&amp;imgrefurl=http://www.mil.state.or.us/OMFH/&amp;usg=__0gjrZf_r7-BCPPjZPFYYi7UBr1s=&amp;h=414&amp;w=608&amp;sz=498&amp;hl=en&amp;start=5&amp;sig2=5ruAdRftcY4Rg4Znr8FURw&amp;zoom=1&amp;tbnid=1DNleqebdgVh1M:&amp;tbnh=93&amp;tbnw=136&amp;ei=Zm2LTdWJKoe2sAOj3PmpCg&amp;prev=/images?q=military+funeral&amp;um=1&amp;hl=en&amp;rlz=1T4SKPT_enUS402US402&amp;biw=1150&amp;bih=713&amp;tbm=isch&amp;um=1&amp;itbs=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imgres?imgurl=http://4.bp.blogspot.com/_XWb8ai68gAE/TOyAFYiTfLI/AAAAAAAABYw/Guoa9L5tr-g/s1600/Marys+house+ephesus.jpg&amp;imgrefurl=http://devotionalonjesus.blogspot.com/2010_11_01_archive.html&amp;usg=__DaTmZLaP71hyJUPtyO5zRkzh-Uc=&amp;h=562&amp;w=800&amp;sz=563&amp;hl=en&amp;start=10&amp;sig2=LQ0f37_xVi1rg35zb6B6UQ&amp;zoom=1&amp;tbnid=5snZfzh5neWbKM:&amp;tbnh=100&amp;tbnw=143&amp;ei=ZXqLTbbmBYmesQO88eWYCg&amp;prev=/images?q=ancient+house+in+Bethany&amp;hl=en&amp;biw=1167&amp;bih=713&amp;gbv=2&amp;tbm=isch&amp;itbs=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imgres?imgurl=http://www.pipestonetravel.com/wp-content/uploads/2007/11/Roman-soldier.gif&amp;imgrefurl=http://www.pipestonetravel.com/?cat=15&amp;usg=__WlNY6sqt4jNpHxotln2ZRI3kJsc=&amp;h=533&amp;w=400&amp;sz=209&amp;hl=en&amp;start=10&amp;sig2=Ie0gHbHc-mjaGAH1ppRi6Q&amp;zoom=1&amp;tbnid=nyMjFM9TYY8T6M:&amp;tbnh=132&amp;tbnw=99&amp;ei=snqLTffxKYzEsAOo0-CdCg&amp;prev=/images?q=Roman+soldier&amp;hl=en&amp;biw=1167&amp;bih=713&amp;gbv=2&amp;tbm=isch&amp;itbs=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imgres?imgurl=http://edhird.files.wordpress.com/2010/07/pontius-pilate.jpg&amp;imgrefurl=https://edhird.wordpress.com/tag/good-book/&amp;usg=__FfJR2Q1RO9AhkTMiu889H3YRiJs=&amp;h=250&amp;w=300&amp;sz=16&amp;hl=en&amp;start=4&amp;sig2=J3rSWxeM9d6zBLyOCdj5QQ&amp;zoom=1&amp;tbnid=t8RKIOCNNpwq9M:&amp;tbnh=97&amp;tbnw=116&amp;ei=RH2LTdTPDYSmsQPh7NSSCg&amp;prev=/images?q=Pontius+pilate&amp;um=1&amp;hl=en&amp;rlz=1T4SKPT_enUS402US402&amp;biw=1150&amp;bih=713&amp;tbm=isch&amp;um=1&amp;itbs=1"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m/imgres?imgurl=http://2.bp.blogspot.com/_PGQuq9sErQY/SYpOV7OCjEI/AAAAAAAAALI/7ZgFCZr51iI/s320/Passion_of_Christ_Simon_of_Cyrene.jpg&amp;imgrefurl=http://lavitaebella-mamabear.blogspot.com/&amp;usg=__SNvslfnOWoSQJ1azBO3CFjw382Q=&amp;h=245&amp;w=200&amp;sz=16&amp;hl=en&amp;start=6&amp;sig2=Btk6XCkJCguM5W4elqw2VA&amp;zoom=1&amp;tbnid=oZLHfeAz0bZWaM:&amp;tbnh=110&amp;tbnw=90&amp;ei=s32LTbWAKJPCsAProsWwCg&amp;prev=/images?q=simon+carries+the+cross&amp;um=1&amp;hl=en&amp;rlz=1T4SKPT_enUS402US402&amp;biw=1150&amp;bih=713&amp;tbm=isch&amp;um=1&amp;itbs=1"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imgres?imgurl=http://www.englishare.net/literature/dc-roman-coin.gif&amp;imgrefurl=http://www.englishare.net/literature/POL-DC-Augustus.htm&amp;usg=__tK3bUDd_ut2_RsysnKIOzpvkuPY=&amp;h=300&amp;w=300&amp;sz=69&amp;hl=en&amp;start=1&amp;sig2=TTuMqlLYgwkOh-3ZgyJfoA&amp;zoom=1&amp;tbnid=RLeqQirApi1jGM:&amp;tbnh=116&amp;tbnw=116&amp;ei=aGCLTazKCoe6sAPuybWZCg&amp;prev=/images?q=Roman+coin&amp;hl=en&amp;biw=1167&amp;bih=713&amp;gbv=2&amp;tbm=isch&amp;itbs=1"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om/imgres?imgurl=http://www.livius.org/a/germany/haltern/haltern_barracks1.JPG&amp;imgrefurl=http://www.livius.org/ha-hd/haltern/haltern.html&amp;usg=___DuCdLOoKUB-2QeMf6rRl97lRMU=&amp;h=604&amp;w=800&amp;sz=100&amp;hl=en&amp;start=4&amp;sig2=6hGt9i-dMkaO8l7dVp8I-Q&amp;zoom=1&amp;tbnid=iI8yaHe3YgWuVM:&amp;tbnh=108&amp;tbnw=143&amp;ei=un-LTaTKCY6ksQOZ8q2aCg&amp;prev=/images?q=Roman+barracks+ancient&amp;um=1&amp;hl=en&amp;sa=N&amp;rlz=1T4SKPT_enUS402US402&amp;biw=1150&amp;bih=713&amp;tbm=isch&amp;um=1&amp;itbs=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imgres?imgurl=http://www.eatinghabits.org/wp-content/uploads/2010/08/RomanFeastApex_450x300.jpg&amp;imgrefurl=http://www.eatinghabits.org/geographical-eating-habits/roman-eating-habits.html&amp;usg=__3ROaVzr7dz8WpfXN0HtgBXvv4Es=&amp;h=300&amp;w=450&amp;sz=49&amp;hl=en&amp;start=14&amp;sig2=C595U-NLcW1NGxppx-qWxQ&amp;zoom=1&amp;tbnid=FufL8iQDx7s_rM:&amp;tbnh=85&amp;tbnw=127&amp;ei=Z2GLTf22NpDWtQPPgM2WCg&amp;prev=/images?q=Roman+breakfast&amp;hl=en&amp;biw=1167&amp;bih=713&amp;gbv=2&amp;tbm=isch&amp;itbs=1"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imgres?imgurl=http://i42.tinypic.com/2lwt1tz.jpg&amp;imgrefurl=http://www.indiancinemafans.com/board/upload/documentries-27/most-evil-men-women-history-39285/&amp;usg=__bTAPYPxfKb0VFF4Ro543xpecNXk=&amp;h=1250&amp;w=748&amp;sz=116&amp;hl=en&amp;start=2&amp;sig2=WFpDyLJVl0r6c3i_rUXjdA&amp;zoom=1&amp;tbnid=eOedZXPyBFSTJM:&amp;tbnh=150&amp;tbnw=90&amp;ei=nmqLTduOGJGasAPy0umZCg&amp;prev=/images?q=evil+men&amp;hl=en&amp;biw=1167&amp;bih=713&amp;gbv=2&amp;tbm=isch&amp;itbs=1"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4" name="Rectangle 6"/>
          <p:cNvSpPr>
            <a:spLocks noGrp="1" noChangeArrowheads="1"/>
          </p:cNvSpPr>
          <p:nvPr>
            <p:ph type="ctrTitle"/>
          </p:nvPr>
        </p:nvSpPr>
        <p:spPr>
          <a:xfrm>
            <a:off x="533400" y="1066800"/>
            <a:ext cx="7620000" cy="1828800"/>
          </a:xfrm>
        </p:spPr>
        <p:txBody>
          <a:bodyPr/>
          <a:lstStyle/>
          <a:p>
            <a:r>
              <a:rPr lang="en-US" sz="5400" smtClean="0">
                <a:solidFill>
                  <a:schemeClr val="tx1"/>
                </a:solidFill>
                <a:latin typeface="Arial" charset="0"/>
              </a:rPr>
              <a:t>Chapter </a:t>
            </a:r>
            <a:r>
              <a:rPr lang="en-US" sz="5600" smtClean="0">
                <a:solidFill>
                  <a:schemeClr val="tx1"/>
                </a:solidFill>
                <a:latin typeface="Arial" charset="0"/>
              </a:rPr>
              <a:t>Twenty-five</a:t>
            </a:r>
            <a:r>
              <a:rPr lang="en-US" sz="5400" dirty="0"/>
              <a:t/>
            </a:r>
            <a:br>
              <a:rPr lang="en-US" sz="5400" dirty="0"/>
            </a:br>
            <a:endParaRPr lang="en-US" sz="5400" dirty="0"/>
          </a:p>
        </p:txBody>
      </p:sp>
      <p:sp>
        <p:nvSpPr>
          <p:cNvPr id="73733" name="Rectangle 5"/>
          <p:cNvSpPr>
            <a:spLocks noGrp="1" noChangeArrowheads="1"/>
          </p:cNvSpPr>
          <p:nvPr>
            <p:ph type="subTitle" idx="1"/>
          </p:nvPr>
        </p:nvSpPr>
        <p:spPr>
          <a:xfrm>
            <a:off x="457200" y="3657600"/>
            <a:ext cx="8229600" cy="1143000"/>
          </a:xfrm>
        </p:spPr>
        <p:txBody>
          <a:bodyPr/>
          <a:lstStyle/>
          <a:p>
            <a:pPr algn="ctr"/>
            <a:r>
              <a:rPr lang="en-US" b="0" smtClean="0"/>
              <a:t>Verbum autem Domini manet in aeternum, hoc est autem verbum quod evangelizatum est ad vos.</a:t>
            </a:r>
          </a:p>
          <a:p>
            <a:pPr algn="ctr"/>
            <a:endParaRPr lang="en-US" b="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0" y="1828800"/>
            <a:ext cx="6248400" cy="2308324"/>
          </a:xfrm>
          <a:prstGeom prst="rect">
            <a:avLst/>
          </a:prstGeom>
          <a:noFill/>
        </p:spPr>
        <p:txBody>
          <a:bodyPr wrap="square" rtlCol="0">
            <a:spAutoFit/>
          </a:bodyPr>
          <a:lstStyle/>
          <a:p>
            <a:r>
              <a:rPr lang="en-US" sz="2400" smtClean="0"/>
              <a:t>1. Did James write this epistle to the Christians or to the non-believers?</a:t>
            </a:r>
            <a:br>
              <a:rPr lang="en-US" sz="2400" smtClean="0"/>
            </a:br>
            <a:endParaRPr lang="en-US" sz="2400" smtClean="0"/>
          </a:p>
          <a:p>
            <a:r>
              <a:rPr lang="en-US" sz="2400" smtClean="0"/>
              <a:t>2. What is his thought about suffering trials?</a:t>
            </a:r>
            <a:br>
              <a:rPr lang="en-US" sz="2400" smtClean="0"/>
            </a:br>
            <a:r>
              <a:rPr lang="en-US" sz="2400" smtClean="0"/>
              <a:t/>
            </a:r>
            <a:br>
              <a:rPr lang="en-US" sz="2400" smtClean="0"/>
            </a:br>
            <a:endParaRPr lang="en-US" sz="2400"/>
          </a:p>
        </p:txBody>
      </p:sp>
      <p:sp>
        <p:nvSpPr>
          <p:cNvPr id="7" name="TextBox 6"/>
          <p:cNvSpPr txBox="1"/>
          <p:nvPr/>
        </p:nvSpPr>
        <p:spPr>
          <a:xfrm>
            <a:off x="609600" y="228600"/>
            <a:ext cx="2895600" cy="646331"/>
          </a:xfrm>
          <a:prstGeom prst="rect">
            <a:avLst/>
          </a:prstGeom>
          <a:noFill/>
        </p:spPr>
        <p:txBody>
          <a:bodyPr wrap="square" rtlCol="0">
            <a:spAutoFit/>
          </a:bodyPr>
          <a:lstStyle/>
          <a:p>
            <a:r>
              <a:rPr lang="en-US" sz="3600" smtClean="0">
                <a:latin typeface="+mj-lt"/>
              </a:rPr>
              <a:t>Questions</a:t>
            </a:r>
            <a:endParaRPr lang="en-US" sz="3600">
              <a:latin typeface="+mj-lt"/>
            </a:endParaRPr>
          </a:p>
        </p:txBody>
      </p:sp>
      <p:pic>
        <p:nvPicPr>
          <p:cNvPr id="9" name="rg_hi" descr="http://t2.gstatic.com/images?q=tbn:ANd9GcTjRqQYLxHVg3nN9YFG641ShX2hR7BCaxLtp0Xoanfw5YpXXZux">
            <a:hlinkClick r:id="rId2"/>
          </p:cNvPr>
          <p:cNvPicPr/>
          <p:nvPr/>
        </p:nvPicPr>
        <p:blipFill>
          <a:blip r:embed="rId3" cstate="print"/>
          <a:srcRect/>
          <a:stretch>
            <a:fillRect/>
          </a:stretch>
        </p:blipFill>
        <p:spPr bwMode="auto">
          <a:xfrm>
            <a:off x="2209800" y="3810000"/>
            <a:ext cx="32004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685800" y="228600"/>
            <a:ext cx="8001000" cy="762000"/>
          </a:xfrm>
        </p:spPr>
        <p:txBody>
          <a:bodyPr>
            <a:normAutofit/>
          </a:bodyPr>
          <a:lstStyle/>
          <a:p>
            <a:r>
              <a:rPr lang="en-US" smtClean="0"/>
              <a:t>Questions.</a:t>
            </a:r>
            <a:endParaRPr lang="en-US"/>
          </a:p>
        </p:txBody>
      </p:sp>
      <p:pic>
        <p:nvPicPr>
          <p:cNvPr id="19" name="il_fi" descr="http://a3.sphotos.ak.fbcdn.net/hphotos-ak-ash1/27029_360054929042_83975054042_3430697_4705708_n.jpg"/>
          <p:cNvPicPr/>
          <p:nvPr/>
        </p:nvPicPr>
        <p:blipFill>
          <a:blip r:embed="rId2" cstate="print"/>
          <a:srcRect/>
          <a:stretch>
            <a:fillRect/>
          </a:stretch>
        </p:blipFill>
        <p:spPr bwMode="auto">
          <a:xfrm>
            <a:off x="2905125" y="2143125"/>
            <a:ext cx="3333750" cy="2571750"/>
          </a:xfrm>
          <a:prstGeom prst="rect">
            <a:avLst/>
          </a:prstGeom>
          <a:noFill/>
          <a:ln w="9525">
            <a:noFill/>
            <a:miter lim="800000"/>
            <a:headEnd/>
            <a:tailEnd/>
          </a:ln>
        </p:spPr>
      </p:pic>
      <p:sp>
        <p:nvSpPr>
          <p:cNvPr id="21" name="Rectangle 20"/>
          <p:cNvSpPr/>
          <p:nvPr/>
        </p:nvSpPr>
        <p:spPr>
          <a:xfrm>
            <a:off x="1371600" y="5029200"/>
            <a:ext cx="4487126" cy="461665"/>
          </a:xfrm>
          <a:prstGeom prst="rect">
            <a:avLst/>
          </a:prstGeom>
        </p:spPr>
        <p:txBody>
          <a:bodyPr wrap="none">
            <a:spAutoFit/>
          </a:bodyPr>
          <a:lstStyle/>
          <a:p>
            <a:r>
              <a:rPr lang="en-US" sz="2000" smtClean="0"/>
              <a:t>3</a:t>
            </a:r>
            <a:r>
              <a:rPr lang="en-US" sz="2400" smtClean="0"/>
              <a:t>. How can we obtain wisdom? </a:t>
            </a:r>
            <a:endParaRPr lang="en-US" sz="2400"/>
          </a:p>
        </p:txBody>
      </p:sp>
      <p:sp>
        <p:nvSpPr>
          <p:cNvPr id="22" name="Rectangle 21"/>
          <p:cNvSpPr/>
          <p:nvPr/>
        </p:nvSpPr>
        <p:spPr>
          <a:xfrm>
            <a:off x="1371600" y="5486400"/>
            <a:ext cx="4572000" cy="830997"/>
          </a:xfrm>
          <a:prstGeom prst="rect">
            <a:avLst/>
          </a:prstGeom>
        </p:spPr>
        <p:txBody>
          <a:bodyPr>
            <a:spAutoFit/>
          </a:bodyPr>
          <a:lstStyle/>
          <a:p>
            <a:r>
              <a:rPr lang="en-US" sz="2000" smtClean="0"/>
              <a:t>4</a:t>
            </a:r>
            <a:r>
              <a:rPr lang="en-US" sz="2400" smtClean="0"/>
              <a:t>. What happens to a person who doubts all the time? </a:t>
            </a:r>
            <a:endParaRPr lang="en-US" sz="24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Gen. Douglas MacArthur</a:t>
            </a:r>
            <a:endParaRPr lang="en-US"/>
          </a:p>
        </p:txBody>
      </p:sp>
      <p:sp>
        <p:nvSpPr>
          <p:cNvPr id="3" name="Content Placeholder 2"/>
          <p:cNvSpPr>
            <a:spLocks noGrp="1"/>
          </p:cNvSpPr>
          <p:nvPr>
            <p:ph idx="1"/>
          </p:nvPr>
        </p:nvSpPr>
        <p:spPr/>
        <p:txBody>
          <a:bodyPr/>
          <a:lstStyle/>
          <a:p>
            <a:pPr>
              <a:buNone/>
            </a:pPr>
            <a:r>
              <a:rPr lang="it-IT" smtClean="0"/>
              <a:t>        </a:t>
            </a:r>
          </a:p>
          <a:p>
            <a:pPr>
              <a:buNone/>
            </a:pPr>
            <a:r>
              <a:rPr lang="en-US" sz="2400" smtClean="0"/>
              <a:t>Memorize this quote and discuss its meaning.</a:t>
            </a:r>
          </a:p>
          <a:p>
            <a:pPr>
              <a:buNone/>
            </a:pPr>
            <a:endParaRPr lang="en-US" sz="2400" smtClean="0"/>
          </a:p>
          <a:p>
            <a:pPr>
              <a:buNone/>
            </a:pPr>
            <a:r>
              <a:rPr lang="en-US" smtClean="0"/>
              <a:t>“The measure of a nation′s greatness is how it treats its dead.”</a:t>
            </a:r>
            <a:endParaRPr lang="en-US"/>
          </a:p>
        </p:txBody>
      </p:sp>
      <p:pic>
        <p:nvPicPr>
          <p:cNvPr id="6" name="rg_hi" descr="http://t1.gstatic.com/images?q=tbn:ANd9GcTOrSPsAhcPhOMnJstEwXVznKDpX2Zq3bxp2SzE30xeTSlGH7Il">
            <a:hlinkClick r:id="rId2"/>
          </p:cNvPr>
          <p:cNvPicPr/>
          <p:nvPr/>
        </p:nvPicPr>
        <p:blipFill>
          <a:blip r:embed="rId3" cstate="print"/>
          <a:srcRect/>
          <a:stretch>
            <a:fillRect/>
          </a:stretch>
        </p:blipFill>
        <p:spPr bwMode="auto">
          <a:xfrm>
            <a:off x="2286000" y="3962400"/>
            <a:ext cx="2590800" cy="175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First Sabbath</a:t>
            </a:r>
            <a:endParaRPr lang="en-US"/>
          </a:p>
        </p:txBody>
      </p:sp>
      <p:sp>
        <p:nvSpPr>
          <p:cNvPr id="3" name="Content Placeholder 2"/>
          <p:cNvSpPr>
            <a:spLocks noGrp="1"/>
          </p:cNvSpPr>
          <p:nvPr>
            <p:ph idx="1"/>
          </p:nvPr>
        </p:nvSpPr>
        <p:spPr/>
        <p:txBody>
          <a:bodyPr/>
          <a:lstStyle/>
          <a:p>
            <a:pPr marL="0" indent="0">
              <a:buNone/>
            </a:pPr>
            <a:r>
              <a:rPr lang="en-US" sz="2400" smtClean="0"/>
              <a:t>	    </a:t>
            </a:r>
            <a:r>
              <a:rPr lang="en-US" sz="2400" b="1"/>
              <a:t>Section A. </a:t>
            </a:r>
            <a:r>
              <a:rPr lang="en-US" sz="2400"/>
              <a:t>Sabbatis mane erat post mortem Iesūs. Fidelius et Quintus et Longinus ad castra redierant. Dormire temptaverant, sed Longinus de Iesu rogabat, itaque tandem surrexerunt. Ientaculum ederunt et sederunt ut loquerentur. Fidelius et Quintus Longino omnia quae sciverunt de Iesu narrare inceperunt.</a:t>
            </a:r>
          </a:p>
          <a:p>
            <a:pPr marL="0" indent="0">
              <a:buNone/>
            </a:pPr>
            <a:r>
              <a:rPr lang="en-US" sz="2400" smtClean="0"/>
              <a:t>    Mox </a:t>
            </a:r>
            <a:r>
              <a:rPr lang="en-US" sz="2400"/>
              <a:t>Tribunus Marcellus in castra venit. Dixit tribus hominibus, “Alius nuntius a Pilato ad me missus est. Summi sacerdotes dixerunt, ‘Putamus Ies</a:t>
            </a:r>
            <a:r>
              <a:rPr lang="en-US" sz="2000"/>
              <a:t>ū</a:t>
            </a:r>
            <a:r>
              <a:rPr lang="en-US" sz="2400"/>
              <a:t>s discipulos corpus Ies</a:t>
            </a:r>
            <a:r>
              <a:rPr lang="en-US" sz="2000"/>
              <a:t>ū</a:t>
            </a:r>
            <a:r>
              <a:rPr lang="en-US" sz="2400"/>
              <a:t>s capturos esse ut dicant plebi Eum a mortuis surrexisse’. </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First Sabbath</a:t>
            </a:r>
          </a:p>
        </p:txBody>
      </p:sp>
      <p:sp>
        <p:nvSpPr>
          <p:cNvPr id="3" name="Content Placeholder 2"/>
          <p:cNvSpPr>
            <a:spLocks noGrp="1"/>
          </p:cNvSpPr>
          <p:nvPr>
            <p:ph idx="1"/>
          </p:nvPr>
        </p:nvSpPr>
        <p:spPr/>
        <p:txBody>
          <a:bodyPr/>
          <a:lstStyle/>
          <a:p>
            <a:pPr>
              <a:buNone/>
            </a:pPr>
            <a:r>
              <a:rPr lang="en-US" sz="2400" smtClean="0"/>
              <a:t>      </a:t>
            </a:r>
          </a:p>
          <a:p>
            <a:pPr>
              <a:buNone/>
            </a:pPr>
            <a:r>
              <a:rPr lang="en-US" sz="2400" smtClean="0"/>
              <a:t>       </a:t>
            </a:r>
            <a:r>
              <a:rPr lang="en-US" sz="2400"/>
              <a:t>Itaque Pilatus nos iussit ante ianuam sepulchri Romanum signum ponere, et tunc duos milites praesidio circum hortum ponere. </a:t>
            </a:r>
            <a:r>
              <a:rPr lang="en-US" sz="2400" smtClean="0"/>
              <a:t> </a:t>
            </a:r>
          </a:p>
          <a:p>
            <a:pPr>
              <a:buNone/>
            </a:pPr>
            <a:r>
              <a:rPr lang="en-US" sz="2400" smtClean="0"/>
              <a:t>        </a:t>
            </a:r>
          </a:p>
          <a:p>
            <a:pPr>
              <a:buNone/>
            </a:pPr>
            <a:endParaRPr lang="en-US" sz="2400" smtClean="0"/>
          </a:p>
          <a:p>
            <a:pPr>
              <a:buNone/>
            </a:pPr>
            <a:r>
              <a:rPr lang="en-US" sz="2400" smtClean="0"/>
              <a:t>      </a:t>
            </a:r>
            <a:br>
              <a:rPr lang="en-US" sz="2400" smtClean="0"/>
            </a:br>
            <a:r>
              <a:rPr lang="en-US" sz="2400"/>
              <a:t>Volo vos tres homines deligere duos alios homines et ire et praesidio stare. Cum saxum ante ianuam posueritis, imperate aliis duobus militibus ut praesidio maneant. Tunc tres discedatis. Scio, Fideli, te velle ire </a:t>
            </a:r>
            <a:r>
              <a:rPr lang="en-US" sz="2400" smtClean="0"/>
              <a:t>domum </a:t>
            </a:r>
            <a:r>
              <a:rPr lang="en-US" sz="2400"/>
              <a:t>ad familiam tuam. </a:t>
            </a:r>
            <a:endParaRPr lang="en-US"/>
          </a:p>
        </p:txBody>
      </p:sp>
      <p:pic>
        <p:nvPicPr>
          <p:cNvPr id="6" name="il_fi" descr="http://origanalspqrclan.webstarts.com/uploads/SPQR_flag.png"/>
          <p:cNvPicPr/>
          <p:nvPr/>
        </p:nvPicPr>
        <p:blipFill>
          <a:blip r:embed="rId2" cstate="print"/>
          <a:srcRect/>
          <a:stretch>
            <a:fillRect/>
          </a:stretch>
        </p:blipFill>
        <p:spPr bwMode="auto">
          <a:xfrm>
            <a:off x="3648075" y="2590800"/>
            <a:ext cx="1847850" cy="123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First Sabbath</a:t>
            </a:r>
          </a:p>
        </p:txBody>
      </p:sp>
      <p:sp>
        <p:nvSpPr>
          <p:cNvPr id="3" name="Content Placeholder 2"/>
          <p:cNvSpPr>
            <a:spLocks noGrp="1"/>
          </p:cNvSpPr>
          <p:nvPr>
            <p:ph idx="1"/>
          </p:nvPr>
        </p:nvSpPr>
        <p:spPr>
          <a:xfrm>
            <a:off x="457200" y="1752600"/>
            <a:ext cx="8229600" cy="4191000"/>
          </a:xfrm>
        </p:spPr>
        <p:txBody>
          <a:bodyPr/>
          <a:lstStyle/>
          <a:p>
            <a:pPr marL="0" indent="0">
              <a:buNone/>
            </a:pPr>
            <a:r>
              <a:rPr lang="it-IT" sz="2400" smtClean="0"/>
              <a:t>        </a:t>
            </a:r>
            <a:r>
              <a:rPr lang="en-US" sz="2400"/>
              <a:t>Quoniam sunt Sabbata, Iudaei in domibus erunt, itaque erit solum parvus labor quem facere poterimus hic. In meā officinā hodie manebo.”</a:t>
            </a:r>
          </a:p>
          <a:p>
            <a:pPr marL="0" indent="0">
              <a:buNone/>
            </a:pPr>
            <a:r>
              <a:rPr lang="en-US" sz="2400" smtClean="0"/>
              <a:t>   Tres </a:t>
            </a:r>
            <a:r>
              <a:rPr lang="en-US" sz="2400"/>
              <a:t>homines ei serviebant. Postquam signum ante ianuam sepulchri ponebatur, Fidelius aliis duobus militibus narravit, “Servate sepulchrum dum </a:t>
            </a:r>
            <a:r>
              <a:rPr lang="en-US" sz="2400" smtClean="0"/>
              <a:t>duo </a:t>
            </a:r>
            <a:r>
              <a:rPr lang="en-US" sz="2400"/>
              <a:t>alii milites venerint. Tum discedatis.”</a:t>
            </a:r>
          </a:p>
          <a:p>
            <a:pPr marL="0" indent="0">
              <a:buNone/>
            </a:pPr>
            <a:r>
              <a:rPr lang="en-US" sz="2400" smtClean="0"/>
              <a:t>   Tum </a:t>
            </a:r>
            <a:r>
              <a:rPr lang="en-US" sz="2400"/>
              <a:t>Fidelius Quintum Longinumque rogavit, “Quoniam est nullum opus pro nobis, meam domum venire voletis-ne, ut de Iesu dicere continuemus? Mea familia et amici in Bethani</a:t>
            </a:r>
            <a:r>
              <a:rPr lang="en-US" sz="2000"/>
              <a:t>ā</a:t>
            </a:r>
            <a:r>
              <a:rPr lang="en-US" sz="2400"/>
              <a:t> plura dicere poterunt quam ego.”</a:t>
            </a:r>
          </a:p>
          <a:p>
            <a:pPr>
              <a:buNone/>
            </a:pP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First Sabbath</a:t>
            </a:r>
          </a:p>
        </p:txBody>
      </p:sp>
      <p:sp>
        <p:nvSpPr>
          <p:cNvPr id="3" name="Content Placeholder 2"/>
          <p:cNvSpPr>
            <a:spLocks noGrp="1"/>
          </p:cNvSpPr>
          <p:nvPr>
            <p:ph idx="1"/>
          </p:nvPr>
        </p:nvSpPr>
        <p:spPr/>
        <p:txBody>
          <a:bodyPr/>
          <a:lstStyle/>
          <a:p>
            <a:pPr marL="0" indent="0">
              <a:buNone/>
            </a:pPr>
            <a:r>
              <a:rPr lang="en-US" smtClean="0"/>
              <a:t>       </a:t>
            </a:r>
            <a:r>
              <a:rPr lang="en-US" sz="2400"/>
              <a:t>Itaque Quintus et Longinus, loquentes continenter, domum cum Fidelio ambulaverunt. Cum appropinquavissent ad Fideli villam in Bethaniā, nulli e familiā ibi erant. Solus Ioannes, servus Fideli, ibi erat.</a:t>
            </a:r>
          </a:p>
          <a:p>
            <a:pPr marL="0" indent="0">
              <a:buNone/>
            </a:pPr>
            <a:r>
              <a:rPr lang="en-US" sz="2400" smtClean="0"/>
              <a:t>    “</a:t>
            </a:r>
            <a:r>
              <a:rPr lang="en-US" sz="2400"/>
              <a:t>Omnes, Domine, ad Lazari villam sunt. Nulli bene inter </a:t>
            </a:r>
            <a:r>
              <a:rPr lang="en-US" sz="2400" smtClean="0"/>
              <a:t>priorem </a:t>
            </a:r>
            <a:r>
              <a:rPr lang="en-US" sz="2400"/>
              <a:t>noctem dormire poterant, itaque ibi ibant ut de Iesu loquerentur. Domi manebam ut meum laborem conficerem,” Ioannes dixit.</a:t>
            </a:r>
          </a:p>
          <a:p>
            <a:pPr>
              <a:buNone/>
            </a:pPr>
            <a:endParaRPr lang="en-US"/>
          </a:p>
        </p:txBody>
      </p:sp>
      <p:pic>
        <p:nvPicPr>
          <p:cNvPr id="6" name="rg_hi" descr="http://t1.gstatic.com/images?q=tbn:ANd9GcRJi2zmyndtdczPj4_zJTC1pFD4vQ9RLmdxNiOTmneyYjSDmDM8">
            <a:hlinkClick r:id="rId2"/>
          </p:cNvPr>
          <p:cNvPicPr/>
          <p:nvPr/>
        </p:nvPicPr>
        <p:blipFill>
          <a:blip r:embed="rId3" cstate="print"/>
          <a:srcRect/>
          <a:stretch>
            <a:fillRect/>
          </a:stretch>
        </p:blipFill>
        <p:spPr bwMode="auto">
          <a:xfrm>
            <a:off x="2667000" y="4267200"/>
            <a:ext cx="198120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First Sabbath</a:t>
            </a:r>
          </a:p>
        </p:txBody>
      </p:sp>
      <p:sp>
        <p:nvSpPr>
          <p:cNvPr id="3" name="Content Placeholder 2"/>
          <p:cNvSpPr>
            <a:spLocks noGrp="1"/>
          </p:cNvSpPr>
          <p:nvPr>
            <p:ph idx="1"/>
          </p:nvPr>
        </p:nvSpPr>
        <p:spPr/>
        <p:txBody>
          <a:bodyPr/>
          <a:lstStyle/>
          <a:p>
            <a:pPr>
              <a:buNone/>
            </a:pPr>
            <a:r>
              <a:rPr lang="en-US" smtClean="0"/>
              <a:t>   </a:t>
            </a:r>
          </a:p>
          <a:p>
            <a:pPr marL="0" indent="0">
              <a:buNone/>
            </a:pPr>
            <a:r>
              <a:rPr lang="en-US" sz="2400" smtClean="0"/>
              <a:t>   “</a:t>
            </a:r>
            <a:r>
              <a:rPr lang="en-US" sz="2400"/>
              <a:t>Si confecisti, nobiscum ad Lazari villam veni,” inquit Fidelius.</a:t>
            </a:r>
          </a:p>
          <a:p>
            <a:pPr marL="0" indent="0">
              <a:buNone/>
            </a:pPr>
            <a:r>
              <a:rPr lang="en-US" sz="2400" smtClean="0"/>
              <a:t>    Itaque </a:t>
            </a:r>
            <a:r>
              <a:rPr lang="en-US" sz="2400"/>
              <a:t>quattuor homines ibant ad alteram villam et omnes a Bethaniā qui erant discipuli Ies</a:t>
            </a:r>
            <a:r>
              <a:rPr lang="en-US" sz="2000"/>
              <a:t>ū</a:t>
            </a:r>
            <a:r>
              <a:rPr lang="en-US" sz="2400"/>
              <a:t>s inveniebant. Nonnulli discipuli ex undecim venerant, quoniam se esse salviores in Bethani</a:t>
            </a:r>
            <a:r>
              <a:rPr lang="en-US" sz="2000"/>
              <a:t>ā</a:t>
            </a:r>
            <a:r>
              <a:rPr lang="en-US" sz="2400"/>
              <a:t> longe a summis sacerdotibus senserunt. Maria Magdalena et Maria uxor Cleophae et Salome uxor </a:t>
            </a:r>
            <a:r>
              <a:rPr lang="en-US" sz="2400" smtClean="0"/>
              <a:t>Zebedaei </a:t>
            </a:r>
            <a:r>
              <a:rPr lang="en-US" sz="2400"/>
              <a:t>ibi erant etiam. Ad Bethaniam cum Ioann</a:t>
            </a:r>
            <a:r>
              <a:rPr lang="en-US" sz="2000"/>
              <a:t>ā</a:t>
            </a:r>
            <a:r>
              <a:rPr lang="en-US" sz="2400"/>
              <a:t> et </a:t>
            </a:r>
            <a:r>
              <a:rPr lang="en-US" sz="2400" smtClean="0"/>
              <a:t>Aquil</a:t>
            </a:r>
            <a:r>
              <a:rPr lang="en-US" sz="2000"/>
              <a:t>ā</a:t>
            </a:r>
            <a:r>
              <a:rPr lang="en-US" sz="2400" smtClean="0"/>
              <a:t> </a:t>
            </a:r>
            <a:r>
              <a:rPr lang="en-US" sz="2400"/>
              <a:t>et Mari</a:t>
            </a:r>
            <a:r>
              <a:rPr lang="en-US" sz="2000"/>
              <a:t>ā</a:t>
            </a:r>
            <a:r>
              <a:rPr lang="en-US" sz="2400"/>
              <a:t> et Marth</a:t>
            </a:r>
            <a:r>
              <a:rPr lang="en-US" sz="2000"/>
              <a:t>ā</a:t>
            </a:r>
            <a:r>
              <a:rPr lang="en-US" sz="2400"/>
              <a:t> e sepulchro venerant. Fidelius complexum suae familiae iterum dedit.</a:t>
            </a:r>
          </a:p>
          <a:p>
            <a:pPr>
              <a:buNone/>
            </a:pP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First Sabbath</a:t>
            </a:r>
          </a:p>
        </p:txBody>
      </p:sp>
      <p:sp>
        <p:nvSpPr>
          <p:cNvPr id="3" name="Content Placeholder 2"/>
          <p:cNvSpPr>
            <a:spLocks noGrp="1"/>
          </p:cNvSpPr>
          <p:nvPr>
            <p:ph idx="1"/>
          </p:nvPr>
        </p:nvSpPr>
        <p:spPr/>
        <p:txBody>
          <a:bodyPr/>
          <a:lstStyle/>
          <a:p>
            <a:pPr marL="0" indent="0">
              <a:buNone/>
            </a:pPr>
            <a:r>
              <a:rPr lang="en-US" sz="2400" smtClean="0"/>
              <a:t>      Tum </a:t>
            </a:r>
            <a:r>
              <a:rPr lang="en-US" sz="2400"/>
              <a:t>dixit, “Hic est meus amicus, Longinus.” Mirati sunt, quoniam sciverunt Longinum fuisse militem qui Iesum crucifixerat.</a:t>
            </a:r>
          </a:p>
          <a:p>
            <a:pPr marL="0" indent="0">
              <a:buNone/>
            </a:pPr>
            <a:r>
              <a:rPr lang="en-US" sz="2400" smtClean="0"/>
              <a:t>    Fidelius </a:t>
            </a:r>
            <a:r>
              <a:rPr lang="en-US" sz="2400"/>
              <a:t>rogavit, “Narrabis-ne, Longine, omnibus de veniendo </a:t>
            </a:r>
            <a:r>
              <a:rPr lang="en-US" sz="2400" smtClean="0"/>
              <a:t>tuo </a:t>
            </a:r>
            <a:r>
              <a:rPr lang="en-US" sz="2400"/>
              <a:t>ad Dominum?” Omnes anhelaverunt!</a:t>
            </a:r>
          </a:p>
          <a:p>
            <a:pPr marL="0" indent="0">
              <a:buNone/>
            </a:pPr>
            <a:endParaRPr lang="en-US"/>
          </a:p>
        </p:txBody>
      </p:sp>
      <p:pic>
        <p:nvPicPr>
          <p:cNvPr id="6" name="rg_hi" descr="http://t3.gstatic.com/images?q=tbn:ANd9GcQdSfyEhwKLXlZ4LZwjwsbyKyHTksZj1QRDZ6FCejMuHh6pyj5fZQ">
            <a:hlinkClick r:id="rId2"/>
          </p:cNvPr>
          <p:cNvPicPr/>
          <p:nvPr/>
        </p:nvPicPr>
        <p:blipFill>
          <a:blip r:embed="rId3" cstate="print"/>
          <a:srcRect/>
          <a:stretch>
            <a:fillRect/>
          </a:stretch>
        </p:blipFill>
        <p:spPr bwMode="auto">
          <a:xfrm>
            <a:off x="3048000" y="3810000"/>
            <a:ext cx="1441450" cy="19219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First Sabbath</a:t>
            </a:r>
          </a:p>
        </p:txBody>
      </p:sp>
      <p:sp>
        <p:nvSpPr>
          <p:cNvPr id="3" name="Content Placeholder 2"/>
          <p:cNvSpPr>
            <a:spLocks noGrp="1"/>
          </p:cNvSpPr>
          <p:nvPr>
            <p:ph idx="1"/>
          </p:nvPr>
        </p:nvSpPr>
        <p:spPr>
          <a:xfrm>
            <a:off x="2743200" y="1295400"/>
            <a:ext cx="6248400" cy="4724400"/>
          </a:xfrm>
        </p:spPr>
        <p:txBody>
          <a:bodyPr/>
          <a:lstStyle/>
          <a:p>
            <a:pPr>
              <a:buNone/>
            </a:pPr>
            <a:r>
              <a:rPr lang="en-US" sz="2400" smtClean="0"/>
              <a:t> </a:t>
            </a:r>
            <a:r>
              <a:rPr lang="en-US" sz="2400" b="1" smtClean="0"/>
              <a:t>Section B. English</a:t>
            </a:r>
            <a:endParaRPr lang="en-US" sz="2400" smtClean="0"/>
          </a:p>
          <a:p>
            <a:pPr marL="0" indent="0">
              <a:buNone/>
            </a:pPr>
            <a:r>
              <a:rPr lang="en-US" sz="2400" smtClean="0"/>
              <a:t>	Longinus </a:t>
            </a:r>
            <a:r>
              <a:rPr lang="en-US" sz="2400"/>
              <a:t>began telling his story. When he had finished, he said, “I want to know everything about Jesus. Fidelius has been telling me many of the things he has seen and heard.”</a:t>
            </a:r>
          </a:p>
          <a:p>
            <a:pPr marL="0" indent="0">
              <a:buNone/>
            </a:pPr>
            <a:r>
              <a:rPr lang="en-US" sz="2400"/>
              <a:t>“We have each been telling what we have seen and heard these last two days. It has helped to keep us from grieving so much,” said Lazarus. “Since today is the Sabbath, we cannot go and visit the grave, but we will be going tomorrow. </a:t>
            </a:r>
          </a:p>
        </p:txBody>
      </p:sp>
      <p:pic>
        <p:nvPicPr>
          <p:cNvPr id="7" name="Picture 6" descr="C:\Users\Customer\Pictures\CherylBaugh's\scan0009.jpg"/>
          <p:cNvPicPr/>
          <p:nvPr/>
        </p:nvPicPr>
        <p:blipFill>
          <a:blip r:embed="rId2" cstate="print"/>
          <a:srcRect/>
          <a:stretch>
            <a:fillRect/>
          </a:stretch>
        </p:blipFill>
        <p:spPr bwMode="auto">
          <a:xfrm>
            <a:off x="228600" y="2438400"/>
            <a:ext cx="238125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Contents</a:t>
            </a:r>
            <a:endParaRPr lang="en-US">
              <a:solidFill>
                <a:schemeClr val="accent1"/>
              </a:solidFill>
            </a:endParaRPr>
          </a:p>
        </p:txBody>
      </p:sp>
      <p:sp>
        <p:nvSpPr>
          <p:cNvPr id="40992" name="Text Box 32"/>
          <p:cNvSpPr txBox="1">
            <a:spLocks noChangeArrowheads="1"/>
          </p:cNvSpPr>
          <p:nvPr/>
        </p:nvSpPr>
        <p:spPr bwMode="auto">
          <a:xfrm>
            <a:off x="1660525" y="722313"/>
            <a:ext cx="184150" cy="366712"/>
          </a:xfrm>
          <a:prstGeom prst="rect">
            <a:avLst/>
          </a:prstGeom>
          <a:noFill/>
          <a:ln w="9525">
            <a:noFill/>
            <a:miter lim="800000"/>
            <a:headEnd/>
            <a:tailEnd/>
          </a:ln>
          <a:effectLst/>
        </p:spPr>
        <p:txBody>
          <a:bodyPr wrap="none">
            <a:spAutoFit/>
          </a:bodyPr>
          <a:lstStyle/>
          <a:p>
            <a:endParaRPr lang="en-US"/>
          </a:p>
        </p:txBody>
      </p:sp>
      <p:sp>
        <p:nvSpPr>
          <p:cNvPr id="17" name="TextBox 16"/>
          <p:cNvSpPr txBox="1"/>
          <p:nvPr/>
        </p:nvSpPr>
        <p:spPr>
          <a:xfrm>
            <a:off x="990600" y="2133600"/>
            <a:ext cx="7086600" cy="2646878"/>
          </a:xfrm>
          <a:prstGeom prst="rect">
            <a:avLst/>
          </a:prstGeom>
          <a:noFill/>
        </p:spPr>
        <p:txBody>
          <a:bodyPr wrap="square" rtlCol="0">
            <a:spAutoFit/>
          </a:bodyPr>
          <a:lstStyle/>
          <a:p>
            <a:r>
              <a:rPr lang="en-US" sz="2800" b="1" smtClean="0"/>
              <a:t>Latin verbs followed by the Dative Case</a:t>
            </a:r>
          </a:p>
          <a:p>
            <a:endParaRPr lang="en-US" smtClean="0"/>
          </a:p>
          <a:p>
            <a:pPr algn="ctr"/>
            <a:r>
              <a:rPr lang="en-US" sz="2400" smtClean="0"/>
              <a:t>credo</a:t>
            </a:r>
          </a:p>
          <a:p>
            <a:pPr algn="ctr"/>
            <a:r>
              <a:rPr lang="en-US" sz="2400" smtClean="0"/>
              <a:t>impero</a:t>
            </a:r>
          </a:p>
          <a:p>
            <a:pPr algn="ctr"/>
            <a:r>
              <a:rPr lang="en-US" sz="2400" smtClean="0"/>
              <a:t>mando</a:t>
            </a:r>
          </a:p>
          <a:p>
            <a:pPr algn="ctr"/>
            <a:r>
              <a:rPr lang="en-US" sz="2400" smtClean="0"/>
              <a:t>permitto</a:t>
            </a:r>
          </a:p>
          <a:p>
            <a:pPr algn="ctr"/>
            <a:r>
              <a:rPr lang="en-US" sz="2400" smtClean="0"/>
              <a:t>servio </a:t>
            </a:r>
            <a:endParaRPr lang="en-US" sz="24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First Sabbath</a:t>
            </a:r>
          </a:p>
        </p:txBody>
      </p:sp>
      <p:sp>
        <p:nvSpPr>
          <p:cNvPr id="3" name="Content Placeholder 2"/>
          <p:cNvSpPr>
            <a:spLocks noGrp="1"/>
          </p:cNvSpPr>
          <p:nvPr>
            <p:ph idx="1"/>
          </p:nvPr>
        </p:nvSpPr>
        <p:spPr>
          <a:xfrm>
            <a:off x="457200" y="1219200"/>
            <a:ext cx="8229600" cy="5029200"/>
          </a:xfrm>
        </p:spPr>
        <p:txBody>
          <a:bodyPr/>
          <a:lstStyle/>
          <a:p>
            <a:pPr marL="0" indent="0">
              <a:buNone/>
            </a:pPr>
            <a:r>
              <a:rPr lang="en-US" smtClean="0"/>
              <a:t>          </a:t>
            </a:r>
            <a:r>
              <a:rPr lang="en-US" sz="2400"/>
              <a:t>Before you came in, Chuza was telling us what had</a:t>
            </a:r>
          </a:p>
          <a:p>
            <a:pPr marL="0" indent="0">
              <a:buNone/>
            </a:pPr>
            <a:r>
              <a:rPr lang="en-US" sz="2400"/>
              <a:t> </a:t>
            </a:r>
            <a:r>
              <a:rPr lang="en-US" sz="2400" smtClean="0"/>
              <a:t>happened </a:t>
            </a:r>
            <a:r>
              <a:rPr lang="en-US" sz="2400"/>
              <a:t>when he went to Herod’s palace</a:t>
            </a:r>
            <a:r>
              <a:rPr lang="en-US" sz="2400" smtClean="0"/>
              <a:t>.”  “</a:t>
            </a:r>
            <a:r>
              <a:rPr lang="en-US" sz="2400"/>
              <a:t>I arrived there too late. Jesus had been there and was gone,” said Chuza. “But I did talk to Herod’s Cupbearer, and he told me what had happened. This is the Cupbearer’s story:</a:t>
            </a:r>
          </a:p>
          <a:p>
            <a:pPr>
              <a:buNone/>
            </a:pPr>
            <a:r>
              <a:rPr lang="en-US" sz="2400" smtClean="0"/>
              <a:t> </a:t>
            </a:r>
            <a:br>
              <a:rPr lang="en-US" sz="2400" smtClean="0"/>
            </a:br>
            <a:r>
              <a:rPr lang="en-US" sz="2400" smtClean="0"/>
              <a:t>    </a:t>
            </a:r>
          </a:p>
          <a:p>
            <a:pPr>
              <a:buNone/>
            </a:pPr>
            <a:endParaRPr lang="en-US" sz="2400" smtClean="0"/>
          </a:p>
          <a:p>
            <a:pPr>
              <a:buNone/>
            </a:pPr>
            <a:r>
              <a:rPr lang="en-US" sz="2400" smtClean="0"/>
              <a:t/>
            </a:r>
            <a:br>
              <a:rPr lang="en-US" sz="2400" smtClean="0"/>
            </a:br>
            <a:r>
              <a:rPr lang="en-US" sz="2400" smtClean="0"/>
              <a:t> </a:t>
            </a:r>
            <a:r>
              <a:rPr lang="en-US" sz="2400"/>
              <a:t>‘When Jesus was standing before Pilate, Pilate realized that Jesus belonged under Herod’s jurisdiction, so he sent Him to Herod at the Palace Hippicus in Jerusalem. </a:t>
            </a:r>
          </a:p>
        </p:txBody>
      </p:sp>
      <p:pic>
        <p:nvPicPr>
          <p:cNvPr id="6" name="il_fi" descr="http://www.j30ad.org/ZTowers.jpg"/>
          <p:cNvPicPr/>
          <p:nvPr/>
        </p:nvPicPr>
        <p:blipFill>
          <a:blip r:embed="rId2" cstate="print"/>
          <a:srcRect/>
          <a:stretch>
            <a:fillRect/>
          </a:stretch>
        </p:blipFill>
        <p:spPr bwMode="auto">
          <a:xfrm>
            <a:off x="2209800" y="3200400"/>
            <a:ext cx="1765300" cy="16888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First Sabbath</a:t>
            </a:r>
          </a:p>
        </p:txBody>
      </p:sp>
      <p:sp>
        <p:nvSpPr>
          <p:cNvPr id="3" name="Content Placeholder 2"/>
          <p:cNvSpPr>
            <a:spLocks noGrp="1"/>
          </p:cNvSpPr>
          <p:nvPr>
            <p:ph idx="1"/>
          </p:nvPr>
        </p:nvSpPr>
        <p:spPr>
          <a:xfrm>
            <a:off x="457200" y="1219200"/>
            <a:ext cx="8229600" cy="5105400"/>
          </a:xfrm>
        </p:spPr>
        <p:txBody>
          <a:bodyPr/>
          <a:lstStyle/>
          <a:p>
            <a:pPr>
              <a:buNone/>
            </a:pPr>
            <a:r>
              <a:rPr lang="en-US" sz="2400" smtClean="0"/>
              <a:t>         </a:t>
            </a:r>
          </a:p>
          <a:p>
            <a:pPr>
              <a:buNone/>
            </a:pPr>
            <a:endParaRPr lang="en-US" sz="2400" smtClean="0"/>
          </a:p>
          <a:p>
            <a:pPr>
              <a:buNone/>
            </a:pPr>
            <a:endParaRPr lang="en-US" sz="2400" smtClean="0"/>
          </a:p>
          <a:p>
            <a:pPr>
              <a:buNone/>
            </a:pPr>
            <a:endParaRPr lang="en-US" sz="2400" smtClean="0"/>
          </a:p>
          <a:p>
            <a:pPr>
              <a:buNone/>
            </a:pPr>
            <a:r>
              <a:rPr lang="en-US" sz="2400" smtClean="0"/>
              <a:t>      </a:t>
            </a:r>
            <a:br>
              <a:rPr lang="en-US" sz="2400" smtClean="0"/>
            </a:br>
            <a:r>
              <a:rPr lang="en-US" sz="2400" smtClean="0"/>
              <a:t> </a:t>
            </a:r>
            <a:r>
              <a:rPr lang="en-US" sz="2400"/>
              <a:t>When Herod saw Jesus, he was extremely glad, because he had wanted to see Him for a long time.  He had heard many things about Jesus, and he hoped to see some miracle done by Him.  Then Herod questioned Him intensely, but Jesus answered nothing. The chief priests and scribes stood and vehemently accused Him. Herod, treating Him with contempt, ordered his palace guards to hit Jesus in the face and mock Him, saying, “So You are the King of the Jews!” </a:t>
            </a:r>
          </a:p>
        </p:txBody>
      </p:sp>
      <p:pic>
        <p:nvPicPr>
          <p:cNvPr id="6" name="il_fi" descr="http://2.bp.blogspot.com/_eqZbJR-dc6M/ScdjwsjGXBI/AAAAAAAACMo/9tUnsZW-6Pc/S240/Soldier+struck+Jesus.jpg"/>
          <p:cNvPicPr/>
          <p:nvPr/>
        </p:nvPicPr>
        <p:blipFill>
          <a:blip r:embed="rId2" cstate="print"/>
          <a:srcRect/>
          <a:stretch>
            <a:fillRect/>
          </a:stretch>
        </p:blipFill>
        <p:spPr bwMode="auto">
          <a:xfrm>
            <a:off x="3124200" y="1447800"/>
            <a:ext cx="122682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First Sabbath</a:t>
            </a:r>
          </a:p>
        </p:txBody>
      </p:sp>
      <p:sp>
        <p:nvSpPr>
          <p:cNvPr id="3" name="Content Placeholder 2"/>
          <p:cNvSpPr>
            <a:spLocks noGrp="1"/>
          </p:cNvSpPr>
          <p:nvPr>
            <p:ph idx="1"/>
          </p:nvPr>
        </p:nvSpPr>
        <p:spPr/>
        <p:txBody>
          <a:bodyPr/>
          <a:lstStyle/>
          <a:p>
            <a:pPr marL="0" indent="0">
              <a:buNone/>
            </a:pPr>
            <a:r>
              <a:rPr lang="en-US" sz="2400" smtClean="0"/>
              <a:t>        </a:t>
            </a:r>
            <a:r>
              <a:rPr lang="en-US" sz="2400"/>
              <a:t>Then they covered Him with a gorgeous robe and sent Him back to Pilate. And on that day Pilate and Herod became friends: before then there was emnity between them.’</a:t>
            </a:r>
          </a:p>
          <a:p>
            <a:pPr>
              <a:buNone/>
            </a:pPr>
            <a:r>
              <a:rPr lang="en-US" sz="2400" smtClean="0"/>
              <a:t/>
            </a:r>
            <a:br>
              <a:rPr lang="en-US" sz="2400" smtClean="0"/>
            </a:br>
            <a:r>
              <a:rPr lang="en-US" sz="2400" smtClean="0"/>
              <a:t> </a:t>
            </a:r>
          </a:p>
          <a:p>
            <a:pPr>
              <a:buNone/>
            </a:pPr>
            <a:endParaRPr lang="en-US" sz="2400" b="1" smtClean="0"/>
          </a:p>
          <a:p>
            <a:pPr>
              <a:buNone/>
            </a:pPr>
            <a:endParaRPr lang="en-US" sz="2400" b="1" smtClean="0"/>
          </a:p>
          <a:p>
            <a:pPr>
              <a:buNone/>
            </a:pPr>
            <a:r>
              <a:rPr lang="en-US" sz="2400" b="1" smtClean="0"/>
              <a:t/>
            </a:r>
            <a:br>
              <a:rPr lang="en-US" sz="2400" b="1" smtClean="0"/>
            </a:br>
            <a:r>
              <a:rPr lang="en-US" sz="2400" b="1" smtClean="0"/>
              <a:t/>
            </a:r>
            <a:br>
              <a:rPr lang="en-US" sz="2400" b="1" smtClean="0"/>
            </a:br>
            <a:r>
              <a:rPr lang="en-US" sz="2400" b="1" smtClean="0"/>
              <a:t>Section </a:t>
            </a:r>
            <a:r>
              <a:rPr lang="en-US" sz="2400" b="1"/>
              <a:t>C. </a:t>
            </a:r>
            <a:r>
              <a:rPr lang="en-US" sz="2400"/>
              <a:t>Tum Longinus dixit, “Stationem non agebam </a:t>
            </a:r>
            <a:r>
              <a:rPr lang="en-US" sz="2400" smtClean="0"/>
              <a:t>eo </a:t>
            </a:r>
            <a:r>
              <a:rPr lang="en-US" sz="2400"/>
              <a:t>die, itaque in castris eram ubi Iesus ad Pilatum relatus est. </a:t>
            </a:r>
          </a:p>
        </p:txBody>
      </p:sp>
      <p:pic>
        <p:nvPicPr>
          <p:cNvPr id="6" name="il_fi" descr="http://sunsite.utk.edu/lewis/lew61.jpg"/>
          <p:cNvPicPr/>
          <p:nvPr/>
        </p:nvPicPr>
        <p:blipFill>
          <a:blip r:embed="rId2" cstate="print"/>
          <a:srcRect/>
          <a:stretch>
            <a:fillRect/>
          </a:stretch>
        </p:blipFill>
        <p:spPr bwMode="auto">
          <a:xfrm>
            <a:off x="3916418" y="2495550"/>
            <a:ext cx="1311163" cy="186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First Sabbath</a:t>
            </a:r>
          </a:p>
        </p:txBody>
      </p:sp>
      <p:sp>
        <p:nvSpPr>
          <p:cNvPr id="3" name="Content Placeholder 2"/>
          <p:cNvSpPr>
            <a:spLocks noGrp="1"/>
          </p:cNvSpPr>
          <p:nvPr>
            <p:ph idx="1"/>
          </p:nvPr>
        </p:nvSpPr>
        <p:spPr/>
        <p:txBody>
          <a:bodyPr/>
          <a:lstStyle/>
          <a:p>
            <a:pPr marL="0" indent="0">
              <a:buNone/>
            </a:pPr>
            <a:r>
              <a:rPr lang="en-US" smtClean="0"/>
              <a:t>          </a:t>
            </a:r>
            <a:r>
              <a:rPr lang="en-US" sz="2400"/>
              <a:t>Postquam Iesus condemnabatur, ad stationem positus sum. Imperavit mihi et meis militibus ut Iesum crucifigeremus. Etiam audivi quid factum esset ab uno ex meis hominibus qui erat ibi. Quod dicebat eo tempore me non vexabat, sed nunc me vexat. Dixit haec:</a:t>
            </a:r>
          </a:p>
          <a:p>
            <a:pPr>
              <a:buNone/>
            </a:pPr>
            <a:endParaRPr lang="en-US" sz="2400"/>
          </a:p>
        </p:txBody>
      </p:sp>
      <p:pic>
        <p:nvPicPr>
          <p:cNvPr id="6" name="il_fi" descr="http://buddymartin.net/blog/wp-content/uploads/2010/11/PilateJesus.jpg"/>
          <p:cNvPicPr/>
          <p:nvPr/>
        </p:nvPicPr>
        <p:blipFill>
          <a:blip r:embed="rId2" cstate="print"/>
          <a:srcRect/>
          <a:stretch>
            <a:fillRect/>
          </a:stretch>
        </p:blipFill>
        <p:spPr bwMode="auto">
          <a:xfrm>
            <a:off x="2514600" y="3581400"/>
            <a:ext cx="2590800" cy="175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First Sabbath</a:t>
            </a:r>
          </a:p>
        </p:txBody>
      </p:sp>
      <p:sp>
        <p:nvSpPr>
          <p:cNvPr id="3" name="Content Placeholder 2"/>
          <p:cNvSpPr>
            <a:spLocks noGrp="1"/>
          </p:cNvSpPr>
          <p:nvPr>
            <p:ph idx="1"/>
          </p:nvPr>
        </p:nvSpPr>
        <p:spPr/>
        <p:txBody>
          <a:bodyPr/>
          <a:lstStyle/>
          <a:p>
            <a:pPr marL="400050" lvl="1" indent="0">
              <a:buNone/>
            </a:pPr>
            <a:r>
              <a:rPr lang="en-US" sz="2400"/>
              <a:t>‘Pilatus Iesum rogavit, “Tu es Rex-ne Iudaeorum?” </a:t>
            </a:r>
          </a:p>
          <a:p>
            <a:pPr marL="400050" lvl="1" indent="0">
              <a:buNone/>
            </a:pPr>
            <a:r>
              <a:rPr lang="en-US" sz="2400"/>
              <a:t>‘Respondens, Ille ei dixit, “Tu dicis.”</a:t>
            </a:r>
          </a:p>
          <a:p>
            <a:pPr marL="400050" lvl="1" indent="0">
              <a:buNone/>
            </a:pPr>
            <a:r>
              <a:rPr lang="en-US" sz="2400"/>
              <a:t>‘Et cum accusaretur a principibus sacerdotibus et </a:t>
            </a:r>
            <a:r>
              <a:rPr lang="en-US" sz="2400" smtClean="0"/>
              <a:t>senioribus,</a:t>
            </a:r>
          </a:p>
          <a:p>
            <a:pPr marL="400050" lvl="1" indent="0">
              <a:buNone/>
            </a:pPr>
            <a:r>
              <a:rPr lang="en-US" sz="2400" smtClean="0"/>
              <a:t>nihil </a:t>
            </a:r>
            <a:r>
              <a:rPr lang="en-US" sz="2400"/>
              <a:t>respondit. </a:t>
            </a:r>
          </a:p>
          <a:p>
            <a:pPr marL="400050" lvl="1" indent="0">
              <a:buNone/>
            </a:pPr>
            <a:r>
              <a:rPr lang="en-US" sz="2400"/>
              <a:t>‘Tum dixit Illi Pilatus, “Nonne audis quanta contra Te dicant </a:t>
            </a:r>
            <a:r>
              <a:rPr lang="en-US" sz="2400" smtClean="0"/>
              <a:t>testimonia?” </a:t>
            </a:r>
            <a:endParaRPr lang="en-US" sz="2400"/>
          </a:p>
          <a:p>
            <a:pPr marL="400050" lvl="1" indent="0">
              <a:buNone/>
            </a:pPr>
            <a:r>
              <a:rPr lang="en-US" sz="2400"/>
              <a:t>‘Sed Iesus non respondit.</a:t>
            </a:r>
          </a:p>
          <a:p>
            <a:pPr marL="400050" lvl="1" indent="0">
              <a:buNone/>
            </a:pPr>
            <a:r>
              <a:rPr lang="en-US" sz="2400"/>
              <a:t>‘Pilatus iterum ibat ad Iudaeos et illis dixit, “In Eo nullam culpam invenio. Sed mos est vobis ut unum dimittam vobis in Pasch</a:t>
            </a:r>
            <a:r>
              <a:rPr lang="en-US" sz="2000"/>
              <a:t>ā</a:t>
            </a:r>
            <a:r>
              <a:rPr lang="en-US" sz="2400"/>
              <a:t>; vultis-ne ergo dimittam vobis Regem Iudaeorum?”</a:t>
            </a:r>
          </a:p>
          <a:p>
            <a:pPr>
              <a:buNone/>
            </a:pP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First Sabbath</a:t>
            </a:r>
          </a:p>
        </p:txBody>
      </p:sp>
      <p:sp>
        <p:nvSpPr>
          <p:cNvPr id="3" name="Content Placeholder 2"/>
          <p:cNvSpPr>
            <a:spLocks noGrp="1"/>
          </p:cNvSpPr>
          <p:nvPr>
            <p:ph idx="1"/>
          </p:nvPr>
        </p:nvSpPr>
        <p:spPr/>
        <p:txBody>
          <a:bodyPr/>
          <a:lstStyle/>
          <a:p>
            <a:pPr marL="0" indent="0">
              <a:buNone/>
            </a:pPr>
            <a:r>
              <a:rPr lang="en-US" sz="2400" smtClean="0"/>
              <a:t>     ‘</a:t>
            </a:r>
            <a:r>
              <a:rPr lang="en-US" sz="2400"/>
              <a:t>Tum summi sacerdotes et seniores multitudini persuaserunt ut rogarent ut Barabbas dimitteretur. Clamaverunt ergo iterum omnes, dicentes, “Non hunc, sed Barabbam.” Erat autem Barabbas fur.</a:t>
            </a:r>
          </a:p>
          <a:p>
            <a:pPr marL="0" indent="0">
              <a:buNone/>
            </a:pPr>
            <a:r>
              <a:rPr lang="en-US" sz="2400" smtClean="0"/>
              <a:t>     ‘</a:t>
            </a:r>
            <a:r>
              <a:rPr lang="en-US" sz="2400"/>
              <a:t>Pilatus autem iterum respondens dixit illis, “Quid ergo vultis faciam Regi Iudaeorum?”</a:t>
            </a:r>
          </a:p>
          <a:p>
            <a:pPr marL="0" indent="0">
              <a:buNone/>
            </a:pPr>
            <a:r>
              <a:rPr lang="en-US" sz="2400" smtClean="0"/>
              <a:t>    ‘</a:t>
            </a:r>
            <a:r>
              <a:rPr lang="en-US" sz="2400"/>
              <a:t>Clamabant iterum, “Crucifige Eum!”</a:t>
            </a:r>
          </a:p>
          <a:p>
            <a:pPr marL="0" indent="0">
              <a:buNone/>
            </a:pPr>
            <a:r>
              <a:rPr lang="en-US" sz="2400" smtClean="0"/>
              <a:t>    ‘</a:t>
            </a:r>
            <a:r>
              <a:rPr lang="en-US" sz="2400"/>
              <a:t>Pilatus vere illis dixit, “Quid enim </a:t>
            </a:r>
            <a:r>
              <a:rPr lang="en-US" sz="2400" smtClean="0"/>
              <a:t/>
            </a:r>
            <a:br>
              <a:rPr lang="en-US" sz="2400" smtClean="0"/>
            </a:br>
            <a:r>
              <a:rPr lang="en-US" sz="2400" smtClean="0"/>
              <a:t>   mali </a:t>
            </a:r>
            <a:r>
              <a:rPr lang="en-US" sz="2400"/>
              <a:t>fecit?” </a:t>
            </a:r>
          </a:p>
          <a:p>
            <a:pPr marL="0" indent="0">
              <a:buNone/>
            </a:pPr>
            <a:r>
              <a:rPr lang="en-US" sz="2400" smtClean="0"/>
              <a:t>    ‘</a:t>
            </a:r>
            <a:r>
              <a:rPr lang="en-US" sz="2400"/>
              <a:t>Illi iterum clamabant, “Crucifige Eum!”</a:t>
            </a:r>
          </a:p>
          <a:p>
            <a:pPr>
              <a:buNone/>
            </a:pPr>
            <a:endParaRPr lang="en-US"/>
          </a:p>
        </p:txBody>
      </p:sp>
      <p:pic>
        <p:nvPicPr>
          <p:cNvPr id="6" name="il_fi" descr="http://farm1.static.flickr.com/169/442432388_73341e8bf3.jpg"/>
          <p:cNvPicPr/>
          <p:nvPr/>
        </p:nvPicPr>
        <p:blipFill>
          <a:blip r:embed="rId2" cstate="print"/>
          <a:srcRect/>
          <a:stretch>
            <a:fillRect/>
          </a:stretch>
        </p:blipFill>
        <p:spPr bwMode="auto">
          <a:xfrm>
            <a:off x="5791200" y="3505200"/>
            <a:ext cx="297180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First Sabbath</a:t>
            </a:r>
          </a:p>
        </p:txBody>
      </p:sp>
      <p:sp>
        <p:nvSpPr>
          <p:cNvPr id="3" name="Content Placeholder 2"/>
          <p:cNvSpPr>
            <a:spLocks noGrp="1"/>
          </p:cNvSpPr>
          <p:nvPr>
            <p:ph idx="1"/>
          </p:nvPr>
        </p:nvSpPr>
        <p:spPr/>
        <p:txBody>
          <a:bodyPr/>
          <a:lstStyle/>
          <a:p>
            <a:pPr>
              <a:buNone/>
            </a:pPr>
            <a:r>
              <a:rPr lang="en-US" sz="2400" smtClean="0"/>
              <a:t>        </a:t>
            </a:r>
            <a:r>
              <a:rPr lang="en-US" sz="2400"/>
              <a:t>‘Itaque Pilatus, volens populo satisfacere</a:t>
            </a:r>
            <a:r>
              <a:rPr lang="en-US" sz="2400" baseline="30000"/>
              <a:t>1</a:t>
            </a:r>
            <a:r>
              <a:rPr lang="en-US" sz="2400"/>
              <a:t>, dimisit illis Barabbam, et tradidit Iesum ut flagellis vapularet et crucifigeretur. Pilati milites in atrium quod appellabatur </a:t>
            </a:r>
            <a:r>
              <a:rPr lang="en-US" sz="2400" smtClean="0"/>
              <a:t>Praetorium </a:t>
            </a:r>
            <a:r>
              <a:rPr lang="en-US" sz="2400"/>
              <a:t>Eum duxerunt</a:t>
            </a:r>
            <a:r>
              <a:rPr lang="en-US" sz="2400" smtClean="0"/>
              <a:t>.  </a:t>
            </a:r>
          </a:p>
          <a:p>
            <a:pPr>
              <a:buNone/>
            </a:pPr>
            <a:endParaRPr lang="en-US" sz="2400" smtClean="0"/>
          </a:p>
          <a:p>
            <a:pPr>
              <a:buNone/>
            </a:pPr>
            <a:endParaRPr lang="en-US" sz="2400" smtClean="0"/>
          </a:p>
          <a:p>
            <a:pPr marL="0" indent="0">
              <a:buNone/>
            </a:pPr>
            <a:r>
              <a:rPr lang="en-US" sz="2400" smtClean="0"/>
              <a:t/>
            </a:r>
            <a:br>
              <a:rPr lang="en-US" sz="2400" smtClean="0"/>
            </a:br>
            <a:r>
              <a:rPr lang="en-US" sz="2400"/>
              <a:t> </a:t>
            </a:r>
            <a:r>
              <a:rPr lang="en-US" sz="2400" smtClean="0"/>
              <a:t>    </a:t>
            </a:r>
            <a:r>
              <a:rPr lang="en-US" sz="2400"/>
              <a:t>Milites tradiderunt Iesum meis copiis ut Eum pararent ut crucifigeretur.’</a:t>
            </a:r>
          </a:p>
          <a:p>
            <a:pPr marL="0" indent="0">
              <a:buNone/>
            </a:pPr>
            <a:r>
              <a:rPr lang="en-US" sz="2400" smtClean="0"/>
              <a:t>   “</a:t>
            </a:r>
            <a:r>
              <a:rPr lang="en-US" sz="2400"/>
              <a:t>Hoc tempore vocatus sum,” inquit Longinus. “Ad Praetorium veni.</a:t>
            </a:r>
            <a:endParaRPr lang="en-US" smtClean="0"/>
          </a:p>
        </p:txBody>
      </p:sp>
      <p:pic>
        <p:nvPicPr>
          <p:cNvPr id="6" name="rg_hi" descr="http://t2.gstatic.com/images?q=tbn:ANd9GcQdstHbEAmRiRx8GlQrKWn2YixckazKVWDxncnMfVlkAyIwdV9n">
            <a:hlinkClick r:id="rId2"/>
          </p:cNvPr>
          <p:cNvPicPr/>
          <p:nvPr/>
        </p:nvPicPr>
        <p:blipFill>
          <a:blip r:embed="rId3" cstate="print"/>
          <a:srcRect/>
          <a:stretch>
            <a:fillRect/>
          </a:stretch>
        </p:blipFill>
        <p:spPr bwMode="auto">
          <a:xfrm>
            <a:off x="4495800" y="2667000"/>
            <a:ext cx="1485900" cy="1238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First Sabbath</a:t>
            </a:r>
          </a:p>
        </p:txBody>
      </p:sp>
      <p:sp>
        <p:nvSpPr>
          <p:cNvPr id="3" name="Content Placeholder 2"/>
          <p:cNvSpPr>
            <a:spLocks noGrp="1"/>
          </p:cNvSpPr>
          <p:nvPr>
            <p:ph idx="1"/>
          </p:nvPr>
        </p:nvSpPr>
        <p:spPr/>
        <p:txBody>
          <a:bodyPr/>
          <a:lstStyle/>
          <a:p>
            <a:pPr marL="0" indent="0">
              <a:buNone/>
            </a:pPr>
            <a:r>
              <a:rPr lang="en-US" smtClean="0"/>
              <a:t>   </a:t>
            </a:r>
            <a:r>
              <a:rPr lang="en-US"/>
              <a:t> </a:t>
            </a:r>
            <a:r>
              <a:rPr lang="en-US" smtClean="0"/>
              <a:t> </a:t>
            </a:r>
            <a:r>
              <a:rPr lang="en-US" sz="2400" smtClean="0"/>
              <a:t>Cum </a:t>
            </a:r>
            <a:r>
              <a:rPr lang="en-US" sz="2400"/>
              <a:t>appropinquarem, milites Eum purpureis vestimentis induerant, et </a:t>
            </a:r>
            <a:r>
              <a:rPr lang="en-US" sz="2400" smtClean="0"/>
              <a:t>imposuerant </a:t>
            </a:r>
            <a:r>
              <a:rPr lang="en-US" sz="2400"/>
              <a:t>super caput Eius spineam coronam. Nonnulli genua </a:t>
            </a:r>
            <a:r>
              <a:rPr lang="en-US" sz="2400" smtClean="0"/>
              <a:t>flexerunt </a:t>
            </a:r>
            <a:r>
              <a:rPr lang="en-US" sz="2400"/>
              <a:t>sicut Eum adorabant. Alii Eum salutabant, dicentes, ‘Salve, Rex Iudaeorum!’ Postquam riserant Ei, abdiderunt ex Eo vestimenta purpurea et induerunt in Eum vestimenta Sua ut crucifigerent Eum</a:t>
            </a:r>
            <a:r>
              <a:rPr lang="en-US" sz="2400" smtClean="0"/>
              <a:t>.</a:t>
            </a:r>
            <a:br>
              <a:rPr lang="en-US" sz="2400" smtClean="0"/>
            </a:br>
            <a:r>
              <a:rPr lang="en-US" sz="2400" smtClean="0"/>
              <a:t>    “</a:t>
            </a:r>
            <a:r>
              <a:rPr lang="en-US" sz="2400"/>
              <a:t>Hoc tempore mandata </a:t>
            </a:r>
            <a:r>
              <a:rPr lang="en-US" sz="2400" smtClean="0"/>
              <a:t>educere </a:t>
            </a:r>
            <a:r>
              <a:rPr lang="en-US" sz="2400"/>
              <a:t>accepi Eum ut crucifigeretur.</a:t>
            </a:r>
          </a:p>
          <a:p>
            <a:pPr marL="0" indent="0">
              <a:buNone/>
            </a:pPr>
            <a:r>
              <a:rPr lang="en-US" sz="2400" smtClean="0"/>
              <a:t>    “</a:t>
            </a:r>
            <a:r>
              <a:rPr lang="en-US" sz="2400"/>
              <a:t>Dum ad Golgotha ibamus, Iesus, qui male flagellatus erat, cadere incipiebat, quoniam erat infirmissimus.</a:t>
            </a:r>
          </a:p>
          <a:p>
            <a:pPr marL="0" indent="0">
              <a:buNone/>
            </a:pPr>
            <a:r>
              <a:rPr lang="en-US" smtClean="0"/>
              <a:t>  </a:t>
            </a:r>
            <a:r>
              <a:rPr lang="en-US" sz="2400"/>
              <a:t>Eius crux erat gravissima.</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First Sabbath</a:t>
            </a:r>
          </a:p>
        </p:txBody>
      </p:sp>
      <p:sp>
        <p:nvSpPr>
          <p:cNvPr id="3" name="Content Placeholder 2"/>
          <p:cNvSpPr>
            <a:spLocks noGrp="1"/>
          </p:cNvSpPr>
          <p:nvPr>
            <p:ph idx="1"/>
          </p:nvPr>
        </p:nvSpPr>
        <p:spPr/>
        <p:txBody>
          <a:bodyPr/>
          <a:lstStyle/>
          <a:p>
            <a:pPr marL="0" indent="0">
              <a:buNone/>
            </a:pPr>
            <a:r>
              <a:rPr lang="en-US" smtClean="0"/>
              <a:t>        </a:t>
            </a:r>
            <a:r>
              <a:rPr lang="en-US" sz="2400"/>
              <a:t>Cyrenaeum nomine Simonem, qui prope ambulabat, coegi ut ferret crucem Eius. Reliquam fabulam omnes scitis.”</a:t>
            </a:r>
          </a:p>
          <a:p>
            <a:pPr marL="0" indent="0">
              <a:buNone/>
            </a:pPr>
            <a:r>
              <a:rPr lang="en-US" sz="2400"/>
              <a:t>Fabul</a:t>
            </a:r>
            <a:r>
              <a:rPr lang="en-US" sz="2000"/>
              <a:t>ā</a:t>
            </a:r>
            <a:r>
              <a:rPr lang="en-US" sz="2400"/>
              <a:t> confect</a:t>
            </a:r>
            <a:r>
              <a:rPr lang="en-US" sz="2000"/>
              <a:t>ā</a:t>
            </a:r>
            <a:r>
              <a:rPr lang="en-US" sz="2400"/>
              <a:t>, servi cenam tulerunt. Lazarus orabat. Dum edebant, alius ex </a:t>
            </a:r>
            <a:r>
              <a:rPr lang="en-US" sz="2400" smtClean="0"/>
              <a:t>alio </a:t>
            </a:r>
            <a:r>
              <a:rPr lang="en-US" sz="2400"/>
              <a:t>aliquid narrabat quod memori</a:t>
            </a:r>
            <a:r>
              <a:rPr lang="en-US" sz="2000"/>
              <a:t>ā</a:t>
            </a:r>
            <a:r>
              <a:rPr lang="en-US" sz="2400"/>
              <a:t> tenebat et quod de Iesu audiverat vel viderat.</a:t>
            </a:r>
          </a:p>
          <a:p>
            <a:pPr>
              <a:buNone/>
            </a:pPr>
            <a:endParaRPr lang="en-US"/>
          </a:p>
        </p:txBody>
      </p:sp>
      <p:pic>
        <p:nvPicPr>
          <p:cNvPr id="6" name="rg_hi" descr="http://t3.gstatic.com/images?q=tbn:ANd9GcSZ-lFJklaXftUGO5unb4GShajLl4jLUJoYt0xr6iyqqLG3aTfCBQ">
            <a:hlinkClick r:id="rId2"/>
          </p:cNvPr>
          <p:cNvPicPr/>
          <p:nvPr/>
        </p:nvPicPr>
        <p:blipFill>
          <a:blip r:embed="rId3" cstate="print"/>
          <a:srcRect/>
          <a:stretch>
            <a:fillRect/>
          </a:stretch>
        </p:blipFill>
        <p:spPr bwMode="auto">
          <a:xfrm>
            <a:off x="1447800" y="3505200"/>
            <a:ext cx="22098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Everyone leaves for home.</a:t>
            </a:r>
            <a:endParaRPr lang="en-US"/>
          </a:p>
        </p:txBody>
      </p:sp>
      <p:sp>
        <p:nvSpPr>
          <p:cNvPr id="3" name="Content Placeholder 2"/>
          <p:cNvSpPr>
            <a:spLocks noGrp="1"/>
          </p:cNvSpPr>
          <p:nvPr>
            <p:ph idx="1"/>
          </p:nvPr>
        </p:nvSpPr>
        <p:spPr/>
        <p:txBody>
          <a:bodyPr/>
          <a:lstStyle/>
          <a:p>
            <a:pPr marL="0" indent="0">
              <a:buNone/>
            </a:pPr>
            <a:r>
              <a:rPr lang="en-US" sz="2400" smtClean="0"/>
              <a:t>    Postquam </a:t>
            </a:r>
            <a:r>
              <a:rPr lang="en-US" sz="2400"/>
              <a:t>omnes ederant et vasa </a:t>
            </a:r>
            <a:r>
              <a:rPr lang="en-US" sz="2400" smtClean="0"/>
              <a:t>purgaverant, </a:t>
            </a:r>
            <a:r>
              <a:rPr lang="en-US" sz="2400"/>
              <a:t>Lazarus inquit, “Eamus  omnes nostras </a:t>
            </a:r>
            <a:r>
              <a:rPr lang="en-US" sz="2400" smtClean="0"/>
              <a:t>domos </a:t>
            </a:r>
            <a:r>
              <a:rPr lang="en-US" sz="2400"/>
              <a:t>ut requiescamus, si cras ire speramus ut sepulchrum visitemus.”</a:t>
            </a:r>
          </a:p>
          <a:p>
            <a:pPr marL="0" indent="0">
              <a:buNone/>
            </a:pPr>
            <a:r>
              <a:rPr lang="en-US" sz="2400" smtClean="0"/>
              <a:t>   Omnes </a:t>
            </a:r>
            <a:r>
              <a:rPr lang="en-US" sz="2400"/>
              <a:t>dixerunt “Valete!” et in varias partes ierunt. Viri feminaeque domos suas in Bethani</a:t>
            </a:r>
            <a:r>
              <a:rPr lang="en-US" sz="2000"/>
              <a:t>ā</a:t>
            </a:r>
            <a:r>
              <a:rPr lang="en-US" sz="2400"/>
              <a:t> iverunt. Maria Cleophae et Salome cum famili</a:t>
            </a:r>
            <a:r>
              <a:rPr lang="en-US" sz="2000"/>
              <a:t>ā</a:t>
            </a:r>
            <a:r>
              <a:rPr lang="en-US" sz="2400"/>
              <a:t> Lazari manebant, et Maria Magdalena cum famili</a:t>
            </a:r>
            <a:r>
              <a:rPr lang="en-US" sz="2000"/>
              <a:t>ā</a:t>
            </a:r>
            <a:r>
              <a:rPr lang="en-US" sz="2400"/>
              <a:t> Chuzae manebat. Longinus et Quintus ad castra donec cras redibant.</a:t>
            </a:r>
          </a:p>
          <a:p>
            <a:pPr marL="0" indent="0">
              <a:buNone/>
            </a:pPr>
            <a:endParaRPr lang="en-US"/>
          </a:p>
          <a:p>
            <a:pPr marL="0" indent="0">
              <a:buNone/>
            </a:pPr>
            <a:endParaRPr lang="en-US"/>
          </a:p>
        </p:txBody>
      </p:sp>
      <p:sp>
        <p:nvSpPr>
          <p:cNvPr id="5" name="Slide Number Placeholder 4"/>
          <p:cNvSpPr>
            <a:spLocks noGrp="1"/>
          </p:cNvSpPr>
          <p:nvPr>
            <p:ph type="sldNum" sz="quarter" idx="12"/>
          </p:nvPr>
        </p:nvSpPr>
        <p:spPr/>
        <p:txBody>
          <a:bodyPr/>
          <a:lstStyle/>
          <a:p>
            <a:fld id="{29F93591-D25F-411D-B4E4-3F2B5CA05546}" type="slidenum">
              <a:rPr lang="en-US" smtClean="0"/>
              <a:pPr/>
              <a:t>29</a:t>
            </a:fld>
            <a:endParaRPr lang="en-US"/>
          </a:p>
        </p:txBody>
      </p:sp>
    </p:spTree>
    <p:extLst>
      <p:ext uri="{BB962C8B-B14F-4D97-AF65-F5344CB8AC3E}">
        <p14:creationId xmlns:p14="http://schemas.microsoft.com/office/powerpoint/2010/main" val="2937313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mtClean="0"/>
              <a:t>Dative of Possession</a:t>
            </a:r>
            <a:endParaRPr lang="en-US"/>
          </a:p>
        </p:txBody>
      </p:sp>
      <p:sp>
        <p:nvSpPr>
          <p:cNvPr id="41987" name="Rectangle 3"/>
          <p:cNvSpPr>
            <a:spLocks noGrp="1" noChangeArrowheads="1"/>
          </p:cNvSpPr>
          <p:nvPr>
            <p:ph idx="1"/>
          </p:nvPr>
        </p:nvSpPr>
        <p:spPr>
          <a:xfrm>
            <a:off x="381001" y="1373188"/>
            <a:ext cx="8102600" cy="4791075"/>
          </a:xfrm>
        </p:spPr>
        <p:txBody>
          <a:bodyPr/>
          <a:lstStyle/>
          <a:p>
            <a:pPr>
              <a:lnSpc>
                <a:spcPct val="80000"/>
              </a:lnSpc>
              <a:buNone/>
            </a:pPr>
            <a:r>
              <a:rPr lang="en-US" sz="3200" i="1" smtClean="0"/>
              <a:t/>
            </a:r>
            <a:br>
              <a:rPr lang="en-US" sz="3200" i="1" smtClean="0"/>
            </a:br>
            <a:r>
              <a:rPr lang="en-US" sz="3200" i="1" smtClean="0"/>
              <a:t>De + sum = is lacking.</a:t>
            </a:r>
          </a:p>
          <a:p>
            <a:pPr>
              <a:lnSpc>
                <a:spcPct val="80000"/>
              </a:lnSpc>
              <a:buNone/>
            </a:pPr>
            <a:r>
              <a:rPr lang="en-US" sz="3200" i="1" smtClean="0"/>
              <a:t/>
            </a:r>
            <a:br>
              <a:rPr lang="en-US" sz="3200" i="1" smtClean="0"/>
            </a:br>
            <a:r>
              <a:rPr lang="en-US" sz="3200" smtClean="0"/>
              <a:t>Pecunia viro deest.</a:t>
            </a:r>
          </a:p>
          <a:p>
            <a:pPr>
              <a:lnSpc>
                <a:spcPct val="80000"/>
              </a:lnSpc>
              <a:buNone/>
            </a:pPr>
            <a:r>
              <a:rPr lang="en-US" sz="3200" smtClean="0"/>
              <a:t>  Money is lacking to the man.</a:t>
            </a:r>
          </a:p>
          <a:p>
            <a:pPr>
              <a:lnSpc>
                <a:spcPct val="80000"/>
              </a:lnSpc>
              <a:buNone/>
            </a:pPr>
            <a:endParaRPr lang="en-US" sz="3200" smtClean="0"/>
          </a:p>
          <a:p>
            <a:pPr>
              <a:lnSpc>
                <a:spcPct val="80000"/>
              </a:lnSpc>
              <a:buNone/>
            </a:pPr>
            <a:r>
              <a:rPr lang="en-US" sz="3200" smtClean="0"/>
              <a:t>Reword the sentence.</a:t>
            </a:r>
            <a:br>
              <a:rPr lang="en-US" sz="3200" smtClean="0"/>
            </a:br>
            <a:r>
              <a:rPr lang="en-US" sz="3200" smtClean="0"/>
              <a:t>The man doesn’t have any money.</a:t>
            </a:r>
          </a:p>
          <a:p>
            <a:pPr>
              <a:lnSpc>
                <a:spcPct val="80000"/>
              </a:lnSpc>
              <a:buNone/>
            </a:pPr>
            <a:endParaRPr lang="en-US" sz="3200" smtClean="0"/>
          </a:p>
          <a:p>
            <a:pPr>
              <a:lnSpc>
                <a:spcPct val="80000"/>
              </a:lnSpc>
              <a:buNone/>
            </a:pPr>
            <a:r>
              <a:rPr lang="en-US" sz="3200" smtClean="0"/>
              <a:t>        YOU think of a sentence!</a:t>
            </a:r>
          </a:p>
          <a:p>
            <a:pPr>
              <a:lnSpc>
                <a:spcPct val="80000"/>
              </a:lnSpc>
              <a:buNone/>
            </a:pPr>
            <a:endParaRPr lang="en-US" i="1"/>
          </a:p>
          <a:p>
            <a:pPr>
              <a:lnSpc>
                <a:spcPct val="80000"/>
              </a:lnSpc>
              <a:buNone/>
            </a:pPr>
            <a:r>
              <a:rPr lang="en-US" b="1" smtClean="0">
                <a:solidFill>
                  <a:schemeClr val="tx2"/>
                </a:solidFill>
              </a:rPr>
              <a:t>   </a:t>
            </a:r>
            <a:endParaRPr lang="en-US" b="1">
              <a:solidFill>
                <a:schemeClr val="tx2"/>
              </a:solidFill>
            </a:endParaRPr>
          </a:p>
          <a:p>
            <a:pPr lvl="1">
              <a:lnSpc>
                <a:spcPct val="80000"/>
              </a:lnSpc>
              <a:buNone/>
            </a:pPr>
            <a:r>
              <a:rPr lang="en-US" sz="2700"/>
              <a:t/>
            </a:r>
            <a:br>
              <a:rPr lang="en-US" sz="2700"/>
            </a:br>
            <a:endParaRPr lang="en-US" sz="2700"/>
          </a:p>
        </p:txBody>
      </p:sp>
      <p:pic>
        <p:nvPicPr>
          <p:cNvPr id="5" name="rg_hi" descr="http://t2.gstatic.com/images?q=tbn:ANd9GcQi6HPmV2h4nno0QHZrZWU5k7W8WR0X5sYdpBP5wvBU3ewFgEixCg">
            <a:hlinkClick r:id="rId2"/>
          </p:cNvPr>
          <p:cNvPicPr/>
          <p:nvPr/>
        </p:nvPicPr>
        <p:blipFill>
          <a:blip r:embed="rId3" cstate="print"/>
          <a:srcRect/>
          <a:stretch>
            <a:fillRect/>
          </a:stretch>
        </p:blipFill>
        <p:spPr bwMode="auto">
          <a:xfrm>
            <a:off x="5867400" y="2133600"/>
            <a:ext cx="2139950" cy="2139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Fidelius’ Camp</a:t>
            </a:r>
            <a:endParaRPr lang="en-US"/>
          </a:p>
        </p:txBody>
      </p:sp>
      <p:sp>
        <p:nvSpPr>
          <p:cNvPr id="3" name="Content Placeholder 2"/>
          <p:cNvSpPr>
            <a:spLocks noGrp="1"/>
          </p:cNvSpPr>
          <p:nvPr>
            <p:ph idx="1"/>
          </p:nvPr>
        </p:nvSpPr>
        <p:spPr>
          <a:xfrm>
            <a:off x="457200" y="1219200"/>
            <a:ext cx="8229600" cy="5029200"/>
          </a:xfrm>
        </p:spPr>
        <p:txBody>
          <a:bodyPr/>
          <a:lstStyle/>
          <a:p>
            <a:pPr>
              <a:buNone/>
            </a:pPr>
            <a:endParaRPr lang="en-US"/>
          </a:p>
        </p:txBody>
      </p:sp>
      <p:pic>
        <p:nvPicPr>
          <p:cNvPr id="7" name="rg_hi" descr="http://t2.gstatic.com/images?q=tbn:ANd9GcSjzbXUSQy36i0XmqY0gOWPEpNe4vVG3y24wkK4kxgNnm5IMFOeuA">
            <a:hlinkClick r:id="rId2"/>
          </p:cNvPr>
          <p:cNvPicPr/>
          <p:nvPr/>
        </p:nvPicPr>
        <p:blipFill>
          <a:blip r:embed="rId3" cstate="print"/>
          <a:srcRect/>
          <a:stretch>
            <a:fillRect/>
          </a:stretch>
        </p:blipFill>
        <p:spPr bwMode="auto">
          <a:xfrm>
            <a:off x="1601378" y="1752600"/>
            <a:ext cx="5256622"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Vocabulary</a:t>
            </a:r>
            <a:endParaRPr lang="en-US"/>
          </a:p>
        </p:txBody>
      </p:sp>
      <p:sp>
        <p:nvSpPr>
          <p:cNvPr id="5" name="TextBox 4"/>
          <p:cNvSpPr txBox="1"/>
          <p:nvPr/>
        </p:nvSpPr>
        <p:spPr>
          <a:xfrm>
            <a:off x="3352800" y="1752600"/>
            <a:ext cx="4648200" cy="2677656"/>
          </a:xfrm>
          <a:prstGeom prst="rect">
            <a:avLst/>
          </a:prstGeom>
          <a:noFill/>
        </p:spPr>
        <p:txBody>
          <a:bodyPr wrap="square" rtlCol="0">
            <a:spAutoFit/>
          </a:bodyPr>
          <a:lstStyle/>
          <a:p>
            <a:r>
              <a:rPr lang="en-US" sz="2400" smtClean="0"/>
              <a:t>postquam		continuo</a:t>
            </a:r>
          </a:p>
          <a:p>
            <a:r>
              <a:rPr lang="en-US" sz="2400" smtClean="0"/>
              <a:t>culpa			desum</a:t>
            </a:r>
          </a:p>
          <a:p>
            <a:r>
              <a:rPr lang="en-US" sz="2400" smtClean="0"/>
              <a:t>ientaculum		placeo</a:t>
            </a:r>
          </a:p>
          <a:p>
            <a:r>
              <a:rPr lang="en-US" sz="2400" smtClean="0"/>
              <a:t>officina		provideo</a:t>
            </a:r>
          </a:p>
          <a:p>
            <a:r>
              <a:rPr lang="en-US" sz="2400" smtClean="0"/>
              <a:t>plebs			resisto</a:t>
            </a:r>
          </a:p>
          <a:p>
            <a:r>
              <a:rPr lang="en-US" sz="2400" smtClean="0"/>
              <a:t>condemno		studeo</a:t>
            </a:r>
          </a:p>
          <a:p>
            <a:r>
              <a:rPr lang="en-US" sz="2400" smtClean="0"/>
              <a:t>consulo</a:t>
            </a:r>
            <a:endParaRPr lang="en-US" sz="2400"/>
          </a:p>
        </p:txBody>
      </p:sp>
      <p:pic>
        <p:nvPicPr>
          <p:cNvPr id="7" name="rg_hi" descr="http://t3.gstatic.com/images?q=tbn:ANd9GcQpqT06UouRsXck1H9JuayFE855BwKuXVKUfxw4BHkZxUmLmvLOEw">
            <a:hlinkClick r:id="rId2"/>
          </p:cNvPr>
          <p:cNvPicPr/>
          <p:nvPr/>
        </p:nvPicPr>
        <p:blipFill>
          <a:blip r:embed="rId3" cstate="print"/>
          <a:srcRect/>
          <a:stretch>
            <a:fillRect/>
          </a:stretch>
        </p:blipFill>
        <p:spPr bwMode="auto">
          <a:xfrm>
            <a:off x="457200" y="3429000"/>
            <a:ext cx="2851150" cy="2044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A.</a:t>
            </a:r>
            <a:endParaRPr lang="en-US"/>
          </a:p>
        </p:txBody>
      </p:sp>
      <p:sp>
        <p:nvSpPr>
          <p:cNvPr id="5" name="TextBox 4"/>
          <p:cNvSpPr txBox="1"/>
          <p:nvPr/>
        </p:nvSpPr>
        <p:spPr>
          <a:xfrm>
            <a:off x="914400" y="1336302"/>
            <a:ext cx="7467600" cy="1938992"/>
          </a:xfrm>
          <a:prstGeom prst="rect">
            <a:avLst/>
          </a:prstGeom>
          <a:noFill/>
        </p:spPr>
        <p:txBody>
          <a:bodyPr wrap="square" rtlCol="0">
            <a:spAutoFit/>
          </a:bodyPr>
          <a:lstStyle/>
          <a:p>
            <a:pPr marL="342900" indent="-342900">
              <a:buAutoNum type="arabicPeriod"/>
            </a:pPr>
            <a:r>
              <a:rPr lang="en-US" sz="2400" smtClean="0"/>
              <a:t>Scientiae student</a:t>
            </a:r>
          </a:p>
          <a:p>
            <a:pPr marL="342900" indent="-342900">
              <a:buAutoNum type="arabicPeriod"/>
            </a:pPr>
            <a:endParaRPr lang="en-US" sz="2000" smtClean="0"/>
          </a:p>
          <a:p>
            <a:pPr marL="342900" indent="-342900"/>
            <a:r>
              <a:rPr lang="en-US" sz="2000" smtClean="0"/>
              <a:t>    Is the verb one of those which is followed by the dative?</a:t>
            </a:r>
          </a:p>
          <a:p>
            <a:pPr marL="342900" indent="-342900"/>
            <a:endParaRPr lang="en-US" sz="2000" smtClean="0"/>
          </a:p>
          <a:p>
            <a:pPr marL="342900" indent="-342900"/>
            <a:endParaRPr lang="en-US" smtClean="0"/>
          </a:p>
          <a:p>
            <a:pPr marL="342900" indent="-342900"/>
            <a:r>
              <a:rPr lang="en-US" smtClean="0"/>
              <a:t>   </a:t>
            </a:r>
            <a:endParaRPr lang="en-US"/>
          </a:p>
        </p:txBody>
      </p:sp>
      <p:sp>
        <p:nvSpPr>
          <p:cNvPr id="7" name="TextBox 6"/>
          <p:cNvSpPr txBox="1"/>
          <p:nvPr/>
        </p:nvSpPr>
        <p:spPr>
          <a:xfrm>
            <a:off x="762000" y="3048000"/>
            <a:ext cx="3886200" cy="3046988"/>
          </a:xfrm>
          <a:prstGeom prst="rect">
            <a:avLst/>
          </a:prstGeom>
          <a:noFill/>
        </p:spPr>
        <p:txBody>
          <a:bodyPr wrap="square" rtlCol="0">
            <a:spAutoFit/>
          </a:bodyPr>
          <a:lstStyle/>
          <a:p>
            <a:r>
              <a:rPr lang="en-US" sz="2400" smtClean="0"/>
              <a:t>Scientiae = nom. pl. or gen. sg., or dative sg.?   </a:t>
            </a:r>
          </a:p>
          <a:p>
            <a:endParaRPr lang="en-US" sz="2400" smtClean="0"/>
          </a:p>
          <a:p>
            <a:r>
              <a:rPr lang="en-US" sz="2400" smtClean="0"/>
              <a:t>It doesn’t make sense to say “the knowledges study.”</a:t>
            </a:r>
          </a:p>
          <a:p>
            <a:endParaRPr lang="en-US" sz="2400" smtClean="0"/>
          </a:p>
          <a:p>
            <a:r>
              <a:rPr lang="en-US" sz="2400" smtClean="0"/>
              <a:t>  student = a verb, 3/pl.</a:t>
            </a:r>
            <a:endParaRPr lang="en-US" sz="2400"/>
          </a:p>
        </p:txBody>
      </p:sp>
      <p:sp>
        <p:nvSpPr>
          <p:cNvPr id="6" name="TextBox 5"/>
          <p:cNvSpPr txBox="1"/>
          <p:nvPr/>
        </p:nvSpPr>
        <p:spPr>
          <a:xfrm>
            <a:off x="5257800" y="3276600"/>
            <a:ext cx="2590800" cy="646331"/>
          </a:xfrm>
          <a:prstGeom prst="rect">
            <a:avLst/>
          </a:prstGeom>
          <a:noFill/>
        </p:spPr>
        <p:txBody>
          <a:bodyPr wrap="square" rtlCol="0">
            <a:spAutoFit/>
          </a:bodyPr>
          <a:lstStyle/>
          <a:p>
            <a:r>
              <a:rPr lang="en-US" i="1" smtClean="0"/>
              <a:t>She is eager for knowledge.</a:t>
            </a:r>
            <a:endParaRPr lang="en-US" i="1"/>
          </a:p>
        </p:txBody>
      </p:sp>
      <p:pic>
        <p:nvPicPr>
          <p:cNvPr id="9" name="Picture 8" descr="Jenna.png"/>
          <p:cNvPicPr>
            <a:picLocks noChangeAspect="1"/>
          </p:cNvPicPr>
          <p:nvPr/>
        </p:nvPicPr>
        <p:blipFill>
          <a:blip r:embed="rId2" cstate="print"/>
          <a:stretch>
            <a:fillRect/>
          </a:stretch>
        </p:blipFill>
        <p:spPr>
          <a:xfrm>
            <a:off x="5105400" y="3962400"/>
            <a:ext cx="3143362" cy="2572516"/>
          </a:xfrm>
          <a:prstGeom prst="rect">
            <a:avLst/>
          </a:prstGeom>
        </p:spPr>
      </p:pic>
      <p:cxnSp>
        <p:nvCxnSpPr>
          <p:cNvPr id="11" name="Straight Arrow Connector 10"/>
          <p:cNvCxnSpPr/>
          <p:nvPr/>
        </p:nvCxnSpPr>
        <p:spPr>
          <a:xfrm rot="5400000">
            <a:off x="6858000" y="3733800"/>
            <a:ext cx="685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B.</a:t>
            </a:r>
            <a:endParaRPr lang="en-US"/>
          </a:p>
        </p:txBody>
      </p:sp>
      <p:sp>
        <p:nvSpPr>
          <p:cNvPr id="5" name="TextBox 4"/>
          <p:cNvSpPr txBox="1"/>
          <p:nvPr/>
        </p:nvSpPr>
        <p:spPr>
          <a:xfrm>
            <a:off x="685800" y="1981201"/>
            <a:ext cx="7696200" cy="5539978"/>
          </a:xfrm>
          <a:prstGeom prst="rect">
            <a:avLst/>
          </a:prstGeom>
          <a:noFill/>
        </p:spPr>
        <p:txBody>
          <a:bodyPr wrap="square" rtlCol="0">
            <a:spAutoFit/>
          </a:bodyPr>
          <a:lstStyle/>
          <a:p>
            <a:pPr lvl="0"/>
            <a:r>
              <a:rPr lang="en-US" sz="2400" smtClean="0"/>
              <a:t>We do not trust evil men.</a:t>
            </a:r>
          </a:p>
          <a:p>
            <a:pPr lvl="0"/>
            <a:endParaRPr lang="en-US" sz="2400" smtClean="0"/>
          </a:p>
          <a:p>
            <a:pPr lvl="0"/>
            <a:r>
              <a:rPr lang="en-US" sz="2400" smtClean="0"/>
              <a:t>We do not give our trust to evil men.</a:t>
            </a:r>
          </a:p>
          <a:p>
            <a:pPr lvl="0"/>
            <a:endParaRPr lang="en-US" sz="2400" smtClean="0"/>
          </a:p>
          <a:p>
            <a:pPr lvl="0"/>
            <a:r>
              <a:rPr lang="en-US" sz="2400" smtClean="0"/>
              <a:t>Malis non credimus.</a:t>
            </a:r>
          </a:p>
          <a:p>
            <a:pPr lvl="0"/>
            <a:endParaRPr lang="en-US" sz="2400" smtClean="0"/>
          </a:p>
          <a:p>
            <a:pPr lvl="0"/>
            <a:r>
              <a:rPr lang="en-US" sz="2400" smtClean="0"/>
              <a:t>Exception:  </a:t>
            </a:r>
          </a:p>
          <a:p>
            <a:pPr lvl="0"/>
            <a:endParaRPr lang="en-US" sz="2400" smtClean="0"/>
          </a:p>
          <a:p>
            <a:pPr lvl="0"/>
            <a:r>
              <a:rPr lang="en-US" sz="2400" smtClean="0"/>
              <a:t>Some authors say:  </a:t>
            </a:r>
          </a:p>
          <a:p>
            <a:pPr lvl="0"/>
            <a:endParaRPr lang="en-US" sz="2400" smtClean="0"/>
          </a:p>
          <a:p>
            <a:pPr lvl="0"/>
            <a:r>
              <a:rPr lang="en-US" sz="2400" smtClean="0"/>
              <a:t>Malos non credimus.</a:t>
            </a:r>
          </a:p>
          <a:p>
            <a:pPr lvl="0"/>
            <a:endParaRPr lang="en-US" smtClean="0"/>
          </a:p>
          <a:p>
            <a:pPr lvl="0"/>
            <a:endParaRPr lang="en-US" smtClean="0"/>
          </a:p>
          <a:p>
            <a:pPr lvl="0"/>
            <a:endParaRPr lang="en-US" smtClean="0"/>
          </a:p>
          <a:p>
            <a:pPr lvl="0"/>
            <a:endParaRPr lang="en-US" smtClean="0"/>
          </a:p>
          <a:p>
            <a:endParaRPr lang="en-US"/>
          </a:p>
        </p:txBody>
      </p:sp>
      <p:pic>
        <p:nvPicPr>
          <p:cNvPr id="6" name="rg_hi" descr="http://t1.gstatic.com/images?q=tbn:ANd9GcSc2Tejc7-1Z9K8VQhng5M7JUcNKPVPiy2AITFw_fpbggCZqfCKuA">
            <a:hlinkClick r:id="rId2"/>
          </p:cNvPr>
          <p:cNvPicPr/>
          <p:nvPr/>
        </p:nvPicPr>
        <p:blipFill>
          <a:blip r:embed="rId3" cstate="print"/>
          <a:srcRect/>
          <a:stretch>
            <a:fillRect/>
          </a:stretch>
        </p:blipFill>
        <p:spPr bwMode="auto">
          <a:xfrm>
            <a:off x="5486400" y="2133600"/>
            <a:ext cx="1657350" cy="276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43000" y="2438400"/>
            <a:ext cx="6553200" cy="4062651"/>
          </a:xfrm>
          <a:prstGeom prst="rect">
            <a:avLst/>
          </a:prstGeom>
          <a:noFill/>
        </p:spPr>
        <p:txBody>
          <a:bodyPr wrap="square" rtlCol="0">
            <a:spAutoFit/>
          </a:bodyPr>
          <a:lstStyle/>
          <a:p>
            <a:r>
              <a:rPr lang="en-US" sz="2400" smtClean="0"/>
              <a:t>Si Deum peccata vestra dimittere vis, alios dimittere debes.</a:t>
            </a:r>
          </a:p>
          <a:p>
            <a:endParaRPr lang="en-US" sz="2400" smtClean="0"/>
          </a:p>
          <a:p>
            <a:r>
              <a:rPr lang="en-US" sz="2400" smtClean="0"/>
              <a:t>First clause:</a:t>
            </a:r>
          </a:p>
          <a:p>
            <a:r>
              <a:rPr lang="en-US" sz="2400" smtClean="0"/>
              <a:t>     If you wish God to </a:t>
            </a:r>
            <a:br>
              <a:rPr lang="en-US" sz="2400" smtClean="0"/>
            </a:br>
            <a:r>
              <a:rPr lang="en-US" sz="2400" smtClean="0"/>
              <a:t>    forgive your sins,</a:t>
            </a:r>
          </a:p>
          <a:p>
            <a:endParaRPr lang="en-US" sz="2400" smtClean="0"/>
          </a:p>
          <a:p>
            <a:r>
              <a:rPr lang="en-US" sz="2400" smtClean="0"/>
              <a:t>Second clause:</a:t>
            </a:r>
          </a:p>
          <a:p>
            <a:r>
              <a:rPr lang="en-US" sz="2400" smtClean="0"/>
              <a:t>    you ought to forgive </a:t>
            </a:r>
            <a:br>
              <a:rPr lang="en-US" sz="2400" smtClean="0"/>
            </a:br>
            <a:r>
              <a:rPr lang="en-US" sz="2400" smtClean="0"/>
              <a:t>    others.</a:t>
            </a:r>
          </a:p>
          <a:p>
            <a:endParaRPr lang="en-US"/>
          </a:p>
        </p:txBody>
      </p:sp>
      <p:sp>
        <p:nvSpPr>
          <p:cNvPr id="6" name="Rectangle 5"/>
          <p:cNvSpPr/>
          <p:nvPr/>
        </p:nvSpPr>
        <p:spPr>
          <a:xfrm>
            <a:off x="1219200" y="457200"/>
            <a:ext cx="2294924" cy="646331"/>
          </a:xfrm>
          <a:prstGeom prst="rect">
            <a:avLst/>
          </a:prstGeom>
        </p:spPr>
        <p:txBody>
          <a:bodyPr wrap="none">
            <a:spAutoFit/>
          </a:bodyPr>
          <a:lstStyle/>
          <a:p>
            <a:r>
              <a:rPr lang="en-US" sz="3600" smtClean="0">
                <a:latin typeface="+mj-lt"/>
              </a:rPr>
              <a:t>Exercise C.</a:t>
            </a:r>
            <a:endParaRPr lang="en-US" sz="3600">
              <a:latin typeface="+mj-lt"/>
            </a:endParaRPr>
          </a:p>
        </p:txBody>
      </p:sp>
      <p:pic>
        <p:nvPicPr>
          <p:cNvPr id="7" name="il_fi" descr="http://womenonthefence.com/blog/wp-content/uploads/2009/11/forgiveness1.jpg"/>
          <p:cNvPicPr/>
          <p:nvPr/>
        </p:nvPicPr>
        <p:blipFill>
          <a:blip r:embed="rId2" cstate="print"/>
          <a:srcRect/>
          <a:stretch>
            <a:fillRect/>
          </a:stretch>
        </p:blipFill>
        <p:spPr bwMode="auto">
          <a:xfrm>
            <a:off x="4114800" y="3200400"/>
            <a:ext cx="2381250" cy="235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90600" y="1828800"/>
            <a:ext cx="6324600" cy="3693319"/>
          </a:xfrm>
          <a:prstGeom prst="rect">
            <a:avLst/>
          </a:prstGeom>
          <a:noFill/>
        </p:spPr>
        <p:txBody>
          <a:bodyPr wrap="square" rtlCol="0">
            <a:spAutoFit/>
          </a:bodyPr>
          <a:lstStyle/>
          <a:p>
            <a:r>
              <a:rPr lang="en-US" sz="2400" baseline="30000" smtClean="0"/>
              <a:t>1 </a:t>
            </a:r>
            <a:r>
              <a:rPr lang="en-US" sz="2400" smtClean="0"/>
              <a:t>Iacobus, Dei et Domini nostri Iesus Christi servus, duodecim tribubus, quae in dispersione, salutem.</a:t>
            </a:r>
          </a:p>
          <a:p>
            <a:r>
              <a:rPr lang="en-US" sz="2400" baseline="30000" smtClean="0"/>
              <a:t>2 </a:t>
            </a:r>
            <a:r>
              <a:rPr lang="en-US" sz="2400" smtClean="0"/>
              <a:t>Omne gaudium existimate, fratres mei, cum in tentationes varias indiceritis.  </a:t>
            </a:r>
          </a:p>
          <a:p>
            <a:r>
              <a:rPr lang="en-US" sz="2400" baseline="30000" smtClean="0"/>
              <a:t>3 </a:t>
            </a:r>
            <a:r>
              <a:rPr lang="en-US" sz="2400" smtClean="0"/>
              <a:t>Scientes quod probatio fidei vestrae patientiam operatur.</a:t>
            </a:r>
          </a:p>
          <a:p>
            <a:r>
              <a:rPr lang="en-US" sz="2400" baseline="30000" smtClean="0"/>
              <a:t>4 </a:t>
            </a:r>
            <a:r>
              <a:rPr lang="en-US" sz="2400" smtClean="0"/>
              <a:t>Patientia autem opus perfectum habet; ut sitis perfecti et integri in nullo deficientes.</a:t>
            </a:r>
          </a:p>
          <a:p>
            <a:endParaRPr lang="en-US"/>
          </a:p>
        </p:txBody>
      </p:sp>
      <p:sp>
        <p:nvSpPr>
          <p:cNvPr id="6" name="TextBox 5"/>
          <p:cNvSpPr txBox="1"/>
          <p:nvPr/>
        </p:nvSpPr>
        <p:spPr>
          <a:xfrm>
            <a:off x="609600" y="228600"/>
            <a:ext cx="3276600" cy="646331"/>
          </a:xfrm>
          <a:prstGeom prst="rect">
            <a:avLst/>
          </a:prstGeom>
          <a:noFill/>
        </p:spPr>
        <p:txBody>
          <a:bodyPr wrap="square" rtlCol="0">
            <a:spAutoFit/>
          </a:bodyPr>
          <a:lstStyle/>
          <a:p>
            <a:r>
              <a:rPr lang="en-US" sz="3600" smtClean="0">
                <a:latin typeface="+mj-lt"/>
              </a:rPr>
              <a:t>James I</a:t>
            </a:r>
            <a:endParaRPr lang="en-US" sz="3600">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James 1</a:t>
            </a:r>
            <a:endParaRPr lang="en-US"/>
          </a:p>
        </p:txBody>
      </p:sp>
      <p:sp>
        <p:nvSpPr>
          <p:cNvPr id="4" name="Slide Number Placeholder 3"/>
          <p:cNvSpPr>
            <a:spLocks noGrp="1"/>
          </p:cNvSpPr>
          <p:nvPr>
            <p:ph type="sldNum" sz="quarter" idx="12"/>
          </p:nvPr>
        </p:nvSpPr>
        <p:spPr/>
        <p:txBody>
          <a:bodyPr/>
          <a:lstStyle/>
          <a:p>
            <a:fld id="{38E8D7F8-7310-46FF-9195-47D25F44F897}" type="slidenum">
              <a:rPr lang="en-US" smtClean="0"/>
              <a:pPr/>
              <a:t>9</a:t>
            </a:fld>
            <a:endParaRPr lang="en-US"/>
          </a:p>
        </p:txBody>
      </p:sp>
      <p:sp>
        <p:nvSpPr>
          <p:cNvPr id="5" name="Rectangle 4"/>
          <p:cNvSpPr/>
          <p:nvPr/>
        </p:nvSpPr>
        <p:spPr>
          <a:xfrm>
            <a:off x="1981200" y="1524000"/>
            <a:ext cx="4572000" cy="4524315"/>
          </a:xfrm>
          <a:prstGeom prst="rect">
            <a:avLst/>
          </a:prstGeom>
        </p:spPr>
        <p:txBody>
          <a:bodyPr>
            <a:spAutoFit/>
          </a:bodyPr>
          <a:lstStyle/>
          <a:p>
            <a:r>
              <a:rPr lang="en-US" sz="2400" smtClean="0"/>
              <a:t>5 Si </a:t>
            </a:r>
            <a:r>
              <a:rPr lang="en-US" sz="2400"/>
              <a:t>quis autem vestrum indiget sapientia, postulet a Deo, qui dat omnibus affluenter, et non improperat, et dabitur ei.</a:t>
            </a:r>
          </a:p>
          <a:p>
            <a:r>
              <a:rPr lang="en-US" sz="2400" smtClean="0"/>
              <a:t>6 Postulet </a:t>
            </a:r>
            <a:r>
              <a:rPr lang="en-US" sz="2400"/>
              <a:t>autem in fide nihil haesitans, qui enim haesitat, similis est fluctui maris, qui a vento movetur et circumfertur.</a:t>
            </a:r>
          </a:p>
          <a:p>
            <a:r>
              <a:rPr lang="en-US" sz="2400" smtClean="0"/>
              <a:t>7 Non </a:t>
            </a:r>
            <a:r>
              <a:rPr lang="en-US" sz="2400"/>
              <a:t>ergo aestimet homo ille quod accipiat aliquid a Domino.  </a:t>
            </a:r>
          </a:p>
          <a:p>
            <a:r>
              <a:rPr lang="en-US" sz="2400" smtClean="0"/>
              <a:t>8 Vir </a:t>
            </a:r>
            <a:r>
              <a:rPr lang="en-US" sz="2400"/>
              <a:t>duplex animo inconstans est in omnibus viis suis.</a:t>
            </a:r>
          </a:p>
        </p:txBody>
      </p:sp>
    </p:spTree>
    <p:extLst>
      <p:ext uri="{BB962C8B-B14F-4D97-AF65-F5344CB8AC3E}">
        <p14:creationId xmlns:p14="http://schemas.microsoft.com/office/powerpoint/2010/main" val="1155394574"/>
      </p:ext>
    </p:extLst>
  </p:cSld>
  <p:clrMapOvr>
    <a:masterClrMapping/>
  </p:clrMapOvr>
</p:sld>
</file>

<file path=ppt/theme/theme1.xml><?xml version="1.0" encoding="utf-8"?>
<a:theme xmlns:a="http://schemas.openxmlformats.org/drawingml/2006/main" name="Romans">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sianPacAmerHerMonth_TP10131490">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sianPacAmerHerMonth_TP10131490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AsianPacAmerHerMonth_TP10131490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AsianPacAmerHerMonth_TP10131490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AsianPacAmerHerMonth_TP10131490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AsianPacAmerHerMonth_TP10131490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AsianPacAmerHerMonth_TP10131490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7A0A243-438E-485B-8F28-90C0D5ACF1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Romans</Template>
  <TotalTime>443</TotalTime>
  <Words>1259</Words>
  <Application>Microsoft Office PowerPoint</Application>
  <PresentationFormat>On-screen Show (4:3)</PresentationFormat>
  <Paragraphs>166</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Romans</vt:lpstr>
      <vt:lpstr>Chapter Twenty-five </vt:lpstr>
      <vt:lpstr>Contents</vt:lpstr>
      <vt:lpstr>Dative of Possession</vt:lpstr>
      <vt:lpstr>Vocabulary</vt:lpstr>
      <vt:lpstr>Exercise A.</vt:lpstr>
      <vt:lpstr>Exercise B.</vt:lpstr>
      <vt:lpstr>PowerPoint Presentation</vt:lpstr>
      <vt:lpstr>PowerPoint Presentation</vt:lpstr>
      <vt:lpstr>James 1</vt:lpstr>
      <vt:lpstr>PowerPoint Presentation</vt:lpstr>
      <vt:lpstr>Questions.</vt:lpstr>
      <vt:lpstr>Gen. Douglas MacArthur</vt:lpstr>
      <vt:lpstr>The First Sabbath</vt:lpstr>
      <vt:lpstr>The First Sabbath</vt:lpstr>
      <vt:lpstr>The First Sabbath</vt:lpstr>
      <vt:lpstr>The First Sabbath</vt:lpstr>
      <vt:lpstr>The First Sabbath</vt:lpstr>
      <vt:lpstr>The First Sabbath</vt:lpstr>
      <vt:lpstr>The First Sabbath</vt:lpstr>
      <vt:lpstr>The First Sabbath</vt:lpstr>
      <vt:lpstr>The First Sabbath</vt:lpstr>
      <vt:lpstr>The First Sabbath</vt:lpstr>
      <vt:lpstr>The First Sabbath</vt:lpstr>
      <vt:lpstr>The First Sabbath</vt:lpstr>
      <vt:lpstr>The First Sabbath</vt:lpstr>
      <vt:lpstr>The First Sabbath</vt:lpstr>
      <vt:lpstr>The First Sabbath</vt:lpstr>
      <vt:lpstr>The First Sabbath</vt:lpstr>
      <vt:lpstr>Everyone leaves for home.</vt:lpstr>
      <vt:lpstr>Fidelius’ Camp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Customer</dc:creator>
  <cp:lastModifiedBy>Owner</cp:lastModifiedBy>
  <cp:revision>49</cp:revision>
  <dcterms:created xsi:type="dcterms:W3CDTF">2011-02-22T18:00:24Z</dcterms:created>
  <dcterms:modified xsi:type="dcterms:W3CDTF">2019-06-11T16:22:52Z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TC030000623</vt:lpwstr>
  </property>
</Properties>
</file>