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2"/>
  </p:sldMasterIdLst>
  <p:notesMasterIdLst>
    <p:notesMasterId r:id="rId30"/>
  </p:notesMasterIdLst>
  <p:sldIdLst>
    <p:sldId id="256" r:id="rId3"/>
    <p:sldId id="258" r:id="rId4"/>
    <p:sldId id="259" r:id="rId5"/>
    <p:sldId id="260" r:id="rId6"/>
    <p:sldId id="261" r:id="rId7"/>
    <p:sldId id="262" r:id="rId8"/>
    <p:sldId id="263" r:id="rId9"/>
    <p:sldId id="257"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2" r:id="rId26"/>
    <p:sldId id="279" r:id="rId27"/>
    <p:sldId id="280" r:id="rId28"/>
    <p:sldId id="281" r:id="rId2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23" autoAdjust="0"/>
    <p:restoredTop sz="94390" autoAdjust="0"/>
  </p:normalViewPr>
  <p:slideViewPr>
    <p:cSldViewPr>
      <p:cViewPr varScale="1">
        <p:scale>
          <a:sx n="80" d="100"/>
          <a:sy n="80" d="100"/>
        </p:scale>
        <p:origin x="-93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8CCBEB-5C00-46F0-A3C6-14DF38377936}"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4FC3BBC0-424A-4B07-A38E-ACEEBEC3D60D}">
      <dgm:prSet phldrT="[Text]"/>
      <dgm:spPr/>
      <dgm:t>
        <a:bodyPr/>
        <a:lstStyle/>
        <a:p>
          <a:r>
            <a:rPr lang="en-US" smtClean="0"/>
            <a:t>Fero	</a:t>
          </a:r>
          <a:endParaRPr lang="en-US"/>
        </a:p>
      </dgm:t>
    </dgm:pt>
    <dgm:pt modelId="{B7F631E0-5CC7-43B0-9F34-5424C2B1926C}" type="parTrans" cxnId="{B7F0EF24-EAA5-4052-986B-E4F9699132D8}">
      <dgm:prSet/>
      <dgm:spPr/>
      <dgm:t>
        <a:bodyPr/>
        <a:lstStyle/>
        <a:p>
          <a:endParaRPr lang="en-US"/>
        </a:p>
      </dgm:t>
    </dgm:pt>
    <dgm:pt modelId="{5733B0C5-97F3-4CD5-9098-1556D82070CB}" type="sibTrans" cxnId="{B7F0EF24-EAA5-4052-986B-E4F9699132D8}">
      <dgm:prSet/>
      <dgm:spPr/>
      <dgm:t>
        <a:bodyPr/>
        <a:lstStyle/>
        <a:p>
          <a:endParaRPr lang="en-US"/>
        </a:p>
      </dgm:t>
    </dgm:pt>
    <dgm:pt modelId="{1CB25D3B-12CD-47EA-80D4-0AAE5EAC9C0A}">
      <dgm:prSet phldrT="[Text]"/>
      <dgm:spPr/>
      <dgm:t>
        <a:bodyPr/>
        <a:lstStyle/>
        <a:p>
          <a:r>
            <a:rPr lang="en-US" smtClean="0"/>
            <a:t>Relative Clauses of Purpose</a:t>
          </a:r>
          <a:endParaRPr lang="en-US"/>
        </a:p>
      </dgm:t>
    </dgm:pt>
    <dgm:pt modelId="{74864EAB-A94B-4635-B77B-A2546C11C316}" type="parTrans" cxnId="{5B6AB1B9-5884-4888-934D-89FDA11C9BB6}">
      <dgm:prSet/>
      <dgm:spPr/>
      <dgm:t>
        <a:bodyPr/>
        <a:lstStyle/>
        <a:p>
          <a:endParaRPr lang="en-US"/>
        </a:p>
      </dgm:t>
    </dgm:pt>
    <dgm:pt modelId="{DC4328FA-C159-4669-9BC3-5473CF83669A}" type="sibTrans" cxnId="{5B6AB1B9-5884-4888-934D-89FDA11C9BB6}">
      <dgm:prSet/>
      <dgm:spPr/>
      <dgm:t>
        <a:bodyPr/>
        <a:lstStyle/>
        <a:p>
          <a:endParaRPr lang="en-US"/>
        </a:p>
      </dgm:t>
    </dgm:pt>
    <dgm:pt modelId="{83A01F68-C045-4D8A-8F7E-6885F8514D9F}">
      <dgm:prSet phldrT="[Text]"/>
      <dgm:spPr/>
      <dgm:t>
        <a:bodyPr/>
        <a:lstStyle/>
        <a:p>
          <a:r>
            <a:rPr lang="en-US" smtClean="0"/>
            <a:t>Crucifixion</a:t>
          </a:r>
          <a:endParaRPr lang="en-US"/>
        </a:p>
      </dgm:t>
    </dgm:pt>
    <dgm:pt modelId="{58006406-C6D6-4E5C-BAA2-6F61C213D75A}" type="parTrans" cxnId="{4658BBE2-00AA-4B37-878A-97914392692E}">
      <dgm:prSet/>
      <dgm:spPr/>
      <dgm:t>
        <a:bodyPr/>
        <a:lstStyle/>
        <a:p>
          <a:endParaRPr lang="en-US"/>
        </a:p>
      </dgm:t>
    </dgm:pt>
    <dgm:pt modelId="{4027C2FF-63AE-432C-B4C2-6FE7D83416B2}" type="sibTrans" cxnId="{4658BBE2-00AA-4B37-878A-97914392692E}">
      <dgm:prSet/>
      <dgm:spPr/>
      <dgm:t>
        <a:bodyPr/>
        <a:lstStyle/>
        <a:p>
          <a:endParaRPr lang="en-US"/>
        </a:p>
      </dgm:t>
    </dgm:pt>
    <dgm:pt modelId="{A63E3E75-1358-4CA9-8641-442A0145C09F}">
      <dgm:prSet phldrT="[Text]"/>
      <dgm:spPr/>
      <dgm:t>
        <a:bodyPr/>
        <a:lstStyle/>
        <a:p>
          <a:r>
            <a:rPr lang="en-US" smtClean="0"/>
            <a:t>He is Dead and in the Tomb</a:t>
          </a:r>
          <a:endParaRPr lang="en-US"/>
        </a:p>
      </dgm:t>
    </dgm:pt>
    <dgm:pt modelId="{AD18D4D4-D460-49D9-A79C-67AB987899FA}" type="parTrans" cxnId="{A29AA53F-3C73-42C5-8D81-51C76087D23A}">
      <dgm:prSet/>
      <dgm:spPr/>
      <dgm:t>
        <a:bodyPr/>
        <a:lstStyle/>
        <a:p>
          <a:endParaRPr lang="en-US"/>
        </a:p>
      </dgm:t>
    </dgm:pt>
    <dgm:pt modelId="{9F789C47-F45F-4395-9C9A-AB2A49B51606}" type="sibTrans" cxnId="{A29AA53F-3C73-42C5-8D81-51C76087D23A}">
      <dgm:prSet/>
      <dgm:spPr/>
      <dgm:t>
        <a:bodyPr/>
        <a:lstStyle/>
        <a:p>
          <a:endParaRPr lang="en-US"/>
        </a:p>
      </dgm:t>
    </dgm:pt>
    <dgm:pt modelId="{EB77B11B-E01A-4034-A0AD-0E0933428B46}" type="pres">
      <dgm:prSet presAssocID="{F98CCBEB-5C00-46F0-A3C6-14DF38377936}" presName="Name0" presStyleCnt="0">
        <dgm:presLayoutVars>
          <dgm:dir/>
          <dgm:resizeHandles val="exact"/>
        </dgm:presLayoutVars>
      </dgm:prSet>
      <dgm:spPr/>
      <dgm:t>
        <a:bodyPr/>
        <a:lstStyle/>
        <a:p>
          <a:endParaRPr lang="en-US"/>
        </a:p>
      </dgm:t>
    </dgm:pt>
    <dgm:pt modelId="{E58FF419-C470-4701-8238-54F6BC0C2F6C}" type="pres">
      <dgm:prSet presAssocID="{4FC3BBC0-424A-4B07-A38E-ACEEBEC3D60D}" presName="Name5" presStyleLbl="vennNode1" presStyleIdx="0" presStyleCnt="4">
        <dgm:presLayoutVars>
          <dgm:bulletEnabled val="1"/>
        </dgm:presLayoutVars>
      </dgm:prSet>
      <dgm:spPr/>
      <dgm:t>
        <a:bodyPr/>
        <a:lstStyle/>
        <a:p>
          <a:endParaRPr lang="en-US"/>
        </a:p>
      </dgm:t>
    </dgm:pt>
    <dgm:pt modelId="{C438C58F-D92C-478A-B9B8-CDA92B0FD90B}" type="pres">
      <dgm:prSet presAssocID="{5733B0C5-97F3-4CD5-9098-1556D82070CB}" presName="space" presStyleCnt="0"/>
      <dgm:spPr/>
    </dgm:pt>
    <dgm:pt modelId="{A7B9C955-BE67-47D0-80D4-1A9FBD96669C}" type="pres">
      <dgm:prSet presAssocID="{1CB25D3B-12CD-47EA-80D4-0AAE5EAC9C0A}" presName="Name5" presStyleLbl="vennNode1" presStyleIdx="1" presStyleCnt="4">
        <dgm:presLayoutVars>
          <dgm:bulletEnabled val="1"/>
        </dgm:presLayoutVars>
      </dgm:prSet>
      <dgm:spPr/>
      <dgm:t>
        <a:bodyPr/>
        <a:lstStyle/>
        <a:p>
          <a:endParaRPr lang="en-US"/>
        </a:p>
      </dgm:t>
    </dgm:pt>
    <dgm:pt modelId="{1914361E-D620-4D9B-B3EE-85AB7290EC41}" type="pres">
      <dgm:prSet presAssocID="{DC4328FA-C159-4669-9BC3-5473CF83669A}" presName="space" presStyleCnt="0"/>
      <dgm:spPr/>
    </dgm:pt>
    <dgm:pt modelId="{1E0FC2B2-8A9C-4696-B015-AEA05B9EF889}" type="pres">
      <dgm:prSet presAssocID="{83A01F68-C045-4D8A-8F7E-6885F8514D9F}" presName="Name5" presStyleLbl="vennNode1" presStyleIdx="2" presStyleCnt="4">
        <dgm:presLayoutVars>
          <dgm:bulletEnabled val="1"/>
        </dgm:presLayoutVars>
      </dgm:prSet>
      <dgm:spPr/>
      <dgm:t>
        <a:bodyPr/>
        <a:lstStyle/>
        <a:p>
          <a:endParaRPr lang="en-US"/>
        </a:p>
      </dgm:t>
    </dgm:pt>
    <dgm:pt modelId="{E6F93142-9DD5-454B-AD77-AFE696D33855}" type="pres">
      <dgm:prSet presAssocID="{4027C2FF-63AE-432C-B4C2-6FE7D83416B2}" presName="space" presStyleCnt="0"/>
      <dgm:spPr/>
    </dgm:pt>
    <dgm:pt modelId="{CBA7521A-E1D1-4D61-89A3-8235EAA9CA23}" type="pres">
      <dgm:prSet presAssocID="{A63E3E75-1358-4CA9-8641-442A0145C09F}" presName="Name5" presStyleLbl="vennNode1" presStyleIdx="3" presStyleCnt="4">
        <dgm:presLayoutVars>
          <dgm:bulletEnabled val="1"/>
        </dgm:presLayoutVars>
      </dgm:prSet>
      <dgm:spPr/>
      <dgm:t>
        <a:bodyPr/>
        <a:lstStyle/>
        <a:p>
          <a:endParaRPr lang="en-US"/>
        </a:p>
      </dgm:t>
    </dgm:pt>
  </dgm:ptLst>
  <dgm:cxnLst>
    <dgm:cxn modelId="{5B6AB1B9-5884-4888-934D-89FDA11C9BB6}" srcId="{F98CCBEB-5C00-46F0-A3C6-14DF38377936}" destId="{1CB25D3B-12CD-47EA-80D4-0AAE5EAC9C0A}" srcOrd="1" destOrd="0" parTransId="{74864EAB-A94B-4635-B77B-A2546C11C316}" sibTransId="{DC4328FA-C159-4669-9BC3-5473CF83669A}"/>
    <dgm:cxn modelId="{B7F0EF24-EAA5-4052-986B-E4F9699132D8}" srcId="{F98CCBEB-5C00-46F0-A3C6-14DF38377936}" destId="{4FC3BBC0-424A-4B07-A38E-ACEEBEC3D60D}" srcOrd="0" destOrd="0" parTransId="{B7F631E0-5CC7-43B0-9F34-5424C2B1926C}" sibTransId="{5733B0C5-97F3-4CD5-9098-1556D82070CB}"/>
    <dgm:cxn modelId="{A29AA53F-3C73-42C5-8D81-51C76087D23A}" srcId="{F98CCBEB-5C00-46F0-A3C6-14DF38377936}" destId="{A63E3E75-1358-4CA9-8641-442A0145C09F}" srcOrd="3" destOrd="0" parTransId="{AD18D4D4-D460-49D9-A79C-67AB987899FA}" sibTransId="{9F789C47-F45F-4395-9C9A-AB2A49B51606}"/>
    <dgm:cxn modelId="{5DE54A66-3310-46F5-8240-81F4B0FFC5C9}" type="presOf" srcId="{4FC3BBC0-424A-4B07-A38E-ACEEBEC3D60D}" destId="{E58FF419-C470-4701-8238-54F6BC0C2F6C}" srcOrd="0" destOrd="0" presId="urn:microsoft.com/office/officeart/2005/8/layout/venn3"/>
    <dgm:cxn modelId="{7B70CF33-FE5D-443A-8021-C639026B0757}" type="presOf" srcId="{83A01F68-C045-4D8A-8F7E-6885F8514D9F}" destId="{1E0FC2B2-8A9C-4696-B015-AEA05B9EF889}" srcOrd="0" destOrd="0" presId="urn:microsoft.com/office/officeart/2005/8/layout/venn3"/>
    <dgm:cxn modelId="{84545DB1-8355-4EAF-85D3-A99301EB54E0}" type="presOf" srcId="{A63E3E75-1358-4CA9-8641-442A0145C09F}" destId="{CBA7521A-E1D1-4D61-89A3-8235EAA9CA23}" srcOrd="0" destOrd="0" presId="urn:microsoft.com/office/officeart/2005/8/layout/venn3"/>
    <dgm:cxn modelId="{BDB46650-1BFD-41A7-BCFD-4263E84C61CF}" type="presOf" srcId="{F98CCBEB-5C00-46F0-A3C6-14DF38377936}" destId="{EB77B11B-E01A-4034-A0AD-0E0933428B46}" srcOrd="0" destOrd="0" presId="urn:microsoft.com/office/officeart/2005/8/layout/venn3"/>
    <dgm:cxn modelId="{4658BBE2-00AA-4B37-878A-97914392692E}" srcId="{F98CCBEB-5C00-46F0-A3C6-14DF38377936}" destId="{83A01F68-C045-4D8A-8F7E-6885F8514D9F}" srcOrd="2" destOrd="0" parTransId="{58006406-C6D6-4E5C-BAA2-6F61C213D75A}" sibTransId="{4027C2FF-63AE-432C-B4C2-6FE7D83416B2}"/>
    <dgm:cxn modelId="{58046BD2-FF44-4E16-8C9E-B29ECE093664}" type="presOf" srcId="{1CB25D3B-12CD-47EA-80D4-0AAE5EAC9C0A}" destId="{A7B9C955-BE67-47D0-80D4-1A9FBD96669C}" srcOrd="0" destOrd="0" presId="urn:microsoft.com/office/officeart/2005/8/layout/venn3"/>
    <dgm:cxn modelId="{5A678108-533A-46EA-94FB-E5370F9D1F5F}" type="presParOf" srcId="{EB77B11B-E01A-4034-A0AD-0E0933428B46}" destId="{E58FF419-C470-4701-8238-54F6BC0C2F6C}" srcOrd="0" destOrd="0" presId="urn:microsoft.com/office/officeart/2005/8/layout/venn3"/>
    <dgm:cxn modelId="{AE64F3E3-BB66-4095-A0B2-EF786D4948AB}" type="presParOf" srcId="{EB77B11B-E01A-4034-A0AD-0E0933428B46}" destId="{C438C58F-D92C-478A-B9B8-CDA92B0FD90B}" srcOrd="1" destOrd="0" presId="urn:microsoft.com/office/officeart/2005/8/layout/venn3"/>
    <dgm:cxn modelId="{29342873-A5CA-4CC9-AF45-3199A207E6D3}" type="presParOf" srcId="{EB77B11B-E01A-4034-A0AD-0E0933428B46}" destId="{A7B9C955-BE67-47D0-80D4-1A9FBD96669C}" srcOrd="2" destOrd="0" presId="urn:microsoft.com/office/officeart/2005/8/layout/venn3"/>
    <dgm:cxn modelId="{81968F69-5A16-46FE-9B90-E34E5F68BAD7}" type="presParOf" srcId="{EB77B11B-E01A-4034-A0AD-0E0933428B46}" destId="{1914361E-D620-4D9B-B3EE-85AB7290EC41}" srcOrd="3" destOrd="0" presId="urn:microsoft.com/office/officeart/2005/8/layout/venn3"/>
    <dgm:cxn modelId="{DDFE82D8-F95A-45D6-915F-E61EF6940853}" type="presParOf" srcId="{EB77B11B-E01A-4034-A0AD-0E0933428B46}" destId="{1E0FC2B2-8A9C-4696-B015-AEA05B9EF889}" srcOrd="4" destOrd="0" presId="urn:microsoft.com/office/officeart/2005/8/layout/venn3"/>
    <dgm:cxn modelId="{5DBE3335-3CFA-403F-B914-804E3A3402E0}" type="presParOf" srcId="{EB77B11B-E01A-4034-A0AD-0E0933428B46}" destId="{E6F93142-9DD5-454B-AD77-AFE696D33855}" srcOrd="5" destOrd="0" presId="urn:microsoft.com/office/officeart/2005/8/layout/venn3"/>
    <dgm:cxn modelId="{C75559C9-DAF2-4BAC-B95C-6AEC5CCC1C8D}" type="presParOf" srcId="{EB77B11B-E01A-4034-A0AD-0E0933428B46}" destId="{CBA7521A-E1D1-4D61-89A3-8235EAA9CA23}"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FF419-C470-4701-8238-54F6BC0C2F6C}">
      <dsp:nvSpPr>
        <dsp:cNvPr id="0" name=""/>
        <dsp:cNvSpPr/>
      </dsp:nvSpPr>
      <dsp:spPr>
        <a:xfrm>
          <a:off x="1785" y="1136054"/>
          <a:ext cx="1791890" cy="179189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8614" tIns="22860" rIns="98614" bIns="22860" numCol="1" spcCol="1270" anchor="ctr" anchorCtr="0">
          <a:noAutofit/>
        </a:bodyPr>
        <a:lstStyle/>
        <a:p>
          <a:pPr lvl="0" algn="ctr" defTabSz="800100">
            <a:lnSpc>
              <a:spcPct val="90000"/>
            </a:lnSpc>
            <a:spcBef>
              <a:spcPct val="0"/>
            </a:spcBef>
            <a:spcAft>
              <a:spcPct val="35000"/>
            </a:spcAft>
          </a:pPr>
          <a:r>
            <a:rPr lang="en-US" sz="1800" kern="1200" smtClean="0"/>
            <a:t>Fero	</a:t>
          </a:r>
          <a:endParaRPr lang="en-US" sz="1800" kern="1200"/>
        </a:p>
      </dsp:txBody>
      <dsp:txXfrm>
        <a:off x="264201" y="1398470"/>
        <a:ext cx="1267058" cy="1267058"/>
      </dsp:txXfrm>
    </dsp:sp>
    <dsp:sp modelId="{A7B9C955-BE67-47D0-80D4-1A9FBD96669C}">
      <dsp:nvSpPr>
        <dsp:cNvPr id="0" name=""/>
        <dsp:cNvSpPr/>
      </dsp:nvSpPr>
      <dsp:spPr>
        <a:xfrm>
          <a:off x="1435298" y="1136054"/>
          <a:ext cx="1791890" cy="179189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8614" tIns="22860" rIns="98614" bIns="22860" numCol="1" spcCol="1270" anchor="ctr" anchorCtr="0">
          <a:noAutofit/>
        </a:bodyPr>
        <a:lstStyle/>
        <a:p>
          <a:pPr lvl="0" algn="ctr" defTabSz="800100">
            <a:lnSpc>
              <a:spcPct val="90000"/>
            </a:lnSpc>
            <a:spcBef>
              <a:spcPct val="0"/>
            </a:spcBef>
            <a:spcAft>
              <a:spcPct val="35000"/>
            </a:spcAft>
          </a:pPr>
          <a:r>
            <a:rPr lang="en-US" sz="1800" kern="1200" smtClean="0"/>
            <a:t>Relative Clauses of Purpose</a:t>
          </a:r>
          <a:endParaRPr lang="en-US" sz="1800" kern="1200"/>
        </a:p>
      </dsp:txBody>
      <dsp:txXfrm>
        <a:off x="1697714" y="1398470"/>
        <a:ext cx="1267058" cy="1267058"/>
      </dsp:txXfrm>
    </dsp:sp>
    <dsp:sp modelId="{1E0FC2B2-8A9C-4696-B015-AEA05B9EF889}">
      <dsp:nvSpPr>
        <dsp:cNvPr id="0" name=""/>
        <dsp:cNvSpPr/>
      </dsp:nvSpPr>
      <dsp:spPr>
        <a:xfrm>
          <a:off x="2868810" y="1136054"/>
          <a:ext cx="1791890" cy="179189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8614" tIns="22860" rIns="98614" bIns="22860" numCol="1" spcCol="1270" anchor="ctr" anchorCtr="0">
          <a:noAutofit/>
        </a:bodyPr>
        <a:lstStyle/>
        <a:p>
          <a:pPr lvl="0" algn="ctr" defTabSz="800100">
            <a:lnSpc>
              <a:spcPct val="90000"/>
            </a:lnSpc>
            <a:spcBef>
              <a:spcPct val="0"/>
            </a:spcBef>
            <a:spcAft>
              <a:spcPct val="35000"/>
            </a:spcAft>
          </a:pPr>
          <a:r>
            <a:rPr lang="en-US" sz="1800" kern="1200" smtClean="0"/>
            <a:t>Crucifixion</a:t>
          </a:r>
          <a:endParaRPr lang="en-US" sz="1800" kern="1200"/>
        </a:p>
      </dsp:txBody>
      <dsp:txXfrm>
        <a:off x="3131226" y="1398470"/>
        <a:ext cx="1267058" cy="1267058"/>
      </dsp:txXfrm>
    </dsp:sp>
    <dsp:sp modelId="{CBA7521A-E1D1-4D61-89A3-8235EAA9CA23}">
      <dsp:nvSpPr>
        <dsp:cNvPr id="0" name=""/>
        <dsp:cNvSpPr/>
      </dsp:nvSpPr>
      <dsp:spPr>
        <a:xfrm>
          <a:off x="4302323" y="1136054"/>
          <a:ext cx="1791890" cy="179189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8614" tIns="22860" rIns="98614" bIns="22860" numCol="1" spcCol="1270" anchor="ctr" anchorCtr="0">
          <a:noAutofit/>
        </a:bodyPr>
        <a:lstStyle/>
        <a:p>
          <a:pPr lvl="0" algn="ctr" defTabSz="800100">
            <a:lnSpc>
              <a:spcPct val="90000"/>
            </a:lnSpc>
            <a:spcBef>
              <a:spcPct val="0"/>
            </a:spcBef>
            <a:spcAft>
              <a:spcPct val="35000"/>
            </a:spcAft>
          </a:pPr>
          <a:r>
            <a:rPr lang="en-US" sz="1800" kern="1200" smtClean="0"/>
            <a:t>He is Dead and in the Tomb</a:t>
          </a:r>
          <a:endParaRPr lang="en-US" sz="1800" kern="1200"/>
        </a:p>
      </dsp:txBody>
      <dsp:txXfrm>
        <a:off x="4564739" y="1398470"/>
        <a:ext cx="1267058" cy="1267058"/>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smtClean="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defRPr>
            </a:lvl1pPr>
          </a:lstStyle>
          <a:p>
            <a:pPr>
              <a:defRPr/>
            </a:pPr>
            <a:fld id="{93A7E935-795E-47D6-AA3E-B049C2EAD326}" type="datetimeFigureOut">
              <a:rPr lang="en-US"/>
              <a:pPr>
                <a:defRPr/>
              </a:pPr>
              <a:t>6/11/2019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smtClean="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defRPr>
            </a:lvl1pPr>
          </a:lstStyle>
          <a:p>
            <a:pPr>
              <a:defRPr/>
            </a:pPr>
            <a:fld id="{699557E7-C6BC-499F-924A-241CFA0F231B}" type="slidenum">
              <a:rPr lang="en-US"/>
              <a:pPr>
                <a:defRPr/>
              </a:pPr>
              <a:t>‹#›</a:t>
            </a:fld>
            <a:endParaRPr lang="en-US"/>
          </a:p>
        </p:txBody>
      </p:sp>
    </p:spTree>
    <p:extLst>
      <p:ext uri="{BB962C8B-B14F-4D97-AF65-F5344CB8AC3E}">
        <p14:creationId xmlns:p14="http://schemas.microsoft.com/office/powerpoint/2010/main" val="16939887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B97B7E-A32D-4EAA-BEE3-86450DF058BF}" type="slidenum">
              <a:rPr lang="en-US"/>
              <a:pPr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622F42-8273-46A1-9368-9530C6C2A49B}" type="slidenum">
              <a:rPr lang="en-US"/>
              <a:pPr fontAlgn="base">
                <a:spcBef>
                  <a:spcPct val="0"/>
                </a:spcBef>
                <a:spcAft>
                  <a:spcPct val="0"/>
                </a:spcAft>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967" name="Picture 7" descr="hispanic_hm_pg1"/>
          <p:cNvPicPr>
            <a:picLocks noChangeAspect="1" noChangeArrowheads="1"/>
          </p:cNvPicPr>
          <p:nvPr/>
        </p:nvPicPr>
        <p:blipFill>
          <a:blip r:embed="rId2" cstate="print"/>
          <a:stretch>
            <a:fillRect/>
          </a:stretch>
        </p:blipFill>
        <p:spPr bwMode="auto">
          <a:xfrm>
            <a:off x="3166" y="0"/>
            <a:ext cx="9137667" cy="6858000"/>
          </a:xfrm>
          <a:prstGeom prst="rect">
            <a:avLst/>
          </a:prstGeom>
          <a:noFill/>
        </p:spPr>
      </p:pic>
      <p:sp>
        <p:nvSpPr>
          <p:cNvPr id="40968" name="Rectangle 8"/>
          <p:cNvSpPr>
            <a:spLocks noGrp="1" noChangeArrowheads="1"/>
          </p:cNvSpPr>
          <p:nvPr>
            <p:ph type="ctrTitle"/>
          </p:nvPr>
        </p:nvSpPr>
        <p:spPr>
          <a:xfrm>
            <a:off x="685800" y="2819400"/>
            <a:ext cx="7772400" cy="2057400"/>
          </a:xfrm>
        </p:spPr>
        <p:txBody>
          <a:bodyPr/>
          <a:lstStyle>
            <a:lvl1pPr algn="ctr">
              <a:defRPr smtClean="0"/>
            </a:lvl1pPr>
          </a:lstStyle>
          <a:p>
            <a:r>
              <a:rPr lang="en-US" smtClean="0"/>
              <a:t>Click to edit Master title style</a:t>
            </a:r>
          </a:p>
        </p:txBody>
      </p:sp>
      <p:sp>
        <p:nvSpPr>
          <p:cNvPr id="40969" name="Rectangle 9"/>
          <p:cNvSpPr>
            <a:spLocks noGrp="1" noChangeArrowheads="1"/>
          </p:cNvSpPr>
          <p:nvPr>
            <p:ph type="subTitle" idx="1"/>
          </p:nvPr>
        </p:nvSpPr>
        <p:spPr>
          <a:xfrm>
            <a:off x="1219200" y="381000"/>
            <a:ext cx="6400800" cy="914400"/>
          </a:xfrm>
        </p:spPr>
        <p:txBody>
          <a:bodyPr/>
          <a:lstStyle>
            <a:lvl1pPr marL="0" indent="0" algn="ctr">
              <a:buFontTx/>
              <a:buNone/>
              <a:defRPr sz="2400" smtClean="0"/>
            </a:lvl1pPr>
          </a:lstStyle>
          <a:p>
            <a:r>
              <a:rPr lang="en-US" smtClean="0"/>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dissolve">
                                      <p:cBhvr>
                                        <p:cTn id="7" dur="500"/>
                                        <p:tgtEl>
                                          <p:spTgt spid="4096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69">
                                            <p:txEl>
                                              <p:pRg st="0" end="0"/>
                                            </p:txEl>
                                          </p:spTgt>
                                        </p:tgtEl>
                                        <p:attrNameLst>
                                          <p:attrName>style.visibility</p:attrName>
                                        </p:attrNameLst>
                                      </p:cBhvr>
                                      <p:to>
                                        <p:strVal val="visible"/>
                                      </p:to>
                                    </p:set>
                                    <p:animEffect transition="in" filter="dissolve">
                                      <p:cBhvr>
                                        <p:cTn id="11" dur="500"/>
                                        <p:tgtEl>
                                          <p:spTgt spid="409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utoUpdateAnimBg="0"/>
      <p:bldP spid="40969"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40969"/>
                        </p:tgtEl>
                        <p:attrNameLst>
                          <p:attrName>style.visibility</p:attrName>
                        </p:attrNameLst>
                      </p:cBhvr>
                      <p:to>
                        <p:strVal val="visible"/>
                      </p:to>
                    </p:set>
                    <p:animEffect transition="in" filter="dissolve">
                      <p:cBhvr>
                        <p:cTn dur="500"/>
                        <p:tgtEl>
                          <p:spTgt spid="4096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FA93DA4B-EE18-4A5E-A2EF-C462A03B6F6C}" type="datetimeFigureOut">
              <a:rPr lang="en-US" smtClean="0"/>
              <a:pPr>
                <a:defRPr/>
              </a:pPr>
              <a:t>6/11/2019</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3FB3D30C-D5B8-4CF0-BBD8-D39E89D81DF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91C257E5-1410-4F52-AB15-B0DD59F304B6}" type="datetimeFigureOut">
              <a:rPr lang="en-US" smtClean="0"/>
              <a:pPr>
                <a:defRPr/>
              </a:pPr>
              <a:t>6/11/2019</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A4A6C9D7-7B21-4DFA-9F30-C36DD5D5ECD5}"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57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fld id="{15942040-786F-48B9-85DF-2F38A900C966}" type="datetimeFigureOut">
              <a:rPr lang="en-US" smtClean="0"/>
              <a:pPr>
                <a:defRPr/>
              </a:pPr>
              <a:t>6/11/2019</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883AB3C6-BE4E-44BD-AA93-F10D57E4A546}"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4038600" cy="4724400"/>
          </a:xfrm>
        </p:spPr>
        <p:txBody>
          <a:bodyPr/>
          <a:lstStyle/>
          <a:p>
            <a:pPr lvl="0"/>
            <a:r>
              <a:rPr lang="en-US" noProof="0" smtClean="0"/>
              <a:t>Click icon to add clip art</a:t>
            </a:r>
          </a:p>
        </p:txBody>
      </p:sp>
      <p:sp>
        <p:nvSpPr>
          <p:cNvPr id="5" name="Rectangle 10"/>
          <p:cNvSpPr>
            <a:spLocks noGrp="1" noChangeArrowheads="1"/>
          </p:cNvSpPr>
          <p:nvPr>
            <p:ph type="dt" sz="half" idx="10"/>
          </p:nvPr>
        </p:nvSpPr>
        <p:spPr>
          <a:ln/>
        </p:spPr>
        <p:txBody>
          <a:bodyPr/>
          <a:lstStyle>
            <a:lvl1pPr>
              <a:defRPr/>
            </a:lvl1pPr>
          </a:lstStyle>
          <a:p>
            <a:pPr>
              <a:defRPr/>
            </a:pPr>
            <a:fld id="{15942040-786F-48B9-85DF-2F38A900C966}" type="datetimeFigureOut">
              <a:rPr lang="en-US" smtClean="0"/>
              <a:pPr>
                <a:defRPr/>
              </a:pPr>
              <a:t>6/11/2019</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883AB3C6-BE4E-44BD-AA93-F10D57E4A54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7A46D05F-1C27-4599-96ED-29D3A746F3F0}" type="datetimeFigureOut">
              <a:rPr lang="en-US" smtClean="0"/>
              <a:pPr>
                <a:defRPr/>
              </a:pPr>
              <a:t>6/11/2019</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630A540B-3803-460A-9E3B-C5534BD07F7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90ADC336-5201-4653-9DBE-A3E946C7C5A2}" type="datetimeFigureOut">
              <a:rPr lang="en-US" smtClean="0"/>
              <a:pPr>
                <a:defRPr/>
              </a:pPr>
              <a:t>6/11/2019</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E7332046-14D5-4688-93D6-BBB6013F4BE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fld id="{C9A2EA07-62F1-4613-B507-B7CE417F77AB}" type="datetimeFigureOut">
              <a:rPr lang="en-US" smtClean="0"/>
              <a:pPr>
                <a:defRPr/>
              </a:pPr>
              <a:t>6/11/2019</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7CECB79-B881-4997-9503-96326458D07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fld id="{5B2BAA54-AED2-4FFF-BE0E-C81C8909A76F}" type="datetimeFigureOut">
              <a:rPr lang="en-US" smtClean="0"/>
              <a:pPr>
                <a:defRPr/>
              </a:pPr>
              <a:t>6/11/2019</a:t>
            </a:fld>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6D399303-CAE6-4D66-8A73-0C3FFBCDEE8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fld id="{27D92275-AAEA-4768-95F0-2127CE6C949E}" type="datetimeFigureOut">
              <a:rPr lang="en-US" smtClean="0"/>
              <a:pPr>
                <a:defRPr/>
              </a:pPr>
              <a:t>6/11/2019</a:t>
            </a:fld>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2BD126C4-F1B3-444C-8501-C349039F696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C5DA72DA-5566-49DF-A294-0559090C612A}" type="datetimeFigureOut">
              <a:rPr lang="en-US" smtClean="0"/>
              <a:pPr>
                <a:defRPr/>
              </a:pPr>
              <a:t>6/11/2019</a:t>
            </a:fld>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E145473E-24F8-43D7-99C6-AB7FA777495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89FE77FA-C860-49A3-B97C-5CA011E51626}" type="datetimeFigureOut">
              <a:rPr lang="en-US" smtClean="0"/>
              <a:pPr>
                <a:defRPr/>
              </a:pPr>
              <a:t>6/11/2019</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FC9B2B95-96E0-42F6-A9D1-0CB6FBA7312D}"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F934D8D0-17FF-4EFA-B646-84A3D54DDE62}" type="datetimeFigureOut">
              <a:rPr lang="en-US" smtClean="0"/>
              <a:pPr>
                <a:defRPr/>
              </a:pPr>
              <a:t>6/11/2019</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BD9296FF-547C-4ED3-B082-2830820853B7}"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8" name="Picture 14" descr="hispanic_hm_pg2_V2"/>
          <p:cNvPicPr>
            <a:picLocks noChangeAspect="1" noChangeArrowheads="1"/>
          </p:cNvPicPr>
          <p:nvPr/>
        </p:nvPicPr>
        <p:blipFill>
          <a:blip r:embed="rId15" cstate="print"/>
          <a:stretch>
            <a:fillRect/>
          </a:stretch>
        </p:blipFill>
        <p:spPr bwMode="auto">
          <a:xfrm>
            <a:off x="3166" y="0"/>
            <a:ext cx="9137667" cy="6858000"/>
          </a:xfrm>
          <a:prstGeom prst="rect">
            <a:avLst/>
          </a:prstGeom>
          <a:noFill/>
        </p:spPr>
      </p:pic>
      <p:sp>
        <p:nvSpPr>
          <p:cNvPr id="1032" name="Rectangle 8"/>
          <p:cNvSpPr>
            <a:spLocks noGrp="1" noChangeArrowheads="1"/>
          </p:cNvSpPr>
          <p:nvPr>
            <p:ph type="title"/>
          </p:nvPr>
        </p:nvSpPr>
        <p:spPr bwMode="auto">
          <a:xfrm>
            <a:off x="457200" y="76200"/>
            <a:ext cx="67818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3" name="Rectangle 9"/>
          <p:cNvSpPr>
            <a:spLocks noGrp="1" noChangeArrowheads="1"/>
          </p:cNvSpPr>
          <p:nvPr>
            <p:ph type="body" idx="1"/>
          </p:nvPr>
        </p:nvSpPr>
        <p:spPr bwMode="auto">
          <a:xfrm>
            <a:off x="457200" y="1219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defRPr>
            </a:lvl1pPr>
          </a:lstStyle>
          <a:p>
            <a:pPr>
              <a:defRPr/>
            </a:pPr>
            <a:fld id="{15942040-786F-48B9-85DF-2F38A900C966}" type="datetimeFigureOut">
              <a:rPr lang="en-US" smtClean="0"/>
              <a:pPr>
                <a:defRPr/>
              </a:pPr>
              <a:t>6/11/2019</a:t>
            </a:fld>
            <a:endParaRPr lang="en-US"/>
          </a:p>
        </p:txBody>
      </p:sp>
      <p:sp>
        <p:nvSpPr>
          <p:cNvPr id="1035" name="Rectangle 1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defRPr>
            </a:lvl1pPr>
          </a:lstStyle>
          <a:p>
            <a:pPr>
              <a:defRPr/>
            </a:pPr>
            <a:endParaRPr lang="en-US"/>
          </a:p>
        </p:txBody>
      </p:sp>
      <p:sp>
        <p:nvSpPr>
          <p:cNvPr id="1036" name="Rectangle 12"/>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itchFamily="18" charset="0"/>
              </a:defRPr>
            </a:lvl1pPr>
          </a:lstStyle>
          <a:p>
            <a:pPr>
              <a:defRPr/>
            </a:pPr>
            <a:fld id="{883AB3C6-BE4E-44BD-AA93-F10D57E4A54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imgres?imgurl=http://lavatoryreader.typepad.com/.a/6a0120a58872a6970b0133ec5c019f970b-800wi&amp;imgrefurl=http://lavatoryreader.typepad.com/the-lavatory-reader/2010/03/jesus-had-a-shit-easter.html&amp;usg=__y-V6EEPfUnuQTthHrRL-lxnL5_w=&amp;h=320&amp;w=464&amp;sz=26&amp;hl=en&amp;start=0&amp;sig2=rOlQqjx5Y9Gurw5QvQG82Q&amp;zoom=1&amp;tbnid=o8kC8_U4GntPeM:&amp;tbnh=134&amp;tbnw=177&amp;ei=9tpyTZ-COI64sQOQv5y-Cw&amp;prev=/images?q=Jesus+offered+a+sponge&amp;hl=en&amp;biw=1167&amp;bih=713&amp;gbv=2&amp;tbs=isch:1&amp;itbs=1&amp;iact=hc&amp;vpx=372&amp;vpy=94&amp;dur=125&amp;hovh=186&amp;hovw=270&amp;tx=160&amp;ty=102&amp;oei=9tpyTZ-COI64sQOQv5y-Cw&amp;page=1&amp;ndsp=28&amp;ved=1t:429,r:2,s: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ctrTitle"/>
          </p:nvPr>
        </p:nvSpPr>
        <p:spPr>
          <a:xfrm>
            <a:off x="1219200" y="990600"/>
            <a:ext cx="6781800" cy="1470025"/>
          </a:xfrm>
        </p:spPr>
        <p:txBody>
          <a:bodyPr/>
          <a:lstStyle/>
          <a:p>
            <a:r>
              <a:rPr lang="en-US" sz="5600" dirty="0" smtClean="0"/>
              <a:t>Chapter </a:t>
            </a:r>
            <a:r>
              <a:rPr lang="en-US" sz="5600" dirty="0" smtClean="0"/>
              <a:t>Twenty-four</a:t>
            </a:r>
            <a:endParaRPr lang="en-US" sz="5600" dirty="0" smtClean="0"/>
          </a:p>
        </p:txBody>
      </p:sp>
      <p:sp>
        <p:nvSpPr>
          <p:cNvPr id="3" name="Subtitle 2"/>
          <p:cNvSpPr>
            <a:spLocks noGrp="1"/>
          </p:cNvSpPr>
          <p:nvPr>
            <p:ph type="subTitle" idx="1"/>
          </p:nvPr>
        </p:nvSpPr>
        <p:spPr>
          <a:xfrm>
            <a:off x="2057400" y="2667000"/>
            <a:ext cx="6400800" cy="1752600"/>
          </a:xfrm>
        </p:spPr>
        <p:txBody>
          <a:bodyPr rtlCol="0">
            <a:normAutofit/>
          </a:bodyPr>
          <a:lstStyle/>
          <a:p>
            <a:pPr fontAlgn="auto">
              <a:spcAft>
                <a:spcPts val="0"/>
              </a:spcAft>
              <a:buFont typeface="Arial" pitchFamily="34" charset="0"/>
              <a:buNone/>
              <a:defRPr/>
            </a:pPr>
            <a:r>
              <a:rPr lang="en-US" dirty="0" smtClean="0"/>
              <a:t> </a:t>
            </a:r>
          </a:p>
          <a:p>
            <a:pPr fontAlgn="auto">
              <a:spcAft>
                <a:spcPts val="0"/>
              </a:spcAft>
              <a:defRPr/>
            </a:pPr>
            <a:r>
              <a:rPr lang="en-US" dirty="0" err="1"/>
              <a:t>Nolite</a:t>
            </a:r>
            <a:r>
              <a:rPr lang="en-US" dirty="0"/>
              <a:t> </a:t>
            </a:r>
            <a:r>
              <a:rPr lang="en-US" dirty="0" err="1"/>
              <a:t>conformari</a:t>
            </a:r>
            <a:r>
              <a:rPr lang="en-US" dirty="0"/>
              <a:t> </a:t>
            </a:r>
            <a:r>
              <a:rPr lang="en-US" dirty="0" err="1"/>
              <a:t>huic</a:t>
            </a:r>
            <a:r>
              <a:rPr lang="en-US" dirty="0"/>
              <a:t> </a:t>
            </a:r>
            <a:r>
              <a:rPr lang="en-US" dirty="0" err="1"/>
              <a:t>saeculo</a:t>
            </a:r>
            <a:r>
              <a:rPr lang="en-US" dirty="0"/>
              <a:t>, </a:t>
            </a:r>
            <a:r>
              <a:rPr lang="en-US" dirty="0" err="1"/>
              <a:t>sed</a:t>
            </a:r>
            <a:r>
              <a:rPr lang="en-US" dirty="0"/>
              <a:t> </a:t>
            </a:r>
            <a:r>
              <a:rPr lang="en-US" dirty="0" err="1"/>
              <a:t>reformamini</a:t>
            </a:r>
            <a:r>
              <a:rPr lang="en-US" dirty="0"/>
              <a:t> in </a:t>
            </a:r>
            <a:r>
              <a:rPr lang="en-US" dirty="0" err="1"/>
              <a:t>novitate</a:t>
            </a:r>
            <a:r>
              <a:rPr lang="en-US" dirty="0"/>
              <a:t> </a:t>
            </a:r>
            <a:r>
              <a:rPr lang="en-US" dirty="0" err="1"/>
              <a:t>sens</a:t>
            </a:r>
            <a:r>
              <a:rPr lang="en-US" sz="2000" dirty="0" err="1"/>
              <a:t>ū</a:t>
            </a:r>
            <a:r>
              <a:rPr lang="en-US" dirty="0" err="1"/>
              <a:t>s</a:t>
            </a:r>
            <a:r>
              <a:rPr lang="en-US" dirty="0"/>
              <a:t> </a:t>
            </a:r>
            <a:r>
              <a:rPr lang="en-US" dirty="0" err="1"/>
              <a:t>vestri</a:t>
            </a:r>
            <a:r>
              <a:rPr lang="en-US" dirty="0"/>
              <a:t>.</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Crucifixion!</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t>Literally it means “affixed to a cross.”</a:t>
            </a:r>
          </a:p>
          <a:p>
            <a:pPr>
              <a:buNone/>
            </a:pPr>
            <a:endParaRPr lang="en-US" smtClean="0"/>
          </a:p>
          <a:p>
            <a:pPr>
              <a:buNone/>
            </a:pPr>
            <a:r>
              <a:rPr lang="en-US" smtClean="0"/>
              <a:t>What causes death in a crucifixion?</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Reading Lesson</a:t>
            </a:r>
            <a:endParaRPr lang="en-US"/>
          </a:p>
        </p:txBody>
      </p:sp>
      <p:sp>
        <p:nvSpPr>
          <p:cNvPr id="3" name="Content Placeholder 2"/>
          <p:cNvSpPr>
            <a:spLocks noGrp="1"/>
          </p:cNvSpPr>
          <p:nvPr>
            <p:ph idx="1"/>
          </p:nvPr>
        </p:nvSpPr>
        <p:spPr/>
        <p:txBody>
          <a:bodyPr/>
          <a:lstStyle/>
          <a:p>
            <a:pPr>
              <a:buNone/>
            </a:pPr>
            <a:endParaRPr lang="en-US" smtClean="0"/>
          </a:p>
          <a:p>
            <a:pPr>
              <a:buNone/>
            </a:pPr>
            <a:r>
              <a:rPr lang="en-US" b="1" smtClean="0"/>
              <a:t>Section A. Translate.	</a:t>
            </a:r>
            <a:endParaRPr lang="en-US" smtClean="0"/>
          </a:p>
          <a:p>
            <a:pPr marL="0" indent="0">
              <a:buNone/>
            </a:pPr>
            <a:r>
              <a:rPr lang="en-US" sz="2400" smtClean="0"/>
              <a:t>     </a:t>
            </a:r>
            <a:r>
              <a:rPr lang="en-US" sz="2400"/>
              <a:t>Quot minutas in terr</a:t>
            </a:r>
            <a:r>
              <a:rPr lang="en-US" sz="2000"/>
              <a:t>ā</a:t>
            </a:r>
            <a:r>
              <a:rPr lang="en-US" sz="2400"/>
              <a:t> iacuisset nesciebat ubi magnas voces audivit. Ubi Ies</a:t>
            </a:r>
            <a:r>
              <a:rPr lang="en-US" sz="2000"/>
              <a:t>ū</a:t>
            </a:r>
            <a:r>
              <a:rPr lang="en-US" sz="2400"/>
              <a:t>s crucem spectabat, omnes feminas lacrimantes miserrime vidit. Mariam, matrem Ies</a:t>
            </a:r>
            <a:r>
              <a:rPr lang="en-US" sz="2000"/>
              <a:t>ū</a:t>
            </a:r>
            <a:r>
              <a:rPr lang="en-US" sz="2400"/>
              <a:t>s, et adulescentem, discipulum nomine Ioannem, qui prope eam stabat, vidit. Totus globus a Marci patris vill</a:t>
            </a:r>
            <a:r>
              <a:rPr lang="en-US" sz="2000"/>
              <a:t>ā</a:t>
            </a:r>
            <a:r>
              <a:rPr lang="en-US" sz="2400"/>
              <a:t> venerat. Viri circum Fidelium convenerunt. Sciverunt eum non habere auctoritatem in qu</a:t>
            </a:r>
            <a:r>
              <a:rPr lang="en-US" sz="2000"/>
              <a:t>ā</a:t>
            </a:r>
            <a:r>
              <a:rPr lang="en-US" sz="2400"/>
              <a:t> hoc malum prohiberet.</a:t>
            </a:r>
          </a:p>
          <a:p>
            <a:pPr>
              <a:buNone/>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Quintus tries to stop it.</a:t>
            </a:r>
            <a:endParaRPr lang="en-US"/>
          </a:p>
        </p:txBody>
      </p:sp>
      <p:sp>
        <p:nvSpPr>
          <p:cNvPr id="3" name="Content Placeholder 2"/>
          <p:cNvSpPr>
            <a:spLocks noGrp="1"/>
          </p:cNvSpPr>
          <p:nvPr>
            <p:ph idx="1"/>
          </p:nvPr>
        </p:nvSpPr>
        <p:spPr/>
        <p:txBody>
          <a:bodyPr/>
          <a:lstStyle/>
          <a:p>
            <a:pPr marL="0" indent="0">
              <a:buNone/>
            </a:pPr>
            <a:r>
              <a:rPr lang="en-US" sz="2400" smtClean="0"/>
              <a:t>       </a:t>
            </a:r>
            <a:r>
              <a:rPr lang="en-US" sz="2400"/>
              <a:t>Quintus ad Fidelium ambulavit et dixit, “</a:t>
            </a:r>
            <a:r>
              <a:rPr lang="en-US" sz="2400" smtClean="0"/>
              <a:t>Miser </a:t>
            </a:r>
            <a:r>
              <a:rPr lang="en-US" sz="2400"/>
              <a:t>sum, sed prohibere hoc non poteram.”</a:t>
            </a:r>
          </a:p>
          <a:p>
            <a:pPr marL="0" indent="0">
              <a:buNone/>
            </a:pPr>
            <a:r>
              <a:rPr lang="en-US" sz="2400" smtClean="0"/>
              <a:t>    “</a:t>
            </a:r>
            <a:r>
              <a:rPr lang="en-US" sz="2400"/>
              <a:t>Scio, Quinte. Intellego te fecisse optimum tuum,” respondit Fidelius.</a:t>
            </a:r>
          </a:p>
          <a:p>
            <a:pPr marL="0" indent="0">
              <a:buNone/>
            </a:pPr>
            <a:r>
              <a:rPr lang="en-US" sz="2400" smtClean="0"/>
              <a:t>    Tum </a:t>
            </a:r>
            <a:r>
              <a:rPr lang="en-US" sz="2400"/>
              <a:t>omnes in terr</a:t>
            </a:r>
            <a:r>
              <a:rPr lang="en-US" sz="2000"/>
              <a:t>ā</a:t>
            </a:r>
            <a:r>
              <a:rPr lang="en-US" sz="2400"/>
              <a:t> ad genua procumbere </a:t>
            </a:r>
            <a:r>
              <a:rPr lang="en-US" sz="2400" smtClean="0"/>
              <a:t>incipiebant</a:t>
            </a:r>
            <a:r>
              <a:rPr lang="en-US" sz="2400"/>
              <a:t>, et ad crucem Domini sui spectabant. Quid accideret proximum </a:t>
            </a:r>
            <a:r>
              <a:rPr lang="en-US" sz="2400" smtClean="0"/>
              <a:t>mirati sunt.</a:t>
            </a:r>
            <a:endParaRPr lang="en-US" sz="2400"/>
          </a:p>
          <a:p>
            <a:pPr marL="0" indent="0">
              <a:buNone/>
            </a:pPr>
            <a:r>
              <a:rPr lang="en-US" sz="2400" smtClean="0"/>
              <a:t>    Tunc </a:t>
            </a:r>
            <a:r>
              <a:rPr lang="en-US" sz="2400"/>
              <a:t>audiverunt Iesum ubi dicebat, “Pater, dimitte illos; non enim sciunt quid faciant.”</a:t>
            </a:r>
          </a:p>
          <a:p>
            <a:pPr marL="0" indent="0">
              <a:buNone/>
            </a:pPr>
            <a:r>
              <a:rPr lang="en-US" sz="2400" smtClean="0"/>
              <a:t>    Nonnulli </a:t>
            </a:r>
            <a:r>
              <a:rPr lang="en-US" sz="2400"/>
              <a:t>sacerdotes ad collem ascendebant, et Iesui irridere incipiebant, dicentes, “Alios salvos fecit; Se salvum facere non potest.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Priests mock Jesus.</a:t>
            </a:r>
            <a:endParaRPr lang="en-US"/>
          </a:p>
        </p:txBody>
      </p:sp>
      <p:sp>
        <p:nvSpPr>
          <p:cNvPr id="3" name="Content Placeholder 2"/>
          <p:cNvSpPr>
            <a:spLocks noGrp="1"/>
          </p:cNvSpPr>
          <p:nvPr>
            <p:ph idx="1"/>
          </p:nvPr>
        </p:nvSpPr>
        <p:spPr>
          <a:xfrm>
            <a:off x="533400" y="1219200"/>
            <a:ext cx="8229600" cy="5105400"/>
          </a:xfrm>
        </p:spPr>
        <p:txBody>
          <a:bodyPr/>
          <a:lstStyle/>
          <a:p>
            <a:pPr marL="0" indent="0">
              <a:buNone/>
            </a:pPr>
            <a:r>
              <a:rPr lang="en-US" smtClean="0"/>
              <a:t>        </a:t>
            </a:r>
            <a:r>
              <a:rPr lang="en-US" sz="2400"/>
              <a:t>Christus Rex Israel iam de cruce descendat ut videamus et credamus!”</a:t>
            </a:r>
          </a:p>
          <a:p>
            <a:pPr marL="0" indent="0">
              <a:buNone/>
            </a:pPr>
            <a:r>
              <a:rPr lang="en-US" sz="2400" smtClean="0"/>
              <a:t>     Unus </a:t>
            </a:r>
            <a:r>
              <a:rPr lang="en-US" sz="2400"/>
              <a:t>e duobus furibus qui crucifixi sunt cum Eo blasphemare incepit Eum, dicens, “Si Tu es Christus, salvum fac Se et nos.”</a:t>
            </a:r>
          </a:p>
          <a:p>
            <a:pPr marL="0" indent="0">
              <a:buNone/>
            </a:pPr>
            <a:r>
              <a:rPr lang="en-US" sz="2400" smtClean="0"/>
              <a:t>    Respondens </a:t>
            </a:r>
            <a:r>
              <a:rPr lang="en-US" sz="2400"/>
              <a:t>autem alter increpabat eum, dicens, “Num tu times Deum etsi condemnaris? Et nos vere, iuste, nam poenam factis nostris accipimus. Hic vere nihil mali fecit.”</a:t>
            </a:r>
          </a:p>
          <a:p>
            <a:pPr marL="0" indent="0">
              <a:buNone/>
            </a:pPr>
            <a:r>
              <a:rPr lang="en-US" sz="2400" smtClean="0"/>
              <a:t>    Et </a:t>
            </a:r>
            <a:r>
              <a:rPr lang="en-US" sz="2400"/>
              <a:t>dicebat ad Iesum, “Domine, memento mei cum veneris in regnum Tuum.” </a:t>
            </a:r>
            <a:r>
              <a:rPr lang="en-US" sz="2400" smtClean="0"/>
              <a:t/>
            </a:r>
            <a:br>
              <a:rPr lang="en-US" sz="2400" smtClean="0"/>
            </a:br>
            <a:r>
              <a:rPr lang="en-US" sz="2400"/>
              <a:t>Et dixit illi Iesus, “Amen, dico tibi, ‘Hodie Mecum eris in paradiso’.”</a:t>
            </a:r>
          </a:p>
          <a:p>
            <a:pPr marL="0" indent="0">
              <a:buNone/>
            </a:pPr>
            <a:endParaRPr lang="en-US" sz="2400"/>
          </a:p>
          <a:p>
            <a:pPr>
              <a:buNone/>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Crucifixion</a:t>
            </a:r>
            <a:endParaRPr lang="en-US"/>
          </a:p>
        </p:txBody>
      </p:sp>
      <p:pic>
        <p:nvPicPr>
          <p:cNvPr id="4" name="il_fi" descr="http://www.creatingfutures.net/images/christcross.jpg"/>
          <p:cNvPicPr>
            <a:picLocks noGrp="1"/>
          </p:cNvPicPr>
          <p:nvPr>
            <p:ph idx="1"/>
          </p:nvPr>
        </p:nvPicPr>
        <p:blipFill>
          <a:blip r:embed="rId2" cstate="print"/>
          <a:srcRect/>
          <a:stretch>
            <a:fillRect/>
          </a:stretch>
        </p:blipFill>
        <p:spPr bwMode="auto">
          <a:xfrm>
            <a:off x="3381375" y="2057400"/>
            <a:ext cx="238125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a:t>Cum vidisset ergo Iesus matrem Suam, et discipulum quem diligebat ibi stantem, dixit matri Suae, “Femina, ecce filius tuus.”</a:t>
            </a:r>
          </a:p>
          <a:p>
            <a:pPr marL="0" indent="0">
              <a:buNone/>
            </a:pPr>
            <a:r>
              <a:rPr lang="en-US" sz="2400"/>
              <a:t>Deinde dixit discipulo, “Ecce, mater tua.” Et ex ill</a:t>
            </a:r>
            <a:r>
              <a:rPr lang="en-US" sz="2000"/>
              <a:t>ā</a:t>
            </a:r>
            <a:r>
              <a:rPr lang="en-US" sz="2400"/>
              <a:t> hor</a:t>
            </a:r>
            <a:r>
              <a:rPr lang="en-US" sz="2000"/>
              <a:t>ā</a:t>
            </a:r>
            <a:r>
              <a:rPr lang="en-US" sz="2400"/>
              <a:t> accepit eam discipulus in suam domum.</a:t>
            </a:r>
          </a:p>
          <a:p>
            <a:pPr>
              <a:buNone/>
            </a:pPr>
            <a:endParaRPr lang="en-US"/>
          </a:p>
        </p:txBody>
      </p:sp>
      <p:sp>
        <p:nvSpPr>
          <p:cNvPr id="4" name="Title 3"/>
          <p:cNvSpPr>
            <a:spLocks noGrp="1"/>
          </p:cNvSpPr>
          <p:nvPr>
            <p:ph type="title"/>
          </p:nvPr>
        </p:nvSpPr>
        <p:spPr/>
        <p:txBody>
          <a:bodyPr/>
          <a:lstStyle/>
          <a:p>
            <a:r>
              <a:rPr lang="en-US" smtClean="0"/>
              <a:t>Jesus blesses John and His mother.</a:t>
            </a: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2590800"/>
            <a:ext cx="2057400" cy="355146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Section B.  English</a:t>
            </a:r>
            <a:endParaRPr lang="en-US"/>
          </a:p>
        </p:txBody>
      </p:sp>
      <p:sp>
        <p:nvSpPr>
          <p:cNvPr id="3" name="Content Placeholder 2"/>
          <p:cNvSpPr>
            <a:spLocks noGrp="1"/>
          </p:cNvSpPr>
          <p:nvPr>
            <p:ph idx="1"/>
          </p:nvPr>
        </p:nvSpPr>
        <p:spPr/>
        <p:txBody>
          <a:bodyPr/>
          <a:lstStyle/>
          <a:p>
            <a:pPr marL="0" indent="0">
              <a:buNone/>
            </a:pPr>
            <a:r>
              <a:rPr lang="en-US" smtClean="0"/>
              <a:t>           </a:t>
            </a:r>
            <a:r>
              <a:rPr lang="en-US"/>
              <a:t>Then came the sixth hour. There was darkness over the whole earth. The darkness covered the sun, moon, and stars; therefore, there was no light in the darkness. This strange darkness terrified everyone and made them feel very small and vulnerable. So everyone sat down right where they were, huddled together. </a:t>
            </a:r>
            <a:r>
              <a:rPr lang="en-US" smtClean="0"/>
              <a:t>   </a:t>
            </a:r>
            <a:br>
              <a:rPr lang="en-US" smtClean="0"/>
            </a:br>
            <a:r>
              <a:rPr lang="en-US" smtClean="0"/>
              <a:t>          God </a:t>
            </a:r>
            <a:r>
              <a:rPr lang="en-US"/>
              <a:t>the Father and God the Holy Spirit had supernaturally covered Jesus, God the Son, in darkness, so unrighteous man could not see God the Son bearing all the sin of the whole world. This lasted for three hours.</a:t>
            </a:r>
          </a:p>
          <a:p>
            <a:pPr>
              <a:buNone/>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Darkness</a:t>
            </a:r>
            <a:endParaRPr lang="en-US"/>
          </a:p>
        </p:txBody>
      </p:sp>
      <p:sp>
        <p:nvSpPr>
          <p:cNvPr id="3" name="Content Placeholder 2"/>
          <p:cNvSpPr>
            <a:spLocks noGrp="1"/>
          </p:cNvSpPr>
          <p:nvPr>
            <p:ph idx="1"/>
          </p:nvPr>
        </p:nvSpPr>
        <p:spPr/>
        <p:txBody>
          <a:bodyPr/>
          <a:lstStyle/>
          <a:p>
            <a:pPr>
              <a:buNone/>
            </a:pPr>
            <a:endParaRPr lang="en-US" smtClean="0"/>
          </a:p>
          <a:p>
            <a:pPr>
              <a:buNone/>
            </a:pPr>
            <a:endParaRPr lang="en-US" smtClean="0"/>
          </a:p>
          <a:p>
            <a:pPr algn="ctr">
              <a:buNone/>
            </a:pPr>
            <a:endParaRPr lang="en-US"/>
          </a:p>
        </p:txBody>
      </p:sp>
      <p:pic>
        <p:nvPicPr>
          <p:cNvPr id="4" name="il_fi" descr="http://qualteam.tripod.com/qualteam/tLuk2344Dore_TheDarknessAtTheCrucifixion.jpg"/>
          <p:cNvPicPr/>
          <p:nvPr/>
        </p:nvPicPr>
        <p:blipFill>
          <a:blip r:embed="rId2" cstate="print"/>
          <a:srcRect/>
          <a:stretch>
            <a:fillRect/>
          </a:stretch>
        </p:blipFill>
        <p:spPr bwMode="auto">
          <a:xfrm>
            <a:off x="2209800" y="1447800"/>
            <a:ext cx="3943033" cy="51225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Reading Lesson</a:t>
            </a:r>
            <a:endParaRPr lang="en-US"/>
          </a:p>
        </p:txBody>
      </p:sp>
      <p:sp>
        <p:nvSpPr>
          <p:cNvPr id="3" name="Content Placeholder 2"/>
          <p:cNvSpPr>
            <a:spLocks noGrp="1"/>
          </p:cNvSpPr>
          <p:nvPr>
            <p:ph idx="1"/>
          </p:nvPr>
        </p:nvSpPr>
        <p:spPr/>
        <p:txBody>
          <a:bodyPr/>
          <a:lstStyle/>
          <a:p>
            <a:pPr>
              <a:buNone/>
            </a:pPr>
            <a:r>
              <a:rPr lang="en-US" smtClean="0"/>
              <a:t>           At the ninth hour there was a mighty earthquake.  Then Jesus cried out with a loud voice, “Eli (God the Father), Eli (God the Holy Spirit), lama sabachthani (Why have You forsaken Me?)”</a:t>
            </a:r>
          </a:p>
          <a:p>
            <a:pPr>
              <a:buNone/>
            </a:pPr>
            <a:r>
              <a:rPr lang="en-US" smtClean="0"/>
              <a:t>         	One of the soldiers standing nearby cried, “Behold, he is calling for Elijah!”  It was Longinus Centurion Posterior.  Then he </a:t>
            </a:r>
          </a:p>
          <a:p>
            <a:pPr>
              <a:buNone/>
            </a:pPr>
            <a:r>
              <a:rPr lang="en-US" smtClean="0"/>
              <a:t>ran and filled a sponge with vinegar, </a:t>
            </a:r>
          </a:p>
          <a:p>
            <a:pPr>
              <a:buNone/>
            </a:pPr>
            <a:r>
              <a:rPr lang="en-US" smtClean="0"/>
              <a:t>and put it upon a hyssop stem and </a:t>
            </a:r>
          </a:p>
          <a:p>
            <a:pPr>
              <a:buNone/>
            </a:pPr>
            <a:r>
              <a:rPr lang="en-US" smtClean="0"/>
              <a:t>put it to Jesus′ mouth.</a:t>
            </a:r>
            <a:endParaRPr lang="en-US"/>
          </a:p>
        </p:txBody>
      </p:sp>
      <p:pic>
        <p:nvPicPr>
          <p:cNvPr id="4" name="rg_hi" descr="http://t2.gstatic.com/images?q=tbn:ANd9GcTY0H3hNh4pAVEQv4dl7A3EuuQsuMqmnsW2_VT0wEz04x7etktiFw">
            <a:hlinkClick r:id="rId2"/>
          </p:cNvPr>
          <p:cNvPicPr/>
          <p:nvPr/>
        </p:nvPicPr>
        <p:blipFill>
          <a:blip r:embed="rId3" cstate="print"/>
          <a:srcRect/>
          <a:stretch>
            <a:fillRect/>
          </a:stretch>
        </p:blipFill>
        <p:spPr bwMode="auto">
          <a:xfrm>
            <a:off x="5791200" y="4191000"/>
            <a:ext cx="2575560" cy="17773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Reading Lesson</a:t>
            </a:r>
            <a:endParaRPr lang="en-US"/>
          </a:p>
        </p:txBody>
      </p:sp>
      <p:sp>
        <p:nvSpPr>
          <p:cNvPr id="3" name="Content Placeholder 2"/>
          <p:cNvSpPr>
            <a:spLocks noGrp="1"/>
          </p:cNvSpPr>
          <p:nvPr>
            <p:ph idx="1"/>
          </p:nvPr>
        </p:nvSpPr>
        <p:spPr/>
        <p:txBody>
          <a:bodyPr/>
          <a:lstStyle/>
          <a:p>
            <a:pPr>
              <a:buNone/>
            </a:pPr>
            <a:r>
              <a:rPr lang="en-US" smtClean="0"/>
              <a:t>        When Jesus received the vinegar, He said, “It is finished! Father, into Your hands, I commend my spirit.”  Jesus bowed His head and gave up the spirit. </a:t>
            </a:r>
            <a:br>
              <a:rPr lang="en-US" smtClean="0"/>
            </a:br>
            <a:r>
              <a:rPr lang="en-US" smtClean="0"/>
              <a:t>     At that time there was another earthquake.</a:t>
            </a:r>
          </a:p>
          <a:p>
            <a:pPr>
              <a:buNone/>
            </a:pPr>
            <a:r>
              <a:rPr lang="en-US" smtClean="0"/>
              <a:t>	When things got quiet, Fidelius and Quintus came to the foot of the cross.  Longinus came up to them, and threw his arms around their shoulders, weeping.    “Truly He was the Son of God!”  Fidelius and Quintus in their sorrow rejoiced over their fellow soldier-in-arms.</a:t>
            </a:r>
          </a:p>
          <a:p>
            <a:pPr>
              <a:buNone/>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Contents</a:t>
            </a:r>
            <a:endParaRPr lang="en-US"/>
          </a:p>
        </p:txBody>
      </p:sp>
      <p:sp>
        <p:nvSpPr>
          <p:cNvPr id="3" name="Content Placeholder 2"/>
          <p:cNvSpPr>
            <a:spLocks noGrp="1"/>
          </p:cNvSpPr>
          <p:nvPr>
            <p:ph idx="1"/>
          </p:nvPr>
        </p:nvSpPr>
        <p:spPr/>
        <p:txBody>
          <a:bodyPr/>
          <a:lstStyle/>
          <a:p>
            <a:pPr>
              <a:buNone/>
            </a:pPr>
            <a:endParaRPr lang="en-US" smtClean="0"/>
          </a:p>
          <a:p>
            <a:pPr>
              <a:buNone/>
            </a:pPr>
            <a:endParaRPr lang="en-US" smtClean="0"/>
          </a:p>
          <a:p>
            <a:pPr>
              <a:buNone/>
            </a:pPr>
            <a:endParaRPr lang="en-US"/>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Reading Lesson</a:t>
            </a:r>
            <a:endParaRPr lang="en-US"/>
          </a:p>
        </p:txBody>
      </p:sp>
      <p:sp>
        <p:nvSpPr>
          <p:cNvPr id="3" name="Content Placeholder 2"/>
          <p:cNvSpPr>
            <a:spLocks noGrp="1"/>
          </p:cNvSpPr>
          <p:nvPr>
            <p:ph idx="1"/>
          </p:nvPr>
        </p:nvSpPr>
        <p:spPr/>
        <p:txBody>
          <a:bodyPr/>
          <a:lstStyle/>
          <a:p>
            <a:pPr>
              <a:buNone/>
            </a:pPr>
            <a:r>
              <a:rPr lang="en-US" smtClean="0"/>
              <a:t>   About that time a soldier </a:t>
            </a:r>
          </a:p>
          <a:p>
            <a:pPr>
              <a:buNone/>
            </a:pPr>
            <a:r>
              <a:rPr lang="en-US" smtClean="0"/>
              <a:t>came to them with a message</a:t>
            </a:r>
          </a:p>
          <a:p>
            <a:pPr>
              <a:buNone/>
            </a:pPr>
            <a:r>
              <a:rPr lang="en-US" smtClean="0"/>
              <a:t> from Pilate to Longinus.  </a:t>
            </a:r>
          </a:p>
          <a:p>
            <a:pPr>
              <a:buNone/>
            </a:pPr>
            <a:r>
              <a:rPr lang="en-US" smtClean="0"/>
              <a:t>Longinus read the message, </a:t>
            </a:r>
          </a:p>
          <a:p>
            <a:pPr>
              <a:buNone/>
            </a:pPr>
            <a:r>
              <a:rPr lang="en-US" smtClean="0"/>
              <a:t>then he said, “The priests of </a:t>
            </a:r>
          </a:p>
          <a:p>
            <a:pPr>
              <a:buNone/>
            </a:pPr>
            <a:r>
              <a:rPr lang="en-US" smtClean="0"/>
              <a:t>the Jews have gone to Pilate </a:t>
            </a:r>
          </a:p>
          <a:p>
            <a:pPr>
              <a:buNone/>
            </a:pPr>
            <a:r>
              <a:rPr lang="en-US" smtClean="0"/>
              <a:t>asking that the bodies not </a:t>
            </a:r>
          </a:p>
          <a:p>
            <a:pPr>
              <a:buNone/>
            </a:pPr>
            <a:r>
              <a:rPr lang="en-US" smtClean="0"/>
              <a:t>remain after sunset.  We are to </a:t>
            </a:r>
          </a:p>
          <a:p>
            <a:pPr>
              <a:buNone/>
            </a:pPr>
            <a:r>
              <a:rPr lang="en-US" smtClean="0"/>
              <a:t>take them down, break their bones, and haul them away.”</a:t>
            </a:r>
          </a:p>
          <a:p>
            <a:pPr>
              <a:buNone/>
            </a:pPr>
            <a:endParaRPr lang="en-US"/>
          </a:p>
        </p:txBody>
      </p:sp>
      <p:pic>
        <p:nvPicPr>
          <p:cNvPr id="4" name="il_fi" descr="http://www.joyfulheart.com/easter/images-tissot/tissot-soldier-with-spear-pierces-his%20side.jpg"/>
          <p:cNvPicPr/>
          <p:nvPr/>
        </p:nvPicPr>
        <p:blipFill>
          <a:blip r:embed="rId2" cstate="print"/>
          <a:srcRect/>
          <a:stretch>
            <a:fillRect/>
          </a:stretch>
        </p:blipFill>
        <p:spPr bwMode="auto">
          <a:xfrm>
            <a:off x="5638800" y="1447800"/>
            <a:ext cx="2165668" cy="381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6781800" cy="1066800"/>
          </a:xfrm>
        </p:spPr>
        <p:txBody>
          <a:bodyPr/>
          <a:lstStyle/>
          <a:p>
            <a:r>
              <a:rPr lang="en-US" b="1" smtClean="0"/>
              <a:t/>
            </a:r>
            <a:br>
              <a:rPr lang="en-US" b="1" smtClean="0"/>
            </a:br>
            <a:r>
              <a:rPr lang="en-US" b="1" smtClean="0"/>
              <a:t/>
            </a:r>
            <a:br>
              <a:rPr lang="en-US" b="1" smtClean="0"/>
            </a:br>
            <a:r>
              <a:rPr lang="en-US" b="1" smtClean="0"/>
              <a:t/>
            </a:r>
            <a:br>
              <a:rPr lang="en-US" b="1" smtClean="0"/>
            </a:br>
            <a:r>
              <a:rPr lang="en-US" smtClean="0"/>
              <a:t>Reading Lesson</a:t>
            </a:r>
            <a:endParaRPr lang="en-US"/>
          </a:p>
        </p:txBody>
      </p:sp>
      <p:sp>
        <p:nvSpPr>
          <p:cNvPr id="3" name="Content Placeholder 2"/>
          <p:cNvSpPr>
            <a:spLocks noGrp="1"/>
          </p:cNvSpPr>
          <p:nvPr>
            <p:ph idx="1"/>
          </p:nvPr>
        </p:nvSpPr>
        <p:spPr/>
        <p:txBody>
          <a:bodyPr/>
          <a:lstStyle/>
          <a:p>
            <a:pPr marL="0" indent="0">
              <a:buNone/>
            </a:pPr>
            <a:r>
              <a:rPr lang="en-US" sz="2400" smtClean="0"/>
              <a:t>  At  </a:t>
            </a:r>
            <a:r>
              <a:rPr lang="en-US" sz="2400"/>
              <a:t>the  ninth  hour  there  was  a  mighty  earthquake.  Then  Jesus  cried  out  with  a  loud  voice</a:t>
            </a:r>
            <a:r>
              <a:rPr lang="en-US" sz="2400" smtClean="0"/>
              <a:t>, </a:t>
            </a:r>
            <a:r>
              <a:rPr lang="en-US" sz="2400"/>
              <a:t>“</a:t>
            </a:r>
            <a:r>
              <a:rPr lang="en-US" sz="2400" smtClean="0"/>
              <a:t>Eli, Eli, </a:t>
            </a:r>
            <a:r>
              <a:rPr lang="en-US" sz="2400"/>
              <a:t>lama </a:t>
            </a:r>
            <a:r>
              <a:rPr lang="en-US" sz="2400" smtClean="0"/>
              <a:t>sabachthani.”</a:t>
            </a:r>
            <a:endParaRPr lang="en-US" sz="2400"/>
          </a:p>
          <a:p>
            <a:pPr marL="0" indent="0">
              <a:buNone/>
            </a:pPr>
            <a:r>
              <a:rPr lang="en-US" sz="2400"/>
              <a:t>One of the soldiers standing nearby cried, “Behold, He is calling for Elijah!” It was Longinus Centurion Posterior. Then he ran and filled a sponge with vinegar, put it upon a hyssop stem, and put it to Jesus’ mouth.</a:t>
            </a:r>
          </a:p>
          <a:p>
            <a:pPr marL="0" indent="0">
              <a:buNone/>
            </a:pPr>
            <a:r>
              <a:rPr lang="en-US" sz="2400" smtClean="0"/>
              <a:t>     When </a:t>
            </a:r>
            <a:r>
              <a:rPr lang="en-US" sz="2400"/>
              <a:t>Jesus received the vinegar, He said, “It is finished! Father, into Your hands I commend my spirit.” Jesus bowed His head and gave up the spirit. At that time there was another earthquake.</a:t>
            </a:r>
          </a:p>
          <a:p>
            <a:pPr marL="0" indent="0">
              <a:buNone/>
            </a:pPr>
            <a:endParaRPr lang="en-US" sz="2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Reading Lesson</a:t>
            </a:r>
            <a:endParaRPr lang="en-US"/>
          </a:p>
        </p:txBody>
      </p:sp>
      <p:sp>
        <p:nvSpPr>
          <p:cNvPr id="3" name="Content Placeholder 2"/>
          <p:cNvSpPr>
            <a:spLocks noGrp="1"/>
          </p:cNvSpPr>
          <p:nvPr>
            <p:ph idx="1"/>
          </p:nvPr>
        </p:nvSpPr>
        <p:spPr/>
        <p:txBody>
          <a:bodyPr/>
          <a:lstStyle/>
          <a:p>
            <a:pPr marL="0" indent="0">
              <a:buNone/>
            </a:pPr>
            <a:r>
              <a:rPr lang="en-US" smtClean="0"/>
              <a:t>        </a:t>
            </a:r>
            <a:r>
              <a:rPr lang="en-US" sz="2400"/>
              <a:t>When things got quiet, Fidelius and Quintus came to the foot of the cross. Longinus came up to them and threw his arms around their shoulders, weeping. “Truly He was the Son of God!”  Fidelius and Quintus in their sorrow rejoiced over their fellow soldier-in-arms.</a:t>
            </a:r>
          </a:p>
          <a:p>
            <a:pPr marL="0" indent="0">
              <a:buNone/>
            </a:pPr>
            <a:r>
              <a:rPr lang="en-US" sz="2400"/>
              <a:t/>
            </a:r>
            <a:br>
              <a:rPr lang="en-US" sz="2400"/>
            </a:br>
            <a:r>
              <a:rPr lang="en-US" sz="2400" smtClean="0"/>
              <a:t>     About </a:t>
            </a:r>
            <a:r>
              <a:rPr lang="en-US" sz="2400"/>
              <a:t>that time a soldier came to them with a message from Pilate to Longinus. Longinus read the message; then he said, “The priests of the Jews have gone to Pilate asking that the bodies not remain after sunset. We are to break their bones, take them down, and haul them away.”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Reading Lesson</a:t>
            </a:r>
            <a:endParaRPr lang="en-US"/>
          </a:p>
        </p:txBody>
      </p:sp>
      <p:sp>
        <p:nvSpPr>
          <p:cNvPr id="3" name="Content Placeholder 2"/>
          <p:cNvSpPr>
            <a:spLocks noGrp="1"/>
          </p:cNvSpPr>
          <p:nvPr>
            <p:ph idx="1"/>
          </p:nvPr>
        </p:nvSpPr>
        <p:spPr/>
        <p:txBody>
          <a:bodyPr/>
          <a:lstStyle/>
          <a:p>
            <a:pPr marL="0" indent="0">
              <a:buNone/>
            </a:pPr>
            <a:r>
              <a:rPr lang="en-US" sz="2400" b="1"/>
              <a:t>Section C. </a:t>
            </a:r>
            <a:r>
              <a:rPr lang="en-US" sz="2400" b="1" smtClean="0"/>
              <a:t/>
            </a:r>
            <a:br>
              <a:rPr lang="en-US" sz="2400" b="1" smtClean="0"/>
            </a:br>
            <a:r>
              <a:rPr lang="en-US" sz="2400" b="1" smtClean="0"/>
              <a:t/>
            </a:r>
            <a:br>
              <a:rPr lang="en-US" sz="2400" b="1" smtClean="0"/>
            </a:br>
            <a:r>
              <a:rPr lang="en-US" sz="2400" b="1" smtClean="0"/>
              <a:t>    </a:t>
            </a:r>
            <a:r>
              <a:rPr lang="en-US" sz="2400" smtClean="0"/>
              <a:t>Milites </a:t>
            </a:r>
            <a:r>
              <a:rPr lang="en-US" sz="2400"/>
              <a:t>venerunt et crura primi fregerunt, et tunc alterius, qui crucifixi sunt cum Eo. Ad Iesum autem cum venissent, quoniam viderunt Eum esse iam mortuum, non fregerunt Eius crura. Unus autem militum lance</a:t>
            </a:r>
            <a:r>
              <a:rPr lang="en-US" sz="2000"/>
              <a:t>ā</a:t>
            </a:r>
            <a:r>
              <a:rPr lang="en-US" sz="2400"/>
              <a:t> latus Eius aperuit, et </a:t>
            </a:r>
            <a:r>
              <a:rPr lang="en-US" sz="2400" smtClean="0"/>
              <a:t>exivit </a:t>
            </a:r>
            <a:r>
              <a:rPr lang="en-US" sz="2400"/>
              <a:t>sanguis et aqua.</a:t>
            </a:r>
          </a:p>
          <a:p>
            <a:pPr marL="0" indent="0">
              <a:buNone/>
            </a:pPr>
            <a:r>
              <a:rPr lang="en-US" sz="2400" smtClean="0"/>
              <a:t>    Adulescens </a:t>
            </a:r>
            <a:r>
              <a:rPr lang="en-US" sz="2400"/>
              <a:t>nomine Ioannes qui stabat prope dixit, “Facta sunt enim haec ut Scriptura impleretur, ‘Os non comminuetis ex Eius corpore’. Et iterum alia Scriptura dicit, ‘Videbunt in Eum quem transfixerunt</a:t>
            </a:r>
            <a:r>
              <a:rPr lang="en-US" sz="2400" smtClean="0"/>
              <a:t>’.”</a:t>
            </a:r>
            <a:br>
              <a:rPr lang="en-US" sz="2400" smtClean="0"/>
            </a:br>
            <a:r>
              <a:rPr lang="en-US" sz="2400" smtClean="0"/>
              <a:t>   </a:t>
            </a:r>
            <a:r>
              <a:rPr lang="en-US" sz="2400"/>
              <a:t>Ioseph et Nicodemus, ferentes lintea cum aromatibus, ad collem ascendebant.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Joseph’s Tomb</a:t>
            </a:r>
            <a:endParaRPr lang="en-US"/>
          </a:p>
        </p:txBody>
      </p:sp>
      <p:sp>
        <p:nvSpPr>
          <p:cNvPr id="3" name="Content Placeholder 2"/>
          <p:cNvSpPr>
            <a:spLocks noGrp="1"/>
          </p:cNvSpPr>
          <p:nvPr>
            <p:ph idx="1"/>
          </p:nvPr>
        </p:nvSpPr>
        <p:spPr/>
        <p:txBody>
          <a:bodyPr/>
          <a:lstStyle/>
          <a:p>
            <a:pPr marL="0" indent="0">
              <a:buNone/>
            </a:pPr>
            <a:r>
              <a:rPr lang="en-US" sz="2400" smtClean="0"/>
              <a:t>     Etiam </a:t>
            </a:r>
            <a:r>
              <a:rPr lang="en-US" sz="2400"/>
              <a:t>nuntium, quod eis permissionem dedit ut Ies</a:t>
            </a:r>
            <a:r>
              <a:rPr lang="en-US" sz="2000"/>
              <a:t>ū</a:t>
            </a:r>
            <a:r>
              <a:rPr lang="en-US" sz="2400"/>
              <a:t>s corpus ad sepulchrum moverent, a Pilato tulerunt.  Acceperunt corpus Ies</a:t>
            </a:r>
            <a:r>
              <a:rPr lang="en-US" sz="2000"/>
              <a:t>ū</a:t>
            </a:r>
            <a:r>
              <a:rPr lang="en-US" sz="2400"/>
              <a:t>s, et ligaverunt linteis cum aromatibus.</a:t>
            </a:r>
          </a:p>
          <a:p>
            <a:pPr marL="0" indent="0">
              <a:buNone/>
            </a:pPr>
            <a:r>
              <a:rPr lang="en-US" sz="2400" smtClean="0"/>
              <a:t>    Nunc </a:t>
            </a:r>
            <a:r>
              <a:rPr lang="en-US" sz="2400"/>
              <a:t>in eo loco ubi Iesus crucifixus erat, erat hortus; et in horto erat monumentum novum in quo nemo ante positus erat quoniam monumentum erat </a:t>
            </a:r>
            <a:r>
              <a:rPr lang="en-US" sz="2400" smtClean="0"/>
              <a:t>Ioseph. </a:t>
            </a:r>
            <a:r>
              <a:rPr lang="en-US" sz="2400"/>
              <a:t>Fidelius et Quintus adiuverunt Ioseph et Nicodemus dum ibi Iesum tulerunt, et in monumentum novum Eum posuerunt. Feminae secutae sunt, portantes lintea cum aromatibus.</a:t>
            </a:r>
          </a:p>
          <a:p>
            <a:pPr marL="0" indent="0">
              <a:buNone/>
            </a:pPr>
            <a:r>
              <a:rPr lang="en-US" sz="2400"/>
              <a:t>Longinus tum in hortum cum aliis militibus venit. Milites saxum ante ianuam sepulchri posuerunt. </a:t>
            </a:r>
          </a:p>
        </p:txBody>
      </p:sp>
    </p:spTree>
    <p:extLst>
      <p:ext uri="{BB962C8B-B14F-4D97-AF65-F5344CB8AC3E}">
        <p14:creationId xmlns:p14="http://schemas.microsoft.com/office/powerpoint/2010/main" val="3950570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Reading Lesson</a:t>
            </a:r>
            <a:endParaRPr lang="en-US"/>
          </a:p>
        </p:txBody>
      </p:sp>
      <p:sp>
        <p:nvSpPr>
          <p:cNvPr id="3" name="Content Placeholder 2"/>
          <p:cNvSpPr>
            <a:spLocks noGrp="1"/>
          </p:cNvSpPr>
          <p:nvPr>
            <p:ph idx="1"/>
          </p:nvPr>
        </p:nvSpPr>
        <p:spPr/>
        <p:txBody>
          <a:bodyPr/>
          <a:lstStyle/>
          <a:p>
            <a:pPr marL="0" indent="0">
              <a:buNone/>
            </a:pPr>
            <a:r>
              <a:rPr lang="en-US" smtClean="0"/>
              <a:t>    Tum </a:t>
            </a:r>
            <a:r>
              <a:rPr lang="en-US"/>
              <a:t>omnes discedere incipiebant. Sabbata appropinquabant, et erat contra legem manere ad locum mortis Sabbatis.</a:t>
            </a:r>
          </a:p>
          <a:p>
            <a:pPr marL="0" indent="0">
              <a:buNone/>
            </a:pPr>
            <a:r>
              <a:rPr lang="en-US" smtClean="0"/>
              <a:t>    Fidelius </a:t>
            </a:r>
            <a:r>
              <a:rPr lang="en-US"/>
              <a:t>et Quintus et Longinus et sui milites ad castra </a:t>
            </a:r>
            <a:r>
              <a:rPr lang="en-US" smtClean="0"/>
              <a:t> redierunt</a:t>
            </a:r>
            <a:r>
              <a:rPr lang="en-US"/>
              <a:t>. Fidelius eis complexum dedit, et “Valete!” dixit. Stans post eos erat Iesus, qui portas inferni clauserat pro omnibus. </a:t>
            </a:r>
          </a:p>
        </p:txBody>
      </p:sp>
      <p:pic>
        <p:nvPicPr>
          <p:cNvPr id="5" name="il_fi" descr="http://t1.gstatic.com/images?q=tbn:ANd9GcQI8XUt5xRIqzXadBdqAbGpt-Z5hzMFCpK0961dTfpmKd2FH5dztw&amp;t=1"/>
          <p:cNvPicPr/>
          <p:nvPr/>
        </p:nvPicPr>
        <p:blipFill>
          <a:blip r:embed="rId2" cstate="print"/>
          <a:srcRect/>
          <a:stretch>
            <a:fillRect/>
          </a:stretch>
        </p:blipFill>
        <p:spPr bwMode="auto">
          <a:xfrm>
            <a:off x="1828800" y="4495800"/>
            <a:ext cx="243395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 will rise again!</a:t>
            </a:r>
            <a:endParaRPr lang="en-US"/>
          </a:p>
        </p:txBody>
      </p:sp>
      <p:sp>
        <p:nvSpPr>
          <p:cNvPr id="3" name="Content Placeholder 2"/>
          <p:cNvSpPr>
            <a:spLocks noGrp="1"/>
          </p:cNvSpPr>
          <p:nvPr>
            <p:ph idx="1"/>
          </p:nvPr>
        </p:nvSpPr>
        <p:spPr/>
        <p:txBody>
          <a:bodyPr/>
          <a:lstStyle/>
          <a:p>
            <a:pPr>
              <a:buNone/>
            </a:pPr>
            <a:r>
              <a:rPr lang="en-US" smtClean="0"/>
              <a:t>       </a:t>
            </a:r>
            <a:r>
              <a:rPr lang="en-US"/>
              <a:t>Nondum id sciebant, sed mox id bene intellegent. Sed nunc parva manus virorum feminarumque umbras mortis cecidisse super eos sensit. Adhuc tamen Unum qui erat Dominus suus et Magister dilexerunt, et fortior quam mors erat sua caritas.</a:t>
            </a:r>
          </a:p>
          <a:p>
            <a:pPr>
              <a:buNone/>
            </a:pPr>
            <a:endParaRPr lang="en-US" smtClean="0"/>
          </a:p>
          <a:p>
            <a:pPr>
              <a:buNone/>
            </a:pPr>
            <a:endParaRPr lang="en-US"/>
          </a:p>
        </p:txBody>
      </p:sp>
      <p:pic>
        <p:nvPicPr>
          <p:cNvPr id="4" name="il_fi" descr="http://www.defendingyourdoorstep.com/resurrection_from_the_dead_jesus_christ.jpg"/>
          <p:cNvPicPr/>
          <p:nvPr/>
        </p:nvPicPr>
        <p:blipFill>
          <a:blip r:embed="rId2" cstate="print"/>
          <a:srcRect/>
          <a:stretch>
            <a:fillRect/>
          </a:stretch>
        </p:blipFill>
        <p:spPr bwMode="auto">
          <a:xfrm>
            <a:off x="3429000" y="3886200"/>
            <a:ext cx="1712595" cy="23952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Passion of the Christ</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t>  Assignment:</a:t>
            </a:r>
          </a:p>
          <a:p>
            <a:pPr>
              <a:buNone/>
            </a:pPr>
            <a:endParaRPr lang="en-US" smtClean="0"/>
          </a:p>
          <a:p>
            <a:pPr>
              <a:buNone/>
            </a:pPr>
            <a:r>
              <a:rPr lang="en-US" smtClean="0"/>
              <a:t>      Watch the </a:t>
            </a:r>
          </a:p>
          <a:p>
            <a:pPr>
              <a:buNone/>
            </a:pPr>
            <a:r>
              <a:rPr lang="en-US" smtClean="0"/>
              <a:t>movie produced</a:t>
            </a:r>
          </a:p>
          <a:p>
            <a:pPr>
              <a:buNone/>
            </a:pPr>
            <a:r>
              <a:rPr lang="en-US" smtClean="0"/>
              <a:t> by Mel Gibson.</a:t>
            </a:r>
            <a:endParaRPr lang="en-US"/>
          </a:p>
        </p:txBody>
      </p:sp>
      <p:pic>
        <p:nvPicPr>
          <p:cNvPr id="4" name="il_fi" descr="http://2.bp.blogspot.com/_gcA0ZuKGkI8/TRn5q4lluWI/AAAAAAAAJgU/9PNj2urKiog/s1600/James+Caviezel+Jesus.jpg"/>
          <p:cNvPicPr/>
          <p:nvPr/>
        </p:nvPicPr>
        <p:blipFill>
          <a:blip r:embed="rId2" cstate="print"/>
          <a:srcRect/>
          <a:stretch>
            <a:fillRect/>
          </a:stretch>
        </p:blipFill>
        <p:spPr bwMode="auto">
          <a:xfrm>
            <a:off x="3429000" y="1295400"/>
            <a:ext cx="3091180" cy="481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 Root Word</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t>   Many Latin and English words are formed from the word </a:t>
            </a:r>
            <a:r>
              <a:rPr lang="en-US" b="1" smtClean="0"/>
              <a:t>fero</a:t>
            </a:r>
            <a:r>
              <a:rPr lang="en-US" smtClean="0"/>
              <a:t>.   </a:t>
            </a:r>
          </a:p>
          <a:p>
            <a:pPr>
              <a:buNone/>
            </a:pPr>
            <a:r>
              <a:rPr lang="en-US" smtClean="0"/>
              <a:t>            fero, ferre, tuli, latus</a:t>
            </a:r>
          </a:p>
          <a:p>
            <a:pPr>
              <a:buNone/>
            </a:pPr>
            <a:r>
              <a:rPr lang="en-US" i="1" smtClean="0">
                <a:solidFill>
                  <a:schemeClr val="accent2">
                    <a:lumMod val="75000"/>
                  </a:schemeClr>
                </a:solidFill>
              </a:rPr>
              <a:t>Pronounce like this:  FAIR oh.. FAIR ray.. TOO lee.. LAH toos</a:t>
            </a:r>
          </a:p>
          <a:p>
            <a:pPr>
              <a:buNone/>
            </a:pPr>
            <a:r>
              <a:rPr lang="en-US" smtClean="0"/>
              <a:t>               </a:t>
            </a:r>
            <a:r>
              <a:rPr lang="en-US" sz="2400" smtClean="0"/>
              <a:t>Present Tense</a:t>
            </a:r>
          </a:p>
          <a:p>
            <a:pPr>
              <a:buNone/>
            </a:pPr>
            <a:r>
              <a:rPr lang="en-US" smtClean="0"/>
              <a:t>                          fero        ferimus</a:t>
            </a:r>
            <a:br>
              <a:rPr lang="en-US" smtClean="0"/>
            </a:br>
            <a:r>
              <a:rPr lang="en-US" smtClean="0"/>
              <a:t>                       fers        fertis</a:t>
            </a:r>
          </a:p>
          <a:p>
            <a:pPr>
              <a:buNone/>
            </a:pPr>
            <a:r>
              <a:rPr lang="en-US" smtClean="0"/>
              <a:t>                          fert         ferunt</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Purpose Clause using ut or ne.</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t>   You have already learned that purpose clauses can be formed using </a:t>
            </a:r>
            <a:r>
              <a:rPr lang="en-US" b="1" smtClean="0"/>
              <a:t>ut</a:t>
            </a:r>
            <a:r>
              <a:rPr lang="en-US" smtClean="0"/>
              <a:t> or </a:t>
            </a:r>
            <a:r>
              <a:rPr lang="en-US" b="1" smtClean="0"/>
              <a:t>ne</a:t>
            </a:r>
            <a:r>
              <a:rPr lang="en-US" smtClean="0"/>
              <a:t>.</a:t>
            </a:r>
          </a:p>
          <a:p>
            <a:pPr>
              <a:buNone/>
            </a:pPr>
            <a:endParaRPr lang="en-US" smtClean="0"/>
          </a:p>
          <a:p>
            <a:pPr>
              <a:buNone/>
            </a:pPr>
            <a:r>
              <a:rPr lang="en-US" smtClean="0"/>
              <a:t>          He came home to eat dinner.</a:t>
            </a:r>
            <a:br>
              <a:rPr lang="en-US" smtClean="0"/>
            </a:br>
            <a:endParaRPr lang="en-US" smtClean="0"/>
          </a:p>
          <a:p>
            <a:pPr>
              <a:buNone/>
            </a:pPr>
            <a:r>
              <a:rPr lang="en-US" smtClean="0">
                <a:solidFill>
                  <a:schemeClr val="accent2">
                    <a:lumMod val="75000"/>
                  </a:schemeClr>
                </a:solidFill>
              </a:rPr>
              <a:t>           Domum venit </a:t>
            </a:r>
            <a:r>
              <a:rPr lang="en-US" b="1" smtClean="0">
                <a:solidFill>
                  <a:schemeClr val="accent2">
                    <a:lumMod val="75000"/>
                  </a:schemeClr>
                </a:solidFill>
              </a:rPr>
              <a:t>ut</a:t>
            </a:r>
            <a:r>
              <a:rPr lang="en-US" smtClean="0">
                <a:solidFill>
                  <a:schemeClr val="accent2">
                    <a:lumMod val="75000"/>
                  </a:schemeClr>
                </a:solidFill>
              </a:rPr>
              <a:t> cenam ederet.</a:t>
            </a:r>
            <a:endParaRPr lang="en-US">
              <a:solidFill>
                <a:schemeClr val="accent2">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Relative Clauses of Purpose</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t>  A slight difference…</a:t>
            </a:r>
          </a:p>
          <a:p>
            <a:pPr>
              <a:buNone/>
            </a:pPr>
            <a:endParaRPr lang="en-US" smtClean="0"/>
          </a:p>
          <a:p>
            <a:pPr>
              <a:buNone/>
            </a:pPr>
            <a:r>
              <a:rPr lang="en-US" smtClean="0"/>
              <a:t>   He came home so we may eat dinner.</a:t>
            </a:r>
          </a:p>
          <a:p>
            <a:pPr>
              <a:buNone/>
            </a:pPr>
            <a:r>
              <a:rPr lang="en-US" smtClean="0"/>
              <a:t>    He came home who might eat dinner.</a:t>
            </a:r>
          </a:p>
          <a:p>
            <a:pPr>
              <a:buNone/>
            </a:pPr>
            <a:endParaRPr lang="en-US" smtClean="0"/>
          </a:p>
          <a:p>
            <a:pPr>
              <a:buNone/>
            </a:pPr>
            <a:r>
              <a:rPr lang="en-US" smtClean="0"/>
              <a:t>        </a:t>
            </a:r>
            <a:r>
              <a:rPr lang="en-US" smtClean="0">
                <a:solidFill>
                  <a:schemeClr val="accent2">
                    <a:lumMod val="75000"/>
                  </a:schemeClr>
                </a:solidFill>
              </a:rPr>
              <a:t>Domum venit </a:t>
            </a:r>
            <a:r>
              <a:rPr lang="en-US" b="1" smtClean="0">
                <a:solidFill>
                  <a:schemeClr val="accent2">
                    <a:lumMod val="75000"/>
                  </a:schemeClr>
                </a:solidFill>
              </a:rPr>
              <a:t>qui </a:t>
            </a:r>
            <a:r>
              <a:rPr lang="en-US" smtClean="0">
                <a:solidFill>
                  <a:schemeClr val="accent2">
                    <a:lumMod val="75000"/>
                  </a:schemeClr>
                </a:solidFill>
              </a:rPr>
              <a:t>cenam ederet.</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Vocabulary</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t>crus			confer</a:t>
            </a:r>
          </a:p>
          <a:p>
            <a:pPr>
              <a:buNone/>
            </a:pPr>
            <a:r>
              <a:rPr lang="en-US" smtClean="0"/>
              <a:t>genu			fero</a:t>
            </a:r>
          </a:p>
          <a:p>
            <a:pPr>
              <a:buNone/>
            </a:pPr>
            <a:r>
              <a:rPr lang="en-US" smtClean="0"/>
              <a:t>poena			incendo</a:t>
            </a:r>
          </a:p>
          <a:p>
            <a:pPr>
              <a:buNone/>
            </a:pPr>
            <a:r>
              <a:rPr lang="en-US" smtClean="0"/>
              <a:t>sanguis		infero</a:t>
            </a:r>
          </a:p>
          <a:p>
            <a:pPr>
              <a:buNone/>
            </a:pPr>
            <a:r>
              <a:rPr lang="en-US" smtClean="0"/>
              <a:t>sepulchrum		obtineo				</a:t>
            </a:r>
          </a:p>
          <a:p>
            <a:pPr>
              <a:buNone/>
            </a:pPr>
            <a:r>
              <a:rPr lang="en-US" smtClean="0"/>
              <a:t>adfero		refero</a:t>
            </a:r>
          </a:p>
          <a:p>
            <a:pPr>
              <a:buNone/>
            </a:pPr>
            <a:r>
              <a:rPr lang="en-US" smtClean="0"/>
              <a:t>claudo		tollo</a:t>
            </a:r>
            <a:endParaRPr lang="en-US"/>
          </a:p>
        </p:txBody>
      </p:sp>
      <p:pic>
        <p:nvPicPr>
          <p:cNvPr id="4" name="il_fi" descr="http://www.mxsouth.com/cti/cti-knee-braces-cti-ots-knee-brace_1.jpg"/>
          <p:cNvPicPr/>
          <p:nvPr/>
        </p:nvPicPr>
        <p:blipFill>
          <a:blip r:embed="rId2" cstate="print"/>
          <a:srcRect/>
          <a:stretch>
            <a:fillRect/>
          </a:stretch>
        </p:blipFill>
        <p:spPr bwMode="auto">
          <a:xfrm>
            <a:off x="5715000" y="1981200"/>
            <a:ext cx="2119630" cy="3525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t>What is a synopsis?</a:t>
            </a:r>
          </a:p>
          <a:p>
            <a:pPr>
              <a:buNone/>
            </a:pPr>
            <a:endParaRPr lang="en-US" smtClean="0"/>
          </a:p>
          <a:p>
            <a:pPr>
              <a:buNone/>
            </a:pPr>
            <a:r>
              <a:rPr lang="en-US" smtClean="0"/>
              <a:t>  All six tenses, both active and passive voices of the verb in the same person and number.</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tile tx="-12700" ty="-38100" sx="100000" sy="100000" flip="none" algn="tl"/>
        </a:blipFill>
        <a:effectLst/>
      </p:bgPr>
    </p:bg>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r>
              <a:rPr lang="en-US" smtClean="0"/>
              <a:t>Exercise B.</a:t>
            </a:r>
          </a:p>
        </p:txBody>
      </p:sp>
      <p:sp>
        <p:nvSpPr>
          <p:cNvPr id="8194" name="Content Placeholder 2"/>
          <p:cNvSpPr>
            <a:spLocks noGrp="1"/>
          </p:cNvSpPr>
          <p:nvPr>
            <p:ph idx="1"/>
          </p:nvPr>
        </p:nvSpPr>
        <p:spPr>
          <a:xfrm>
            <a:off x="457200" y="1295400"/>
            <a:ext cx="8229600" cy="4191000"/>
          </a:xfrm>
        </p:spPr>
        <p:txBody>
          <a:bodyPr/>
          <a:lstStyle/>
          <a:p>
            <a:pPr>
              <a:buNone/>
            </a:pPr>
            <a:endParaRPr lang="en-US" smtClean="0"/>
          </a:p>
          <a:p>
            <a:pPr>
              <a:buNone/>
            </a:pPr>
            <a:r>
              <a:rPr lang="en-US" smtClean="0"/>
              <a:t>Fer ad Dominum difficultatem.</a:t>
            </a:r>
          </a:p>
          <a:p>
            <a:pPr>
              <a:buNone/>
            </a:pPr>
            <a:endParaRPr lang="en-US" smtClean="0"/>
          </a:p>
          <a:p>
            <a:pPr>
              <a:buNone/>
            </a:pPr>
            <a:r>
              <a:rPr lang="en-US" smtClean="0"/>
              <a:t>Fer = imperative singular</a:t>
            </a:r>
          </a:p>
          <a:p>
            <a:pPr>
              <a:buNone/>
            </a:pPr>
            <a:r>
              <a:rPr lang="en-US" smtClean="0"/>
              <a:t>difficultatem = accusative singular</a:t>
            </a:r>
          </a:p>
          <a:p>
            <a:pPr>
              <a:buNone/>
            </a:pPr>
            <a:r>
              <a:rPr lang="en-US" smtClean="0"/>
              <a:t>ad Dominum = prepositional phrase</a:t>
            </a:r>
          </a:p>
          <a:p>
            <a:pPr>
              <a:buNone/>
            </a:pPr>
            <a:r>
              <a:rPr lang="en-US" smtClean="0"/>
              <a:t>Bring (your) difficulty to the Lord.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C.</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t>Cur tantum periculum ad nostram terram fers?</a:t>
            </a:r>
          </a:p>
          <a:p>
            <a:pPr>
              <a:buNone/>
            </a:pPr>
            <a:r>
              <a:rPr lang="en-US" smtClean="0"/>
              <a:t>Cur = adverb</a:t>
            </a:r>
            <a:br>
              <a:rPr lang="en-US" smtClean="0"/>
            </a:br>
            <a:r>
              <a:rPr lang="en-US" smtClean="0"/>
              <a:t>tantum periculum = accusative singular</a:t>
            </a:r>
          </a:p>
          <a:p>
            <a:pPr>
              <a:buNone/>
            </a:pPr>
            <a:r>
              <a:rPr lang="en-US" smtClean="0"/>
              <a:t>   ad nostram terram = accusative of place to which</a:t>
            </a:r>
          </a:p>
          <a:p>
            <a:pPr>
              <a:buNone/>
            </a:pPr>
            <a:r>
              <a:rPr lang="en-US" smtClean="0"/>
              <a:t>  fers = 2</a:t>
            </a:r>
            <a:r>
              <a:rPr lang="en-US" baseline="30000" smtClean="0"/>
              <a:t>nd</a:t>
            </a:r>
            <a:r>
              <a:rPr lang="en-US" smtClean="0"/>
              <a:t> person singular present active</a:t>
            </a:r>
          </a:p>
          <a:p>
            <a:pPr>
              <a:buNone/>
            </a:pPr>
            <a:r>
              <a:rPr lang="en-US" smtClean="0"/>
              <a:t> </a:t>
            </a:r>
          </a:p>
          <a:p>
            <a:pPr>
              <a:buNone/>
            </a:pPr>
            <a:r>
              <a:rPr lang="en-US" smtClean="0"/>
              <a:t>Why do you carry such a great danger to our land?</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omans">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sianPacAmerHerMonth_TP1013149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A39284F-3E7E-4619-B227-396E2CB9BD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Romans</Template>
  <TotalTime>150</TotalTime>
  <Words>1126</Words>
  <Application>Microsoft Office PowerPoint</Application>
  <PresentationFormat>On-screen Show (4:3)</PresentationFormat>
  <Paragraphs>136</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Romans</vt:lpstr>
      <vt:lpstr>Chapter Twenty-four</vt:lpstr>
      <vt:lpstr>Contents</vt:lpstr>
      <vt:lpstr> A Root Word</vt:lpstr>
      <vt:lpstr>Purpose Clause using ut or ne.</vt:lpstr>
      <vt:lpstr>Relative Clauses of Purpose</vt:lpstr>
      <vt:lpstr>Vocabulary</vt:lpstr>
      <vt:lpstr>Exercise A.</vt:lpstr>
      <vt:lpstr>Exercise B.</vt:lpstr>
      <vt:lpstr>Exercise C.</vt:lpstr>
      <vt:lpstr>Crucifixion!</vt:lpstr>
      <vt:lpstr>Reading Lesson</vt:lpstr>
      <vt:lpstr>  Quintus tries to stop it.</vt:lpstr>
      <vt:lpstr>Priests mock Jesus.</vt:lpstr>
      <vt:lpstr> Crucifixion</vt:lpstr>
      <vt:lpstr>Jesus blesses John and His mother.</vt:lpstr>
      <vt:lpstr>Section B.  English</vt:lpstr>
      <vt:lpstr>Darkness</vt:lpstr>
      <vt:lpstr>Reading Lesson</vt:lpstr>
      <vt:lpstr>Reading Lesson</vt:lpstr>
      <vt:lpstr> Reading Lesson</vt:lpstr>
      <vt:lpstr>   Reading Lesson</vt:lpstr>
      <vt:lpstr>Reading Lesson</vt:lpstr>
      <vt:lpstr> Reading Lesson</vt:lpstr>
      <vt:lpstr>Joseph’s Tomb</vt:lpstr>
      <vt:lpstr>Reading Lesson</vt:lpstr>
      <vt:lpstr>He will rise again!</vt:lpstr>
      <vt:lpstr> Passion of the Christ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Sixteen</dc:title>
  <dc:creator>Customer</dc:creator>
  <cp:lastModifiedBy>Owner</cp:lastModifiedBy>
  <cp:revision>21</cp:revision>
  <cp:lastPrinted>2015-03-16T15:38:37Z</cp:lastPrinted>
  <dcterms:created xsi:type="dcterms:W3CDTF">2011-03-05T23:17:04Z</dcterms:created>
  <dcterms:modified xsi:type="dcterms:W3CDTF">2019-06-11T17:21:25Z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TC101951911</vt:lpwstr>
  </property>
</Properties>
</file>