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4"/>
  </p:sldMasterIdLst>
  <p:handoutMasterIdLst>
    <p:handoutMasterId r:id="rId28"/>
  </p:handoutMasterIdLst>
  <p:sldIdLst>
    <p:sldId id="269" r:id="rId5"/>
    <p:sldId id="290" r:id="rId6"/>
    <p:sldId id="268" r:id="rId7"/>
    <p:sldId id="271" r:id="rId8"/>
    <p:sldId id="272" r:id="rId9"/>
    <p:sldId id="270"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5E1D10"/>
    <a:srgbClr val="800000"/>
    <a:srgbClr val="27673B"/>
    <a:srgbClr val="4D4D4D"/>
    <a:srgbClr val="B0AC00"/>
    <a:srgbClr val="D5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75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DD8E8-4D08-4CFB-85A9-A3A866EAB0D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97B6568-C562-4E7B-B709-971311E2EF4A}">
      <dgm:prSet phldrT="[Text]"/>
      <dgm:spPr/>
      <dgm:t>
        <a:bodyPr/>
        <a:lstStyle/>
        <a:p>
          <a:r>
            <a:rPr lang="en-US" smtClean="0">
              <a:solidFill>
                <a:schemeClr val="bg1"/>
              </a:solidFill>
              <a:latin typeface="Comic Sans MS" pitchFamily="66" charset="0"/>
            </a:rPr>
            <a:t>Student</a:t>
          </a:r>
          <a:endParaRPr lang="en-US">
            <a:solidFill>
              <a:schemeClr val="bg1"/>
            </a:solidFill>
            <a:latin typeface="Comic Sans MS" pitchFamily="66" charset="0"/>
          </a:endParaRPr>
        </a:p>
      </dgm:t>
    </dgm:pt>
    <dgm:pt modelId="{1FB99413-AEB1-4B68-9168-A4373BE3914D}" type="parTrans" cxnId="{B9524221-58D4-4286-8C96-E94805C772C5}">
      <dgm:prSet/>
      <dgm:spPr/>
      <dgm:t>
        <a:bodyPr/>
        <a:lstStyle/>
        <a:p>
          <a:endParaRPr lang="en-US"/>
        </a:p>
      </dgm:t>
    </dgm:pt>
    <dgm:pt modelId="{8D2668EE-48D4-4425-A9B4-DC153479DB36}" type="sibTrans" cxnId="{B9524221-58D4-4286-8C96-E94805C772C5}">
      <dgm:prSet/>
      <dgm:spPr/>
      <dgm:t>
        <a:bodyPr/>
        <a:lstStyle/>
        <a:p>
          <a:endParaRPr lang="en-US"/>
        </a:p>
      </dgm:t>
    </dgm:pt>
    <dgm:pt modelId="{AD399764-D8CE-40E2-A12C-9D499D079272}">
      <dgm:prSet phldrT="[Text]"/>
      <dgm:spPr/>
      <dgm:t>
        <a:bodyPr/>
        <a:lstStyle/>
        <a:p>
          <a:r>
            <a:rPr lang="en-US" smtClean="0">
              <a:solidFill>
                <a:schemeClr val="bg1"/>
              </a:solidFill>
              <a:latin typeface="Comic Sans MS" pitchFamily="66" charset="0"/>
            </a:rPr>
            <a:t>School</a:t>
          </a:r>
          <a:endParaRPr lang="en-US">
            <a:solidFill>
              <a:schemeClr val="bg1"/>
            </a:solidFill>
            <a:latin typeface="Comic Sans MS" pitchFamily="66" charset="0"/>
          </a:endParaRPr>
        </a:p>
      </dgm:t>
    </dgm:pt>
    <dgm:pt modelId="{2EB969C2-7B00-4633-8D47-B6DA170CFC47}" type="parTrans" cxnId="{D5B5D68F-BE10-4604-A3F9-E3E8B63AE3E0}">
      <dgm:prSet/>
      <dgm:spPr/>
      <dgm:t>
        <a:bodyPr/>
        <a:lstStyle/>
        <a:p>
          <a:endParaRPr lang="en-US"/>
        </a:p>
      </dgm:t>
    </dgm:pt>
    <dgm:pt modelId="{00136968-45BD-4E17-AAF8-C74A49391602}" type="sibTrans" cxnId="{D5B5D68F-BE10-4604-A3F9-E3E8B63AE3E0}">
      <dgm:prSet/>
      <dgm:spPr/>
      <dgm:t>
        <a:bodyPr/>
        <a:lstStyle/>
        <a:p>
          <a:endParaRPr lang="en-US"/>
        </a:p>
      </dgm:t>
    </dgm:pt>
    <dgm:pt modelId="{6B81B8F0-204E-43D2-A37C-1DDA2ECCCB06}" type="pres">
      <dgm:prSet presAssocID="{9B3DD8E8-4D08-4CFB-85A9-A3A866EAB0D6}" presName="compositeShape" presStyleCnt="0">
        <dgm:presLayoutVars>
          <dgm:chMax val="2"/>
          <dgm:dir/>
          <dgm:resizeHandles val="exact"/>
        </dgm:presLayoutVars>
      </dgm:prSet>
      <dgm:spPr/>
      <dgm:t>
        <a:bodyPr/>
        <a:lstStyle/>
        <a:p>
          <a:endParaRPr lang="en-US"/>
        </a:p>
      </dgm:t>
    </dgm:pt>
    <dgm:pt modelId="{0C84E92C-0037-4E5B-9BF6-A331212CDBDB}" type="pres">
      <dgm:prSet presAssocID="{9B3DD8E8-4D08-4CFB-85A9-A3A866EAB0D6}" presName="divider" presStyleLbl="fgShp" presStyleIdx="0" presStyleCnt="1"/>
      <dgm:spPr/>
    </dgm:pt>
    <dgm:pt modelId="{894D7A9D-69E4-4415-B70C-47116F06C0E6}" type="pres">
      <dgm:prSet presAssocID="{E97B6568-C562-4E7B-B709-971311E2EF4A}" presName="downArrow" presStyleLbl="node1" presStyleIdx="0" presStyleCnt="2"/>
      <dgm:spPr/>
    </dgm:pt>
    <dgm:pt modelId="{BBDBAD62-E7C1-48FD-A0FB-032395913A6B}" type="pres">
      <dgm:prSet presAssocID="{E97B6568-C562-4E7B-B709-971311E2EF4A}" presName="downArrowText" presStyleLbl="revTx" presStyleIdx="0" presStyleCnt="2">
        <dgm:presLayoutVars>
          <dgm:bulletEnabled val="1"/>
        </dgm:presLayoutVars>
      </dgm:prSet>
      <dgm:spPr/>
      <dgm:t>
        <a:bodyPr/>
        <a:lstStyle/>
        <a:p>
          <a:endParaRPr lang="en-US"/>
        </a:p>
      </dgm:t>
    </dgm:pt>
    <dgm:pt modelId="{6A2FE27A-78BF-40F4-8B8B-230151757941}" type="pres">
      <dgm:prSet presAssocID="{AD399764-D8CE-40E2-A12C-9D499D079272}" presName="upArrow" presStyleLbl="node1" presStyleIdx="1" presStyleCnt="2"/>
      <dgm:spPr/>
    </dgm:pt>
    <dgm:pt modelId="{024C19D6-512E-4304-ADC5-655F760D30BA}" type="pres">
      <dgm:prSet presAssocID="{AD399764-D8CE-40E2-A12C-9D499D079272}" presName="upArrowText" presStyleLbl="revTx" presStyleIdx="1" presStyleCnt="2">
        <dgm:presLayoutVars>
          <dgm:bulletEnabled val="1"/>
        </dgm:presLayoutVars>
      </dgm:prSet>
      <dgm:spPr/>
      <dgm:t>
        <a:bodyPr/>
        <a:lstStyle/>
        <a:p>
          <a:endParaRPr lang="en-US"/>
        </a:p>
      </dgm:t>
    </dgm:pt>
  </dgm:ptLst>
  <dgm:cxnLst>
    <dgm:cxn modelId="{B9524221-58D4-4286-8C96-E94805C772C5}" srcId="{9B3DD8E8-4D08-4CFB-85A9-A3A866EAB0D6}" destId="{E97B6568-C562-4E7B-B709-971311E2EF4A}" srcOrd="0" destOrd="0" parTransId="{1FB99413-AEB1-4B68-9168-A4373BE3914D}" sibTransId="{8D2668EE-48D4-4425-A9B4-DC153479DB36}"/>
    <dgm:cxn modelId="{3CC9099C-CC8E-4DAA-97AE-896B53B82F5A}" type="presOf" srcId="{9B3DD8E8-4D08-4CFB-85A9-A3A866EAB0D6}" destId="{6B81B8F0-204E-43D2-A37C-1DDA2ECCCB06}" srcOrd="0" destOrd="0" presId="urn:microsoft.com/office/officeart/2005/8/layout/arrow3"/>
    <dgm:cxn modelId="{17FF31E4-EB9F-48D3-81E8-0CC563457651}" type="presOf" srcId="{E97B6568-C562-4E7B-B709-971311E2EF4A}" destId="{BBDBAD62-E7C1-48FD-A0FB-032395913A6B}" srcOrd="0" destOrd="0" presId="urn:microsoft.com/office/officeart/2005/8/layout/arrow3"/>
    <dgm:cxn modelId="{7DF93A4A-949C-4B3A-965D-0E11744929E7}" type="presOf" srcId="{AD399764-D8CE-40E2-A12C-9D499D079272}" destId="{024C19D6-512E-4304-ADC5-655F760D30BA}" srcOrd="0" destOrd="0" presId="urn:microsoft.com/office/officeart/2005/8/layout/arrow3"/>
    <dgm:cxn modelId="{D5B5D68F-BE10-4604-A3F9-E3E8B63AE3E0}" srcId="{9B3DD8E8-4D08-4CFB-85A9-A3A866EAB0D6}" destId="{AD399764-D8CE-40E2-A12C-9D499D079272}" srcOrd="1" destOrd="0" parTransId="{2EB969C2-7B00-4633-8D47-B6DA170CFC47}" sibTransId="{00136968-45BD-4E17-AAF8-C74A49391602}"/>
    <dgm:cxn modelId="{C4EC7296-F561-479D-B6FA-EEA4CD10F2FF}" type="presParOf" srcId="{6B81B8F0-204E-43D2-A37C-1DDA2ECCCB06}" destId="{0C84E92C-0037-4E5B-9BF6-A331212CDBDB}" srcOrd="0" destOrd="0" presId="urn:microsoft.com/office/officeart/2005/8/layout/arrow3"/>
    <dgm:cxn modelId="{D2F9962B-8FD0-40FC-86CF-E4AF5B63A56A}" type="presParOf" srcId="{6B81B8F0-204E-43D2-A37C-1DDA2ECCCB06}" destId="{894D7A9D-69E4-4415-B70C-47116F06C0E6}" srcOrd="1" destOrd="0" presId="urn:microsoft.com/office/officeart/2005/8/layout/arrow3"/>
    <dgm:cxn modelId="{FA01E8B4-D42B-4CE7-9DA1-26E55FBCE01A}" type="presParOf" srcId="{6B81B8F0-204E-43D2-A37C-1DDA2ECCCB06}" destId="{BBDBAD62-E7C1-48FD-A0FB-032395913A6B}" srcOrd="2" destOrd="0" presId="urn:microsoft.com/office/officeart/2005/8/layout/arrow3"/>
    <dgm:cxn modelId="{D9DB107F-20E0-48B4-BF51-3A52807C1008}" type="presParOf" srcId="{6B81B8F0-204E-43D2-A37C-1DDA2ECCCB06}" destId="{6A2FE27A-78BF-40F4-8B8B-230151757941}" srcOrd="3" destOrd="0" presId="urn:microsoft.com/office/officeart/2005/8/layout/arrow3"/>
    <dgm:cxn modelId="{46262C82-3B68-4DB8-BFEC-EAFBD7E6AAC3}" type="presParOf" srcId="{6B81B8F0-204E-43D2-A37C-1DDA2ECCCB06}" destId="{024C19D6-512E-4304-ADC5-655F760D30B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4E92C-0037-4E5B-9BF6-A331212CDBDB}">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D7A9D-69E4-4415-B70C-47116F06C0E6}">
      <dsp:nvSpPr>
        <dsp:cNvPr id="0" name=""/>
        <dsp:cNvSpPr/>
      </dsp:nvSpPr>
      <dsp:spPr>
        <a:xfrm>
          <a:off x="731520" y="203200"/>
          <a:ext cx="1828800"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BAD62-E7C1-48FD-A0FB-032395913A6B}">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smtClean="0">
              <a:solidFill>
                <a:schemeClr val="bg1"/>
              </a:solidFill>
              <a:latin typeface="Comic Sans MS" pitchFamily="66" charset="0"/>
            </a:rPr>
            <a:t>Student</a:t>
          </a:r>
          <a:endParaRPr lang="en-US" sz="3100" kern="1200">
            <a:solidFill>
              <a:schemeClr val="bg1"/>
            </a:solidFill>
            <a:latin typeface="Comic Sans MS" pitchFamily="66" charset="0"/>
          </a:endParaRPr>
        </a:p>
      </dsp:txBody>
      <dsp:txXfrm>
        <a:off x="3230880" y="0"/>
        <a:ext cx="1950720" cy="1706880"/>
      </dsp:txXfrm>
    </dsp:sp>
    <dsp:sp modelId="{6A2FE27A-78BF-40F4-8B8B-230151757941}">
      <dsp:nvSpPr>
        <dsp:cNvPr id="0" name=""/>
        <dsp:cNvSpPr/>
      </dsp:nvSpPr>
      <dsp:spPr>
        <a:xfrm>
          <a:off x="3535680" y="2235200"/>
          <a:ext cx="1828800"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C19D6-512E-4304-ADC5-655F760D30BA}">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smtClean="0">
              <a:solidFill>
                <a:schemeClr val="bg1"/>
              </a:solidFill>
              <a:latin typeface="Comic Sans MS" pitchFamily="66" charset="0"/>
            </a:rPr>
            <a:t>School</a:t>
          </a:r>
          <a:endParaRPr lang="en-US" sz="3100" kern="1200">
            <a:solidFill>
              <a:schemeClr val="bg1"/>
            </a:solidFill>
            <a:latin typeface="Comic Sans MS" pitchFamily="66" charset="0"/>
          </a:endParaRPr>
        </a:p>
      </dsp:txBody>
      <dsp:txXfrm>
        <a:off x="914400" y="2357120"/>
        <a:ext cx="1950720" cy="17068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defRPr sz="1200">
                <a:cs typeface="+mn-cs"/>
              </a:defRPr>
            </a:lvl1pPr>
          </a:lstStyle>
          <a:p>
            <a:pPr>
              <a:defRPr/>
            </a:pPr>
            <a:endParaRPr lang="en-US"/>
          </a:p>
        </p:txBody>
      </p:sp>
      <p:sp>
        <p:nvSpPr>
          <p:cNvPr id="276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r">
              <a:defRPr sz="1200">
                <a:cs typeface="+mn-cs"/>
              </a:defRPr>
            </a:lvl1pPr>
          </a:lstStyle>
          <a:p>
            <a:pPr>
              <a:defRPr/>
            </a:pPr>
            <a:endParaRPr lang="en-US"/>
          </a:p>
        </p:txBody>
      </p:sp>
      <p:sp>
        <p:nvSpPr>
          <p:cNvPr id="276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defRPr sz="1200">
                <a:cs typeface="+mn-cs"/>
              </a:defRPr>
            </a:lvl1pPr>
          </a:lstStyle>
          <a:p>
            <a:pPr>
              <a:defRPr/>
            </a:pPr>
            <a:endParaRPr lang="en-US"/>
          </a:p>
        </p:txBody>
      </p:sp>
      <p:sp>
        <p:nvSpPr>
          <p:cNvPr id="276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r">
              <a:defRPr sz="1200">
                <a:cs typeface="+mn-cs"/>
              </a:defRPr>
            </a:lvl1pPr>
          </a:lstStyle>
          <a:p>
            <a:pPr>
              <a:defRPr/>
            </a:pPr>
            <a:fld id="{D5C5EC31-324A-4170-B875-66C676913CF0}" type="slidenum">
              <a:rPr lang="en-US"/>
              <a:pPr>
                <a:defRPr/>
              </a:pPr>
              <a:t>‹#›</a:t>
            </a:fld>
            <a:endParaRPr lang="en-US"/>
          </a:p>
        </p:txBody>
      </p:sp>
    </p:spTree>
    <p:extLst>
      <p:ext uri="{BB962C8B-B14F-4D97-AF65-F5344CB8AC3E}">
        <p14:creationId xmlns:p14="http://schemas.microsoft.com/office/powerpoint/2010/main" val="2955385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765" r:id="rId1"/>
    <p:sldLayoutId id="2147483758" r:id="rId2"/>
    <p:sldLayoutId id="2147483759" r:id="rId3"/>
    <p:sldLayoutId id="2147483760" r:id="rId4"/>
    <p:sldLayoutId id="2147483761" r:id="rId5"/>
    <p:sldLayoutId id="2147483766" r:id="rId6"/>
    <p:sldLayoutId id="2147483762" r:id="rId7"/>
    <p:sldLayoutId id="2147483767" r:id="rId8"/>
    <p:sldLayoutId id="2147483763" r:id="rId9"/>
    <p:sldLayoutId id="2147483764" r:id="rId10"/>
    <p:sldLayoutId id="2147483768" r:id="rId11"/>
    <p:sldLayoutId id="2147483769" r:id="rId12"/>
  </p:sldLayoutIdLst>
  <p:txStyles>
    <p:titleStyle>
      <a:lvl1pPr algn="l" rtl="0" eaLnBrk="0" fontAlgn="base" hangingPunct="0">
        <a:spcBef>
          <a:spcPct val="0"/>
        </a:spcBef>
        <a:spcAft>
          <a:spcPct val="0"/>
        </a:spcAft>
        <a:defRPr sz="3200">
          <a:solidFill>
            <a:srgbClr val="712D1C"/>
          </a:solidFill>
          <a:latin typeface="+mj-lt"/>
          <a:ea typeface="+mj-ea"/>
          <a:cs typeface="+mj-cs"/>
        </a:defRPr>
      </a:lvl1pPr>
      <a:lvl2pPr algn="l" rtl="0" eaLnBrk="0" fontAlgn="base" hangingPunct="0">
        <a:spcBef>
          <a:spcPct val="0"/>
        </a:spcBef>
        <a:spcAft>
          <a:spcPct val="0"/>
        </a:spcAft>
        <a:defRPr sz="3200">
          <a:solidFill>
            <a:srgbClr val="712D1C"/>
          </a:solidFill>
          <a:latin typeface="Times New Roman" pitchFamily="18" charset="0"/>
        </a:defRPr>
      </a:lvl2pPr>
      <a:lvl3pPr algn="l" rtl="0" eaLnBrk="0" fontAlgn="base" hangingPunct="0">
        <a:spcBef>
          <a:spcPct val="0"/>
        </a:spcBef>
        <a:spcAft>
          <a:spcPct val="0"/>
        </a:spcAft>
        <a:defRPr sz="3200">
          <a:solidFill>
            <a:srgbClr val="712D1C"/>
          </a:solidFill>
          <a:latin typeface="Times New Roman" pitchFamily="18" charset="0"/>
        </a:defRPr>
      </a:lvl3pPr>
      <a:lvl4pPr algn="l" rtl="0" eaLnBrk="0" fontAlgn="base" hangingPunct="0">
        <a:spcBef>
          <a:spcPct val="0"/>
        </a:spcBef>
        <a:spcAft>
          <a:spcPct val="0"/>
        </a:spcAft>
        <a:defRPr sz="3200">
          <a:solidFill>
            <a:srgbClr val="712D1C"/>
          </a:solidFill>
          <a:latin typeface="Times New Roman" pitchFamily="18" charset="0"/>
        </a:defRPr>
      </a:lvl4pPr>
      <a:lvl5pPr algn="l" rtl="0" eaLnBrk="0" fontAlgn="base" hangingPunct="0">
        <a:spcBef>
          <a:spcPct val="0"/>
        </a:spcBef>
        <a:spcAft>
          <a:spcPct val="0"/>
        </a:spcAft>
        <a:defRPr sz="3200">
          <a:solidFill>
            <a:srgbClr val="712D1C"/>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imgres?imgurl=http://farm1.static.flickr.com/73/196440795_9dcf93224a.jpg&amp;imgrefurl=http://www.flickr.com/photos/aixcracker/196440795/&amp;usg=__WUZ5Y6lui3-JZEi8SKzOpU0f5zw=&amp;h=333&amp;w=500&amp;sz=164&amp;hl=en&amp;start=0&amp;sig2=QpqwhjDM-DJ7gzhX7FhyFA&amp;zoom=1&amp;tbnid=gnCoeMEctBVeAM:&amp;tbnh=138&amp;tbnw=203&amp;ei=jes1TY-3JIq8sQP_lfXLBQ&amp;prev=/images?q=small+stones&amp;um=1&amp;hl=en&amp;sa=N&amp;rlz=1T4SKPT_enUS402US402&amp;biw=1150&amp;bih=583&amp;tbs=isch:1&amp;um=1&amp;itbs=1&amp;iact=hc&amp;vpx=131&amp;vpy=258&amp;dur=1248&amp;hovh=183&amp;hovw=275&amp;tx=164&amp;ty=83&amp;oei=jes1TY-3JIq8sQP_lfXLBQ&amp;esq=1&amp;page=1&amp;ndsp=15&amp;ved=1t:429,r:5,s: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www.brownstoner.com/brownstoner/archives/truth-05-2008.jpg&amp;imgrefurl=http://www.brownstoner.com/brownstoner/archives/2008/05/condo_market_yo.php&amp;usg=__eOAB7Ci8hBsSjdNFjcuWTCnHyTE=&amp;h=359&amp;w=315&amp;sz=33&amp;hl=en&amp;start=0&amp;sig2=gtw4emztGoWld4TFQJfdmQ&amp;zoom=1&amp;tbnid=G3jtXTdSlVBVJM:&amp;tbnh=128&amp;tbnw=115&amp;ei=ou01TfjFLIWssAOQotjCBQ&amp;prev=/images?q=truth&amp;um=1&amp;hl=en&amp;rlz=1T4SKPT_enUS402US402&amp;biw=1150&amp;bih=583&amp;tbs=isch:1&amp;um=1&amp;itbs=1&amp;iact=hc&amp;vpx=763&amp;vpy=108&amp;dur=172&amp;hovh=240&amp;hovw=210&amp;tx=132&amp;ty=129&amp;oei=ou01TfjFLIWssAOQotjCBQ&amp;esq=1&amp;page=1&amp;ndsp=18&amp;ved=1t:429,r:16,s: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www.studentsoftheworld.info/sites/society/img/26089_16843513_400x400.jpg&amp;imgrefurl=http://www.studentsoftheworld.info/sites/society/mango.php&amp;usg=__2IC9aKzxzVuJ7itYmVZHNh0eRmM=&amp;h=400&amp;w=400&amp;sz=37&amp;hl=en&amp;start=0&amp;sig2=7omShb7iITjIbcQqqo6P1w&amp;zoom=1&amp;tbnid=n1F36PjlBYoU1M:&amp;tbnh=123&amp;tbnw=123&amp;ei=4e01TcPECJGisQPi6vTFBQ&amp;prev=/images?q=peace&amp;um=1&amp;hl=en&amp;rlz=1T4SKPT_enUS402US402&amp;biw=1150&amp;bih=583&amp;tbs=isch:1&amp;um=1&amp;itbs=1&amp;iact=hc&amp;vpx=899&amp;vpy=90&amp;dur=1887&amp;hovh=225&amp;hovw=225&amp;tx=119&amp;ty=131&amp;oei=4e01TcPECJGisQPi6vTFBQ&amp;esq=1&amp;page=1&amp;ndsp=22&amp;ved=1t:429,r:6,s: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p:txBody>
          <a:bodyPr/>
          <a:lstStyle/>
          <a:p>
            <a:pPr eaLnBrk="1" hangingPunct="1"/>
            <a:r>
              <a:rPr lang="en-US" dirty="0" smtClean="0">
                <a:solidFill>
                  <a:schemeClr val="accent2">
                    <a:lumMod val="20000"/>
                    <a:lumOff val="80000"/>
                  </a:schemeClr>
                </a:solidFill>
                <a:latin typeface="Comic Sans MS" pitchFamily="66" charset="0"/>
              </a:rPr>
              <a:t>Chapter </a:t>
            </a:r>
            <a:r>
              <a:rPr lang="en-US" dirty="0" smtClean="0">
                <a:solidFill>
                  <a:schemeClr val="accent2">
                    <a:lumMod val="20000"/>
                    <a:lumOff val="80000"/>
                  </a:schemeClr>
                </a:solidFill>
                <a:latin typeface="Comic Sans MS" pitchFamily="66" charset="0"/>
              </a:rPr>
              <a:t>Twenty-one</a:t>
            </a:r>
            <a:endParaRPr lang="en-US" dirty="0" smtClean="0">
              <a:solidFill>
                <a:schemeClr val="accent2">
                  <a:lumMod val="20000"/>
                  <a:lumOff val="8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0"/>
            <a:ext cx="5410200" cy="4154984"/>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Praecurrens, ascendit in arborem sycomorum. Iesum, qui ad eum veniebat, videre voluit. Cum Iesus ad illam arborem appropinquaret, dixit, “Zacchee, celeriter descende, quia hodie in domo tuā manere volo!” Itaque descendit, et Eum Zaccheus laete excipiebat. Ubi omnes viderunt, murmurabant, dicentes, “Erit cena hodie cum Iesu in domo peccatoris</a:t>
            </a:r>
            <a:r>
              <a:rPr lang="en-US" sz="2400" smtClean="0">
                <a:solidFill>
                  <a:schemeClr val="accent1">
                    <a:lumMod val="60000"/>
                    <a:lumOff val="40000"/>
                  </a:schemeClr>
                </a:solidFill>
                <a:latin typeface="Comic Sans MS" panose="030F0702030302020204" pitchFamily="66" charset="0"/>
              </a:rPr>
              <a:t>!”</a:t>
            </a:r>
            <a:r>
              <a:rPr lang="en-US" sz="2400" smtClean="0">
                <a:solidFill>
                  <a:schemeClr val="accent6">
                    <a:lumMod val="40000"/>
                    <a:lumOff val="60000"/>
                  </a:schemeClr>
                </a:solidFill>
                <a:latin typeface="Comic Sans MS" pitchFamily="66" charset="0"/>
              </a:rPr>
              <a:t>	</a:t>
            </a:r>
            <a:endParaRPr lang="en-US" sz="2400">
              <a:solidFill>
                <a:schemeClr val="accent6">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95400"/>
            <a:ext cx="4800600" cy="4708981"/>
          </a:xfrm>
          <a:prstGeom prst="rect">
            <a:avLst/>
          </a:prstGeom>
        </p:spPr>
        <p:txBody>
          <a:bodyPr wrap="square">
            <a:spAutoFit/>
          </a:bodyPr>
          <a:lstStyle/>
          <a:p>
            <a:r>
              <a:rPr lang="en-US" sz="2400">
                <a:solidFill>
                  <a:schemeClr val="accent1">
                    <a:lumMod val="60000"/>
                    <a:lumOff val="40000"/>
                  </a:schemeClr>
                </a:solidFill>
                <a:latin typeface="Comic Sans MS" panose="030F0702030302020204" pitchFamily="66" charset="0"/>
              </a:rPr>
              <a:t>Stans autem Zaccheus dixit Domino, “Ecce, Domine,  dimidium meorum bonorum pauperibus do. Et si aliquem defraudavi, reddo </a:t>
            </a:r>
            <a:r>
              <a:rPr lang="en-US" sz="2400" smtClean="0">
                <a:solidFill>
                  <a:schemeClr val="accent1">
                    <a:lumMod val="60000"/>
                    <a:lumOff val="40000"/>
                  </a:schemeClr>
                </a:solidFill>
                <a:latin typeface="Comic Sans MS" panose="030F0702030302020204" pitchFamily="66" charset="0"/>
              </a:rPr>
              <a:t>quadruplum</a:t>
            </a:r>
            <a:r>
              <a:rPr lang="en-US" sz="2400">
                <a:solidFill>
                  <a:schemeClr val="accent1">
                    <a:lumMod val="60000"/>
                    <a:lumOff val="40000"/>
                  </a:schemeClr>
                </a:solidFill>
                <a:latin typeface="Comic Sans MS" panose="030F0702030302020204" pitchFamily="66" charset="0"/>
              </a:rPr>
              <a:t>.”</a:t>
            </a:r>
          </a:p>
          <a:p>
            <a:r>
              <a:rPr lang="en-US" sz="2400">
                <a:solidFill>
                  <a:schemeClr val="accent1">
                    <a:lumMod val="60000"/>
                    <a:lumOff val="40000"/>
                  </a:schemeClr>
                </a:solidFill>
                <a:latin typeface="Comic Sans MS" panose="030F0702030302020204" pitchFamily="66" charset="0"/>
              </a:rPr>
              <a:t>Et Iesus dixit ei, “Hodie salus </a:t>
            </a:r>
            <a:r>
              <a:rPr lang="en-US" sz="2400" smtClean="0">
                <a:solidFill>
                  <a:schemeClr val="accent1">
                    <a:lumMod val="60000"/>
                    <a:lumOff val="40000"/>
                  </a:schemeClr>
                </a:solidFill>
                <a:latin typeface="Comic Sans MS" panose="030F0702030302020204" pitchFamily="66" charset="0"/>
              </a:rPr>
              <a:t>ad </a:t>
            </a:r>
            <a:r>
              <a:rPr lang="en-US" sz="2400">
                <a:solidFill>
                  <a:schemeClr val="accent1">
                    <a:lumMod val="60000"/>
                    <a:lumOff val="40000"/>
                  </a:schemeClr>
                </a:solidFill>
                <a:latin typeface="Comic Sans MS" panose="030F0702030302020204" pitchFamily="66" charset="0"/>
              </a:rPr>
              <a:t>villam hanc venit, quod hic quoque est filius </a:t>
            </a:r>
            <a:r>
              <a:rPr lang="en-US" sz="2400" smtClean="0">
                <a:solidFill>
                  <a:schemeClr val="accent1">
                    <a:lumMod val="60000"/>
                    <a:lumOff val="40000"/>
                  </a:schemeClr>
                </a:solidFill>
                <a:latin typeface="Comic Sans MS" panose="030F0702030302020204" pitchFamily="66" charset="0"/>
              </a:rPr>
              <a:t>Abraham. </a:t>
            </a:r>
          </a:p>
          <a:p>
            <a:r>
              <a:rPr lang="en-US" sz="2400" smtClean="0">
                <a:solidFill>
                  <a:schemeClr val="accent1">
                    <a:lumMod val="60000"/>
                    <a:lumOff val="40000"/>
                  </a:schemeClr>
                </a:solidFill>
                <a:latin typeface="Comic Sans MS" panose="030F0702030302020204" pitchFamily="66" charset="0"/>
              </a:rPr>
              <a:t>Filius </a:t>
            </a:r>
            <a:r>
              <a:rPr lang="en-US" sz="2400">
                <a:solidFill>
                  <a:schemeClr val="accent1">
                    <a:lumMod val="60000"/>
                    <a:lumOff val="40000"/>
                  </a:schemeClr>
                </a:solidFill>
                <a:latin typeface="Comic Sans MS" panose="030F0702030302020204" pitchFamily="66" charset="0"/>
              </a:rPr>
              <a:t>enim Hominis venit ut quaereret, et servaret quod perierat.”</a:t>
            </a:r>
          </a:p>
          <a:p>
            <a:endParaRPr lang="en-US" smtClean="0">
              <a:solidFill>
                <a:schemeClr val="bg1"/>
              </a:solidFill>
              <a:latin typeface="Comic Sans MS" pitchFamily="66" charset="0"/>
            </a:endParaRPr>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295400"/>
            <a:ext cx="2783134" cy="523220"/>
          </a:xfrm>
          <a:prstGeom prst="rect">
            <a:avLst/>
          </a:prstGeom>
        </p:spPr>
        <p:txBody>
          <a:bodyPr wrap="none">
            <a:spAutoFit/>
          </a:bodyPr>
          <a:lstStyle/>
          <a:p>
            <a:r>
              <a:rPr lang="en-US" sz="2800" b="1" smtClean="0">
                <a:solidFill>
                  <a:schemeClr val="accent1">
                    <a:lumMod val="60000"/>
                    <a:lumOff val="40000"/>
                  </a:schemeClr>
                </a:solidFill>
                <a:latin typeface="Comic Sans MS" pitchFamily="66" charset="0"/>
              </a:rPr>
              <a:t>Reading Lesson</a:t>
            </a:r>
          </a:p>
        </p:txBody>
      </p:sp>
      <p:pic>
        <p:nvPicPr>
          <p:cNvPr id="3" name="il_fi" descr="http://images2.fanpop.com/image/photos/11000000/Mary-Washes-Jesus-s-Feet-jesus-11078625-635-450.jpg"/>
          <p:cNvPicPr/>
          <p:nvPr/>
        </p:nvPicPr>
        <p:blipFill>
          <a:blip r:embed="rId2" cstate="print"/>
          <a:srcRect/>
          <a:stretch>
            <a:fillRect/>
          </a:stretch>
        </p:blipFill>
        <p:spPr bwMode="auto">
          <a:xfrm>
            <a:off x="5105400" y="838200"/>
            <a:ext cx="2365587" cy="1676400"/>
          </a:xfrm>
          <a:prstGeom prst="rect">
            <a:avLst/>
          </a:prstGeom>
          <a:noFill/>
          <a:ln w="9525">
            <a:noFill/>
            <a:miter lim="800000"/>
            <a:headEnd/>
            <a:tailEnd/>
          </a:ln>
        </p:spPr>
      </p:pic>
      <p:sp>
        <p:nvSpPr>
          <p:cNvPr id="4" name="TextBox 3"/>
          <p:cNvSpPr txBox="1"/>
          <p:nvPr/>
        </p:nvSpPr>
        <p:spPr>
          <a:xfrm>
            <a:off x="2625436" y="2667000"/>
            <a:ext cx="5715000" cy="3785652"/>
          </a:xfrm>
          <a:prstGeom prst="rect">
            <a:avLst/>
          </a:prstGeom>
          <a:noFill/>
        </p:spPr>
        <p:txBody>
          <a:bodyPr wrap="square" rtlCol="0">
            <a:spAutoFit/>
          </a:bodyPr>
          <a:lstStyle/>
          <a:p>
            <a:r>
              <a:rPr lang="en-US" sz="2400" b="1" smtClean="0">
                <a:solidFill>
                  <a:schemeClr val="bg1"/>
                </a:solidFill>
              </a:rPr>
              <a:t>                 </a:t>
            </a:r>
            <a:r>
              <a:rPr lang="en-US" sz="2400" b="1" smtClean="0">
                <a:solidFill>
                  <a:schemeClr val="bg1"/>
                </a:solidFill>
                <a:latin typeface="Comic Sans MS" pitchFamily="66" charset="0"/>
              </a:rPr>
              <a:t>Principium </a:t>
            </a:r>
            <a:r>
              <a:rPr lang="en-US" sz="2400" b="1">
                <a:solidFill>
                  <a:schemeClr val="bg1"/>
                </a:solidFill>
                <a:latin typeface="Comic Sans MS" pitchFamily="66" charset="0"/>
              </a:rPr>
              <a:t>Finis</a:t>
            </a:r>
          </a:p>
          <a:p>
            <a:r>
              <a:rPr lang="en-US" sz="2400" b="1">
                <a:solidFill>
                  <a:schemeClr val="bg1"/>
                </a:solidFill>
                <a:latin typeface="Comic Sans MS" pitchFamily="66" charset="0"/>
              </a:rPr>
              <a:t>Section A.</a:t>
            </a:r>
            <a:r>
              <a:rPr lang="en-US" sz="2400">
                <a:solidFill>
                  <a:schemeClr val="bg1"/>
                </a:solidFill>
                <a:latin typeface="Comic Sans MS" pitchFamily="66" charset="0"/>
              </a:rPr>
              <a:t> </a:t>
            </a:r>
            <a:r>
              <a:rPr lang="en-US" sz="2400">
                <a:solidFill>
                  <a:schemeClr val="accent1">
                    <a:lumMod val="60000"/>
                    <a:lumOff val="40000"/>
                  </a:schemeClr>
                </a:solidFill>
                <a:latin typeface="Comic Sans MS" panose="030F0702030302020204" pitchFamily="66" charset="0"/>
              </a:rPr>
              <a:t>Erat vernum tempus. Undique palmae plumosae auris iactabant, ascendentes pulchre super hortos in Bethaniā. Erant sex dies ante Pascham. Iesus et Sui discipuli ad domum  Lazari et Mariae et Marthae appropinquabant, postquam a villā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Zaccheus in </a:t>
            </a:r>
            <a:r>
              <a:rPr lang="en-US" sz="2400">
                <a:solidFill>
                  <a:schemeClr val="accent1">
                    <a:lumMod val="60000"/>
                    <a:lumOff val="40000"/>
                  </a:schemeClr>
                </a:solidFill>
                <a:latin typeface="Comic Sans MS" panose="030F0702030302020204" pitchFamily="66" charset="0"/>
              </a:rPr>
              <a:t>Hiericho  iter fecerant.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219200"/>
            <a:ext cx="4572000" cy="3785652"/>
          </a:xfrm>
          <a:prstGeom prst="rect">
            <a:avLst/>
          </a:prstGeom>
        </p:spPr>
        <p:txBody>
          <a:bodyPr>
            <a:spAutoFit/>
          </a:bodyPr>
          <a:lstStyle/>
          <a:p>
            <a:r>
              <a:rPr lang="en-US" sz="2400">
                <a:solidFill>
                  <a:schemeClr val="accent1">
                    <a:lumMod val="60000"/>
                    <a:lumOff val="40000"/>
                  </a:schemeClr>
                </a:solidFill>
                <a:latin typeface="Comic Sans MS" panose="030F0702030302020204" pitchFamily="66" charset="0"/>
              </a:rPr>
              <a:t>Omnes intellexerunt eos venire, etiam sacerdotes et Pharisaei et scribae. Non solum Iesum necare voluerunt, sed etiam duodecim apostolos. Etiam Lazarum necare voluerunt. Sed hoc tempore nihil facere poterant. In publico loco eos capere non poterant. Itaque insidiati sunt.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514600"/>
            <a:ext cx="4953000" cy="4062651"/>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Cras </a:t>
            </a:r>
            <a:r>
              <a:rPr lang="en-US" sz="2400">
                <a:solidFill>
                  <a:schemeClr val="accent1">
                    <a:lumMod val="60000"/>
                    <a:lumOff val="40000"/>
                  </a:schemeClr>
                </a:solidFill>
                <a:latin typeface="Comic Sans MS" panose="030F0702030302020204" pitchFamily="66" charset="0"/>
              </a:rPr>
              <a:t>erunt Sabbata. Omnes in Bethaniā Iesum dilexerunt, et erant Sui discipuli. Omnes in oppido pro cenā die festo Sabbatorum parabant, ut Eum honorarent. Parabant cenam domi Simonis divitis, ubi Iesus leprosum sanaverat. Simonis </a:t>
            </a:r>
            <a:r>
              <a:rPr lang="en-US" sz="2400" smtClean="0">
                <a:solidFill>
                  <a:schemeClr val="accent1">
                    <a:lumMod val="60000"/>
                    <a:lumOff val="40000"/>
                  </a:schemeClr>
                </a:solidFill>
                <a:latin typeface="Comic Sans MS" panose="030F0702030302020204" pitchFamily="66" charset="0"/>
              </a:rPr>
              <a:t>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domus </a:t>
            </a:r>
            <a:r>
              <a:rPr lang="en-US" sz="2400">
                <a:solidFill>
                  <a:schemeClr val="accent1">
                    <a:lumMod val="60000"/>
                    <a:lumOff val="40000"/>
                  </a:schemeClr>
                </a:solidFill>
                <a:latin typeface="Comic Sans MS" panose="030F0702030302020204" pitchFamily="66" charset="0"/>
              </a:rPr>
              <a:t>erat maxima in Bethaniā et proxima synagogae.</a:t>
            </a:r>
          </a:p>
          <a:p>
            <a:endParaRPr lang="en-US"/>
          </a:p>
        </p:txBody>
      </p:sp>
      <p:pic>
        <p:nvPicPr>
          <p:cNvPr id="3" name="il_fi" descr="http://www.gatewaytofreedom.org/Portals/20/images/shabbat.jpg"/>
          <p:cNvPicPr/>
          <p:nvPr/>
        </p:nvPicPr>
        <p:blipFill>
          <a:blip r:embed="rId2" cstate="print"/>
          <a:srcRect/>
          <a:stretch>
            <a:fillRect/>
          </a:stretch>
        </p:blipFill>
        <p:spPr bwMode="auto">
          <a:xfrm>
            <a:off x="4419600" y="685800"/>
            <a:ext cx="2181225" cy="163591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447800"/>
            <a:ext cx="5486400" cy="4431983"/>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Vespere diei festi Sabbatorum, Fidelius et Chuza et Nicodemus et Ioseph et suae familiae ibi erant. Viri prope Iesum sedebant; Lazarus proxime Iesui sedebat. Feminae et pueri et puellae serviebant. Post cenam omnes tacite sedebant ut Iesum auscultarent.</a:t>
            </a:r>
          </a:p>
          <a:p>
            <a:r>
              <a:rPr lang="en-US" sz="2400">
                <a:solidFill>
                  <a:schemeClr val="accent1">
                    <a:lumMod val="60000"/>
                    <a:lumOff val="40000"/>
                  </a:schemeClr>
                </a:solidFill>
                <a:latin typeface="Comic Sans MS" panose="030F0702030302020204" pitchFamily="66" charset="0"/>
              </a:rPr>
              <a:t>Statim Martha intellexit Mariam </a:t>
            </a:r>
            <a:r>
              <a:rPr lang="en-US" sz="2400" smtClean="0">
                <a:solidFill>
                  <a:schemeClr val="accent1">
                    <a:lumMod val="60000"/>
                    <a:lumOff val="40000"/>
                  </a:schemeClr>
                </a:solidFill>
                <a:latin typeface="Comic Sans MS" panose="030F0702030302020204" pitchFamily="66" charset="0"/>
              </a:rPr>
              <a:t>abesse. Tacite </a:t>
            </a:r>
            <a:r>
              <a:rPr lang="en-US" sz="2400">
                <a:solidFill>
                  <a:schemeClr val="accent1">
                    <a:lumMod val="60000"/>
                    <a:lumOff val="40000"/>
                  </a:schemeClr>
                </a:solidFill>
                <a:latin typeface="Comic Sans MS" panose="030F0702030302020204" pitchFamily="66" charset="0"/>
              </a:rPr>
              <a:t>rogabat, “Aliquis-ne Mariam vidit?”</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57200"/>
            <a:ext cx="6019800" cy="5262979"/>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Iethria inquit, “Ea discessit antequam sedimus ut Iesum auscultaremus.”</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Ea dixit se ire ad tuam villam cum aliquid ultra referre vellet,” inquit Fidelia.</a:t>
            </a:r>
          </a:p>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Mariam venientem in villam viderunt. Pulchram lagunculam alabastri quae similis erat rosae calyci portabat. Sed non iunxit cum aliis feminis; sub </a:t>
            </a:r>
            <a:r>
              <a:rPr lang="en-US" sz="2400" smtClean="0">
                <a:solidFill>
                  <a:schemeClr val="accent1">
                    <a:lumMod val="60000"/>
                    <a:lumOff val="40000"/>
                  </a:schemeClr>
                </a:solidFill>
                <a:latin typeface="Comic Sans MS" panose="030F0702030302020204" pitchFamily="66" charset="0"/>
              </a:rPr>
              <a:t>Iesum </a:t>
            </a:r>
            <a:r>
              <a:rPr lang="en-US" sz="2400">
                <a:solidFill>
                  <a:schemeClr val="accent1">
                    <a:lumMod val="60000"/>
                    <a:lumOff val="40000"/>
                  </a:schemeClr>
                </a:solidFill>
                <a:latin typeface="Comic Sans MS" panose="030F0702030302020204" pitchFamily="66" charset="0"/>
              </a:rPr>
              <a:t>ambulabat.</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Quid facis?” rogavit Martha tacite.</a:t>
            </a:r>
          </a:p>
          <a:p>
            <a:r>
              <a:rPr lang="en-US" sz="2400">
                <a:solidFill>
                  <a:schemeClr val="accent1">
                    <a:lumMod val="60000"/>
                    <a:lumOff val="40000"/>
                  </a:schemeClr>
                </a:solidFill>
                <a:latin typeface="Comic Sans MS" panose="030F0702030302020204" pitchFamily="66" charset="0"/>
              </a:rPr>
              <a:t>Mirabile dictu, </a:t>
            </a:r>
            <a:r>
              <a:rPr lang="en-US" sz="2400" smtClean="0">
                <a:solidFill>
                  <a:schemeClr val="accent1">
                    <a:lumMod val="60000"/>
                    <a:lumOff val="40000"/>
                  </a:schemeClr>
                </a:solidFill>
                <a:latin typeface="Comic Sans MS" panose="030F0702030302020204" pitchFamily="66" charset="0"/>
              </a:rPr>
              <a:t>Maria super Eius caput pretiosum unguentum effundere incepit. </a:t>
            </a:r>
            <a:endParaRPr lang="en-US" sz="2400" u="sng">
              <a:solidFill>
                <a:schemeClr val="accent1">
                  <a:lumMod val="60000"/>
                  <a:lumOff val="40000"/>
                </a:schemeClr>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7509" y="914400"/>
            <a:ext cx="5638800" cy="4524315"/>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Tum capillis suis pedes Iesūs extersit, et domus impleta est ex odore unguenti.</a:t>
            </a:r>
          </a:p>
          <a:p>
            <a:r>
              <a:rPr lang="en-US" sz="2400">
                <a:solidFill>
                  <a:schemeClr val="accent1">
                    <a:lumMod val="60000"/>
                    <a:lumOff val="40000"/>
                  </a:schemeClr>
                </a:solidFill>
                <a:latin typeface="Comic Sans MS" panose="030F0702030302020204" pitchFamily="66" charset="0"/>
              </a:rPr>
              <a:t>Tum Iudas Scarioth clamabat, “Hoc unguentum potuit vendi trecentis denariis, et pecunia dari pauperibus!”</a:t>
            </a:r>
          </a:p>
          <a:p>
            <a:r>
              <a:rPr lang="en-US" sz="2400">
                <a:solidFill>
                  <a:schemeClr val="accent1">
                    <a:lumMod val="60000"/>
                    <a:lumOff val="40000"/>
                  </a:schemeClr>
                </a:solidFill>
                <a:latin typeface="Comic Sans MS" panose="030F0702030302020204" pitchFamily="66" charset="0"/>
              </a:rPr>
              <a:t>Martha tacebat. Maria erat misera, sed Iesus intellexit quid illa faceret. In eius umero Suam manum posuit ut eam consolaretur, et Iudae </a:t>
            </a:r>
            <a:r>
              <a:rPr lang="en-US" sz="2400" smtClean="0">
                <a:solidFill>
                  <a:schemeClr val="accent1">
                    <a:lumMod val="60000"/>
                    <a:lumOff val="40000"/>
                  </a:schemeClr>
                </a:solidFill>
                <a:latin typeface="Comic Sans MS" panose="030F0702030302020204" pitchFamily="66" charset="0"/>
              </a:rPr>
              <a:t>inquit</a:t>
            </a:r>
            <a:r>
              <a:rPr lang="en-US" sz="2400">
                <a:solidFill>
                  <a:schemeClr val="accent1">
                    <a:lumMod val="60000"/>
                    <a:lumOff val="40000"/>
                  </a:schemeClr>
                </a:solidFill>
                <a:latin typeface="Comic Sans MS" panose="030F0702030302020204" pitchFamily="66" charset="0"/>
              </a:rPr>
              <a:t>, “Cur vexas feminam? Bonum enim pro Me fecit</a:t>
            </a:r>
            <a:r>
              <a:rPr lang="en-US" sz="2400" smtClean="0">
                <a:solidFill>
                  <a:schemeClr val="accent1">
                    <a:lumMod val="60000"/>
                    <a:lumOff val="40000"/>
                  </a:schemeClr>
                </a:solidFill>
                <a:latin typeface="Comic Sans MS" panose="030F0702030302020204" pitchFamily="66" charset="0"/>
              </a:rPr>
              <a:t>.”</a:t>
            </a:r>
            <a:endParaRPr lang="en-US" sz="2400">
              <a:solidFill>
                <a:schemeClr val="accent1">
                  <a:lumMod val="60000"/>
                  <a:lumOff val="40000"/>
                </a:schemeClr>
              </a:solidFill>
              <a:latin typeface="Comic Sans MS" pitchFamily="66" charset="0"/>
            </a:endParaRPr>
          </a:p>
        </p:txBody>
      </p:sp>
      <p:pic>
        <p:nvPicPr>
          <p:cNvPr id="3" name="il_fi" descr="http://www.bereavementcare.org.uk/images/vintagebottles02s.jpg"/>
          <p:cNvPicPr/>
          <p:nvPr/>
        </p:nvPicPr>
        <p:blipFill>
          <a:blip r:embed="rId2" cstate="print"/>
          <a:srcRect/>
          <a:stretch>
            <a:fillRect/>
          </a:stretch>
        </p:blipFill>
        <p:spPr bwMode="auto">
          <a:xfrm>
            <a:off x="4800600" y="5715000"/>
            <a:ext cx="1341920" cy="9715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5943600" cy="5262979"/>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Fecit id ut diei sepulturae Meae pararet. Pauperes enim semper habebitis vobiscum, Me autem non semper habebitis. Amen, amen</a:t>
            </a:r>
            <a:r>
              <a:rPr lang="en-US" sz="2400" baseline="30000">
                <a:solidFill>
                  <a:schemeClr val="accent1">
                    <a:lumMod val="60000"/>
                    <a:lumOff val="40000"/>
                  </a:schemeClr>
                </a:solidFill>
                <a:latin typeface="Comic Sans MS" panose="030F0702030302020204" pitchFamily="66" charset="0"/>
              </a:rPr>
              <a:t>1</a:t>
            </a:r>
            <a:r>
              <a:rPr lang="en-US" sz="2400">
                <a:solidFill>
                  <a:schemeClr val="accent1">
                    <a:lumMod val="60000"/>
                    <a:lumOff val="40000"/>
                  </a:schemeClr>
                </a:solidFill>
                <a:latin typeface="Comic Sans MS" panose="030F0702030302020204" pitchFamily="66" charset="0"/>
              </a:rPr>
              <a:t>, dico vobis, ubicumque evangelium in toto mundo praedictum erit, haec fabula de hac feminā narrabitur.”</a:t>
            </a:r>
          </a:p>
          <a:p>
            <a:r>
              <a:rPr lang="en-US" sz="2400">
                <a:solidFill>
                  <a:schemeClr val="accent1">
                    <a:lumMod val="60000"/>
                    <a:lumOff val="40000"/>
                  </a:schemeClr>
                </a:solidFill>
                <a:latin typeface="Comic Sans MS" panose="030F0702030302020204" pitchFamily="66" charset="0"/>
              </a:rPr>
              <a:t>Habitantes in Bethaniā bene intellexerunt Sanhedrin esse periculosissimum. Nunc novissimā </a:t>
            </a:r>
            <a:r>
              <a:rPr lang="en-US" sz="2400" smtClean="0">
                <a:solidFill>
                  <a:schemeClr val="accent1">
                    <a:lumMod val="60000"/>
                    <a:lumOff val="40000"/>
                  </a:schemeClr>
                </a:solidFill>
                <a:latin typeface="Comic Sans MS" panose="030F0702030302020204" pitchFamily="66" charset="0"/>
              </a:rPr>
              <a:t>cenā </a:t>
            </a:r>
            <a:r>
              <a:rPr lang="en-US" sz="2400">
                <a:solidFill>
                  <a:schemeClr val="accent1">
                    <a:lumMod val="60000"/>
                    <a:lumOff val="40000"/>
                  </a:schemeClr>
                </a:solidFill>
                <a:latin typeface="Comic Sans MS" panose="030F0702030302020204" pitchFamily="66" charset="0"/>
              </a:rPr>
              <a:t>sodalitatis, senserunt finem </a:t>
            </a:r>
            <a:r>
              <a:rPr lang="en-US" sz="2400" smtClean="0">
                <a:solidFill>
                  <a:schemeClr val="accent1">
                    <a:lumMod val="60000"/>
                    <a:lumOff val="40000"/>
                  </a:schemeClr>
                </a:solidFill>
                <a:latin typeface="Comic Sans MS" panose="030F0702030302020204" pitchFamily="66" charset="0"/>
              </a:rPr>
              <a:t>esse </a:t>
            </a:r>
            <a:r>
              <a:rPr lang="en-US" sz="2400">
                <a:solidFill>
                  <a:schemeClr val="accent1">
                    <a:lumMod val="60000"/>
                    <a:lumOff val="40000"/>
                  </a:schemeClr>
                </a:solidFill>
                <a:latin typeface="Comic Sans MS" panose="030F0702030302020204" pitchFamily="66" charset="0"/>
              </a:rPr>
              <a:t>prope. Senserunt Mariae factum esse pretiosum. Maria ad Martham sedebat,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et </a:t>
            </a:r>
            <a:r>
              <a:rPr lang="en-US" sz="2400">
                <a:solidFill>
                  <a:schemeClr val="accent1">
                    <a:lumMod val="60000"/>
                    <a:lumOff val="40000"/>
                  </a:schemeClr>
                </a:solidFill>
                <a:latin typeface="Comic Sans MS" panose="030F0702030302020204" pitchFamily="66" charset="0"/>
              </a:rPr>
              <a:t>Martha ei complexum dedit</a:t>
            </a:r>
            <a:r>
              <a:rPr lang="en-US" sz="2400" smtClean="0">
                <a:solidFill>
                  <a:schemeClr val="accent1">
                    <a:lumMod val="60000"/>
                    <a:lumOff val="40000"/>
                  </a:schemeClr>
                </a:solidFill>
                <a:latin typeface="Comic Sans MS" panose="030F0702030302020204" pitchFamily="66" charset="0"/>
              </a:rPr>
              <a:t>. </a:t>
            </a:r>
            <a:endParaRPr lang="en-US" sz="2400">
              <a:solidFill>
                <a:schemeClr val="accent1">
                  <a:lumMod val="60000"/>
                  <a:lumOff val="4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838200"/>
            <a:ext cx="4953000" cy="1846659"/>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Sed discipuli non comprehenderunt finem esse prope, praeter Iudam. Scivit Christum mox proditum iri.</a:t>
            </a:r>
          </a:p>
          <a:p>
            <a:endParaRPr lang="en-US"/>
          </a:p>
        </p:txBody>
      </p:sp>
      <p:pic>
        <p:nvPicPr>
          <p:cNvPr id="4" name="il_fi" descr="http://lh6.ggpht.com/_g5ABmO7tLyQ/RvqhJNNHgwI/AAAAAAAAFMs/FPQW6b2QQxM/DSC04480.JPG"/>
          <p:cNvPicPr/>
          <p:nvPr/>
        </p:nvPicPr>
        <p:blipFill>
          <a:blip r:embed="rId2" cstate="print"/>
          <a:srcRect/>
          <a:stretch>
            <a:fillRect/>
          </a:stretch>
        </p:blipFill>
        <p:spPr bwMode="auto">
          <a:xfrm>
            <a:off x="4724400" y="3352800"/>
            <a:ext cx="2413000" cy="1809750"/>
          </a:xfrm>
          <a:prstGeom prst="rect">
            <a:avLst/>
          </a:prstGeom>
          <a:noFill/>
          <a:ln w="9525">
            <a:noFill/>
            <a:miter lim="800000"/>
            <a:headEnd/>
            <a:tailEnd/>
          </a:ln>
        </p:spPr>
      </p:pic>
      <p:sp>
        <p:nvSpPr>
          <p:cNvPr id="5" name="TextBox 4"/>
          <p:cNvSpPr txBox="1"/>
          <p:nvPr/>
        </p:nvSpPr>
        <p:spPr>
          <a:xfrm>
            <a:off x="4648200" y="5791200"/>
            <a:ext cx="3048000" cy="369332"/>
          </a:xfrm>
          <a:prstGeom prst="rect">
            <a:avLst/>
          </a:prstGeom>
          <a:noFill/>
        </p:spPr>
        <p:txBody>
          <a:bodyPr wrap="square" rtlCol="0">
            <a:spAutoFit/>
          </a:bodyPr>
          <a:lstStyle/>
          <a:p>
            <a:r>
              <a:rPr lang="en-US" smtClean="0">
                <a:solidFill>
                  <a:schemeClr val="bg1"/>
                </a:solidFill>
              </a:rPr>
              <a:t>Judas with the priest</a:t>
            </a:r>
            <a:endParaRPr lang="en-US">
              <a:solidFill>
                <a:schemeClr val="bg1"/>
              </a:solidFill>
            </a:endParaRPr>
          </a:p>
        </p:txBody>
      </p:sp>
      <p:cxnSp>
        <p:nvCxnSpPr>
          <p:cNvPr id="7" name="Straight Arrow Connector 6"/>
          <p:cNvCxnSpPr/>
          <p:nvPr/>
        </p:nvCxnSpPr>
        <p:spPr>
          <a:xfrm rot="16200000" flipV="1">
            <a:off x="5257800" y="5257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rPr>
              <a:t>Scripture</a:t>
            </a:r>
            <a:endParaRPr lang="en-US" sz="4000" dirty="0">
              <a:solidFill>
                <a:schemeClr val="bg1"/>
              </a:solidFill>
            </a:endParaRPr>
          </a:p>
        </p:txBody>
      </p:sp>
      <p:sp>
        <p:nvSpPr>
          <p:cNvPr id="3" name="Content Placeholder 2"/>
          <p:cNvSpPr>
            <a:spLocks noGrp="1"/>
          </p:cNvSpPr>
          <p:nvPr>
            <p:ph idx="1"/>
          </p:nvPr>
        </p:nvSpPr>
        <p:spPr/>
        <p:txBody>
          <a:bodyPr/>
          <a:lstStyle/>
          <a:p>
            <a:pPr marL="0" indent="0">
              <a:buNone/>
            </a:pPr>
            <a:r>
              <a:rPr lang="en-US" sz="3600" dirty="0" err="1" smtClean="0">
                <a:latin typeface="Comic Sans MS" panose="030F0702030302020204" pitchFamily="66" charset="0"/>
              </a:rPr>
              <a:t>Irascimini</a:t>
            </a:r>
            <a:r>
              <a:rPr lang="en-US" sz="3600" dirty="0" smtClean="0">
                <a:latin typeface="Comic Sans MS" panose="030F0702030302020204" pitchFamily="66" charset="0"/>
              </a:rPr>
              <a:t> </a:t>
            </a:r>
            <a:br>
              <a:rPr lang="en-US" sz="3600" dirty="0" smtClean="0">
                <a:latin typeface="Comic Sans MS" panose="030F0702030302020204" pitchFamily="66" charset="0"/>
              </a:rPr>
            </a:br>
            <a:r>
              <a:rPr lang="en-US" sz="3600" dirty="0" smtClean="0">
                <a:latin typeface="Comic Sans MS" panose="030F0702030302020204" pitchFamily="66" charset="0"/>
              </a:rPr>
              <a:t>et </a:t>
            </a:r>
            <a:r>
              <a:rPr lang="en-US" sz="3600" dirty="0" err="1" smtClean="0">
                <a:latin typeface="Comic Sans MS" panose="030F0702030302020204" pitchFamily="66" charset="0"/>
              </a:rPr>
              <a:t>nolite</a:t>
            </a:r>
            <a:r>
              <a:rPr lang="en-US" sz="3600" dirty="0" smtClean="0">
                <a:latin typeface="Comic Sans MS" panose="030F0702030302020204" pitchFamily="66" charset="0"/>
              </a:rPr>
              <a:t> </a:t>
            </a:r>
            <a:br>
              <a:rPr lang="en-US" sz="3600" dirty="0" smtClean="0">
                <a:latin typeface="Comic Sans MS" panose="030F0702030302020204" pitchFamily="66" charset="0"/>
              </a:rPr>
            </a:br>
            <a:r>
              <a:rPr lang="en-US" sz="3600" dirty="0" err="1" smtClean="0">
                <a:latin typeface="Comic Sans MS" panose="030F0702030302020204" pitchFamily="66" charset="0"/>
              </a:rPr>
              <a:t>peccare</a:t>
            </a:r>
            <a:r>
              <a:rPr lang="en-US" sz="3600" dirty="0">
                <a:latin typeface="Comic Sans MS" panose="030F0702030302020204" pitchFamily="66"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038600"/>
            <a:ext cx="2286000" cy="2286000"/>
          </a:xfrm>
          <a:prstGeom prst="rect">
            <a:avLst/>
          </a:prstGeom>
        </p:spPr>
      </p:pic>
    </p:spTree>
    <p:extLst>
      <p:ext uri="{BB962C8B-B14F-4D97-AF65-F5344CB8AC3E}">
        <p14:creationId xmlns:p14="http://schemas.microsoft.com/office/powerpoint/2010/main" val="289424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533400"/>
            <a:ext cx="4724400" cy="5539978"/>
          </a:xfrm>
          <a:prstGeom prst="rect">
            <a:avLst/>
          </a:prstGeom>
          <a:noFill/>
        </p:spPr>
        <p:txBody>
          <a:bodyPr wrap="square" rtlCol="0">
            <a:spAutoFit/>
          </a:bodyPr>
          <a:lstStyle/>
          <a:p>
            <a:r>
              <a:rPr lang="en-US" sz="2400" b="1" smtClean="0">
                <a:solidFill>
                  <a:schemeClr val="bg1"/>
                </a:solidFill>
                <a:latin typeface="Comic Sans MS" pitchFamily="66" charset="0"/>
              </a:rPr>
              <a:t>Section </a:t>
            </a:r>
            <a:r>
              <a:rPr lang="en-US" sz="2400" b="1">
                <a:solidFill>
                  <a:schemeClr val="bg1"/>
                </a:solidFill>
                <a:latin typeface="Comic Sans MS" pitchFamily="66" charset="0"/>
              </a:rPr>
              <a:t>C</a:t>
            </a:r>
            <a:r>
              <a:rPr lang="en-US" sz="2400" b="1" smtClean="0">
                <a:solidFill>
                  <a:schemeClr val="bg1"/>
                </a:solidFill>
                <a:latin typeface="Comic Sans MS" pitchFamily="66" charset="0"/>
              </a:rPr>
              <a:t>.</a:t>
            </a:r>
          </a:p>
          <a:p>
            <a:endParaRPr lang="en-US" sz="2400" b="1">
              <a:solidFill>
                <a:schemeClr val="bg1"/>
              </a:solidFill>
              <a:latin typeface="Comic Sans MS" pitchFamily="66" charset="0"/>
            </a:endParaRPr>
          </a:p>
          <a:p>
            <a:r>
              <a:rPr lang="en-US" sz="2400" smtClean="0">
                <a:solidFill>
                  <a:schemeClr val="accent6">
                    <a:lumMod val="40000"/>
                    <a:lumOff val="60000"/>
                  </a:schemeClr>
                </a:solidFill>
                <a:latin typeface="Comic Sans MS" pitchFamily="66" charset="0"/>
              </a:rPr>
              <a:t> </a:t>
            </a:r>
            <a:r>
              <a:rPr lang="en-US" sz="2400">
                <a:solidFill>
                  <a:schemeClr val="accent1">
                    <a:lumMod val="60000"/>
                    <a:lumOff val="40000"/>
                  </a:schemeClr>
                </a:solidFill>
                <a:latin typeface="Comic Sans MS" panose="030F0702030302020204" pitchFamily="66" charset="0"/>
              </a:rPr>
              <a:t>Fidelius et copiae erant ibi ut pacem inter turbam tenerent. Fidelius erat laetissimus cum homines Iesui laudem et adorationem darent. Diligenter spectabat Sanhedrin, qui erant ibi ut Iesum vexarent. Semel Fidelius nonnullos Pharisaeos e turbā audiverat ubi exclamaverant Iesui, “Discipulos Tuos, Domine, reprehende!”</a:t>
            </a:r>
          </a:p>
          <a:p>
            <a:endParaRPr lang="en-US"/>
          </a:p>
        </p:txBody>
      </p:sp>
      <p:pic>
        <p:nvPicPr>
          <p:cNvPr id="3" name="il_fi" descr="http://www.crossroadsinitiative.com/pics/crowd_jesus.jpg"/>
          <p:cNvPicPr/>
          <p:nvPr/>
        </p:nvPicPr>
        <p:blipFill>
          <a:blip r:embed="rId2" cstate="print"/>
          <a:srcRect/>
          <a:stretch>
            <a:fillRect/>
          </a:stretch>
        </p:blipFill>
        <p:spPr bwMode="auto">
          <a:xfrm>
            <a:off x="1828800" y="1295400"/>
            <a:ext cx="1123950" cy="15585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38200"/>
            <a:ext cx="5029200" cy="4524315"/>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Responderat Iesus, “Dico vobis, ′Si hi tacuerint, saxula ipsa statim exclamabunt′.”</a:t>
            </a:r>
          </a:p>
          <a:p>
            <a:r>
              <a:rPr lang="en-US" sz="2400" smtClean="0">
                <a:solidFill>
                  <a:schemeClr val="accent1">
                    <a:lumMod val="60000"/>
                    <a:lumOff val="40000"/>
                  </a:schemeClr>
                </a:solidFill>
                <a:latin typeface="Comic Sans MS" panose="030F0702030302020204" pitchFamily="66" charset="0"/>
              </a:rPr>
              <a:t>     Nunc Iesus ingressus est in Ierusalem et </a:t>
            </a:r>
            <a:r>
              <a:rPr lang="en-US" sz="2400">
                <a:solidFill>
                  <a:schemeClr val="accent1">
                    <a:lumMod val="60000"/>
                    <a:lumOff val="40000"/>
                  </a:schemeClr>
                </a:solidFill>
                <a:latin typeface="Comic Sans MS" panose="030F0702030302020204" pitchFamily="66" charset="0"/>
              </a:rPr>
              <a:t>in templo cum</a:t>
            </a:r>
            <a:r>
              <a:rPr lang="en-US" sz="2400" baseline="30000">
                <a:solidFill>
                  <a:schemeClr val="accent1">
                    <a:lumMod val="60000"/>
                    <a:lumOff val="40000"/>
                  </a:schemeClr>
                </a:solidFill>
                <a:latin typeface="Comic Sans MS" panose="030F0702030302020204" pitchFamily="66" charset="0"/>
              </a:rPr>
              <a:t>2</a:t>
            </a:r>
            <a:r>
              <a:rPr lang="en-US" sz="2400">
                <a:solidFill>
                  <a:schemeClr val="accent1">
                    <a:lumMod val="60000"/>
                    <a:lumOff val="40000"/>
                  </a:schemeClr>
                </a:solidFill>
                <a:latin typeface="Comic Sans MS" panose="030F0702030302020204" pitchFamily="66" charset="0"/>
              </a:rPr>
              <a:t> duodecim erat. Plurimi homines a Bethaniā in templum non ingressi sunt, sed suas domos redierunt. Ioseph autem et Chuza in  templum ingressi sunt, et multo die Fidelio omnia quae in templo facta erant narraverunt.</a:t>
            </a:r>
          </a:p>
        </p:txBody>
      </p:sp>
      <p:pic>
        <p:nvPicPr>
          <p:cNvPr id="3" name="rg_hi" descr="http://t0.gstatic.com/images?q=tbn:ANd9GcTQ1TyUgppvC8CYC15uvgv-ZQANR9tHNyTyhPZ3Cd4IEgo5TWJJmA">
            <a:hlinkClick r:id="rId2"/>
          </p:cNvPr>
          <p:cNvPicPr/>
          <p:nvPr/>
        </p:nvPicPr>
        <p:blipFill>
          <a:blip r:embed="rId3" cstate="print"/>
          <a:srcRect/>
          <a:stretch>
            <a:fillRect/>
          </a:stretch>
        </p:blipFill>
        <p:spPr bwMode="auto">
          <a:xfrm>
            <a:off x="4343400" y="5410200"/>
            <a:ext cx="1918012" cy="1276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676400"/>
            <a:ext cx="5562600" cy="4062651"/>
          </a:xfrm>
          <a:prstGeom prst="rect">
            <a:avLst/>
          </a:prstGeom>
          <a:noFill/>
        </p:spPr>
        <p:txBody>
          <a:bodyPr wrap="square" rtlCol="0">
            <a:spAutoFit/>
          </a:bodyPr>
          <a:lstStyle/>
          <a:p>
            <a:r>
              <a:rPr lang="en-US" sz="2400">
                <a:solidFill>
                  <a:schemeClr val="accent2">
                    <a:lumMod val="20000"/>
                    <a:lumOff val="80000"/>
                  </a:schemeClr>
                </a:solidFill>
                <a:latin typeface="Comic Sans MS" pitchFamily="66" charset="0"/>
              </a:rPr>
              <a:t> </a:t>
            </a:r>
            <a:r>
              <a:rPr lang="en-US" sz="2400" smtClean="0">
                <a:solidFill>
                  <a:schemeClr val="accent2">
                    <a:lumMod val="20000"/>
                    <a:lumOff val="80000"/>
                  </a:schemeClr>
                </a:solidFill>
                <a:latin typeface="Comic Sans MS" pitchFamily="66" charset="0"/>
              </a:rPr>
              <a:t>      </a:t>
            </a:r>
            <a:r>
              <a:rPr lang="en-US" sz="2400">
                <a:solidFill>
                  <a:schemeClr val="accent1">
                    <a:lumMod val="60000"/>
                    <a:lumOff val="40000"/>
                  </a:schemeClr>
                </a:solidFill>
                <a:latin typeface="Comic Sans MS" panose="030F0702030302020204" pitchFamily="66" charset="0"/>
              </a:rPr>
              <a:t>Ioseph dicere incepit, “Ubi Iesus in templum ingressus est, eiecit omnes emptores et venditores e templo.”</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Etiam sellas venditorum columbarum evertit,” inquit Chuza.</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Tum Iesus dixit eis, ‘Scriptum est: Domus Mea domus orationis vocabitur, vos autem fecistis illam speluncam furum,’” inquit Ioseph.</a:t>
            </a:r>
          </a:p>
          <a:p>
            <a:endParaRPr lang="en-US">
              <a:solidFill>
                <a:schemeClr val="accent6">
                  <a:lumMod val="40000"/>
                  <a:lumOff val="6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1143000"/>
            <a:ext cx="5791200" cy="4431983"/>
          </a:xfrm>
          <a:prstGeom prst="rect">
            <a:avLst/>
          </a:prstGeom>
          <a:noFill/>
        </p:spPr>
        <p:txBody>
          <a:bodyPr wrap="square" rtlCol="0">
            <a:spAutoFit/>
          </a:bodyPr>
          <a:lstStyle/>
          <a:p>
            <a:r>
              <a:rPr lang="en-US"/>
              <a:t> </a:t>
            </a:r>
            <a:r>
              <a:rPr lang="en-US" smtClean="0"/>
              <a:t>     </a:t>
            </a:r>
            <a:r>
              <a:rPr lang="en-US" sz="2400">
                <a:solidFill>
                  <a:schemeClr val="accent1">
                    <a:lumMod val="60000"/>
                    <a:lumOff val="40000"/>
                  </a:schemeClr>
                </a:solidFill>
                <a:latin typeface="Comic Sans MS" panose="030F0702030302020204" pitchFamily="66" charset="0"/>
              </a:rPr>
              <a:t>Ubi sacerdotes et scribae mirabilia quae Iesus fecerat observaverunt, erant iratissimi. Tunc Iesus ab eis discessit.</a:t>
            </a:r>
          </a:p>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Ioseph et Chuza et Fidelius ad Bethaniam redierunt. Iesus ad </a:t>
            </a:r>
            <a:r>
              <a:rPr lang="en-US" sz="2400" smtClean="0">
                <a:solidFill>
                  <a:schemeClr val="accent1">
                    <a:lumMod val="60000"/>
                    <a:lumOff val="40000"/>
                  </a:schemeClr>
                </a:solidFill>
                <a:latin typeface="Comic Sans MS" panose="030F0702030302020204" pitchFamily="66" charset="0"/>
              </a:rPr>
              <a:t>templum</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usque </a:t>
            </a:r>
            <a:r>
              <a:rPr lang="en-US" sz="2400">
                <a:solidFill>
                  <a:schemeClr val="accent1">
                    <a:lumMod val="60000"/>
                    <a:lumOff val="40000"/>
                  </a:schemeClr>
                </a:solidFill>
                <a:latin typeface="Comic Sans MS" panose="030F0702030302020204" pitchFamily="66" charset="0"/>
              </a:rPr>
              <a:t>ad noctem mansit. Tum Is et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discipuli </a:t>
            </a:r>
            <a:r>
              <a:rPr lang="en-US" sz="2400">
                <a:solidFill>
                  <a:schemeClr val="accent1">
                    <a:lumMod val="60000"/>
                    <a:lumOff val="40000"/>
                  </a:schemeClr>
                </a:solidFill>
                <a:latin typeface="Comic Sans MS" panose="030F0702030302020204" pitchFamily="66" charset="0"/>
              </a:rPr>
              <a:t>quoque ad Bethaniam, parvum locum salutis et quietis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redierunt</a:t>
            </a:r>
            <a:r>
              <a:rPr lang="en-US" sz="2400">
                <a:solidFill>
                  <a:schemeClr val="accent1">
                    <a:lumMod val="60000"/>
                    <a:lumOff val="40000"/>
                  </a:schemeClr>
                </a:solidFill>
                <a:latin typeface="Comic Sans MS" panose="030F0702030302020204" pitchFamily="66" charset="0"/>
              </a:rPr>
              <a:t>.</a:t>
            </a:r>
          </a:p>
          <a:p>
            <a:r>
              <a:rPr lang="en-US" sz="2400"/>
              <a:t/>
            </a:r>
            <a:br>
              <a:rPr lang="en-US" sz="2400"/>
            </a:br>
            <a:endParaRPr lang="en-US"/>
          </a:p>
        </p:txBody>
      </p:sp>
      <p:pic>
        <p:nvPicPr>
          <p:cNvPr id="6" name="il_fi" descr="http://www.crossroadsinitiative.com/pics/Jesus_temple.jpg"/>
          <p:cNvPicPr/>
          <p:nvPr/>
        </p:nvPicPr>
        <p:blipFill>
          <a:blip r:embed="rId2" cstate="print"/>
          <a:srcRect/>
          <a:stretch>
            <a:fillRect/>
          </a:stretch>
        </p:blipFill>
        <p:spPr bwMode="auto">
          <a:xfrm>
            <a:off x="4572000" y="4648200"/>
            <a:ext cx="257175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b="1" smtClean="0">
                <a:solidFill>
                  <a:schemeClr val="accent1">
                    <a:lumMod val="60000"/>
                    <a:lumOff val="40000"/>
                  </a:schemeClr>
                </a:solidFill>
                <a:latin typeface="Comic Sans MS" pitchFamily="66" charset="0"/>
              </a:rPr>
              <a:t>Cum Clauses</a:t>
            </a:r>
            <a:endParaRPr lang="en-US" sz="4000" b="1" dirty="0">
              <a:solidFill>
                <a:schemeClr val="accent1">
                  <a:lumMod val="60000"/>
                  <a:lumOff val="40000"/>
                </a:schemeClr>
              </a:solidFill>
              <a:latin typeface="Comic Sans MS" pitchFamily="66" charset="0"/>
            </a:endParaRPr>
          </a:p>
        </p:txBody>
      </p:sp>
      <p:sp>
        <p:nvSpPr>
          <p:cNvPr id="4" name="Content Placeholder 3"/>
          <p:cNvSpPr>
            <a:spLocks noGrp="1"/>
          </p:cNvSpPr>
          <p:nvPr>
            <p:ph idx="1"/>
          </p:nvPr>
        </p:nvSpPr>
        <p:spPr>
          <a:xfrm>
            <a:off x="2667000" y="2438400"/>
            <a:ext cx="5334000" cy="3962400"/>
          </a:xfrm>
        </p:spPr>
        <p:txBody>
          <a:bodyPr/>
          <a:lstStyle/>
          <a:p>
            <a:pPr>
              <a:buNone/>
            </a:pPr>
            <a:r>
              <a:rPr lang="en-US" sz="2400" smtClean="0">
                <a:latin typeface="Comic Sans MS" pitchFamily="66" charset="0"/>
              </a:rPr>
              <a:t>Prepositional Phrase……  with </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Circumstantial...............  when</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Causal...................  because, since, as</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Concessive……......... although, </a:t>
            </a:r>
            <a:br>
              <a:rPr lang="en-US" sz="2400" smtClean="0">
                <a:latin typeface="Comic Sans MS" pitchFamily="66" charset="0"/>
              </a:rPr>
            </a:br>
            <a:r>
              <a:rPr lang="en-US" sz="2400" smtClean="0">
                <a:latin typeface="Comic Sans MS" pitchFamily="66" charset="0"/>
              </a:rPr>
              <a:t>                                 even though</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429000" y="2133600"/>
            <a:ext cx="4648200" cy="4191000"/>
          </a:xfrm>
        </p:spPr>
        <p:txBody>
          <a:bodyPr/>
          <a:lstStyle/>
          <a:p>
            <a:pPr>
              <a:buFontTx/>
              <a:buNone/>
            </a:pPr>
            <a:r>
              <a:rPr lang="en-US" sz="2800" smtClean="0">
                <a:latin typeface="Comic Sans MS" pitchFamily="66" charset="0"/>
              </a:rPr>
              <a:t>semel             unguentum</a:t>
            </a:r>
          </a:p>
          <a:p>
            <a:pPr>
              <a:buFontTx/>
              <a:buNone/>
            </a:pPr>
            <a:r>
              <a:rPr lang="en-US" sz="2800" smtClean="0">
                <a:latin typeface="Comic Sans MS" pitchFamily="66" charset="0"/>
              </a:rPr>
              <a:t>capillus           venditor</a:t>
            </a:r>
          </a:p>
          <a:p>
            <a:pPr>
              <a:buFontTx/>
              <a:buNone/>
            </a:pPr>
            <a:r>
              <a:rPr lang="en-US" sz="2800" smtClean="0">
                <a:latin typeface="Comic Sans MS" pitchFamily="66" charset="0"/>
              </a:rPr>
              <a:t>columba          aggredior</a:t>
            </a:r>
          </a:p>
          <a:p>
            <a:pPr>
              <a:buFontTx/>
              <a:buNone/>
            </a:pPr>
            <a:r>
              <a:rPr lang="en-US" sz="2800" smtClean="0">
                <a:latin typeface="Comic Sans MS" pitchFamily="66" charset="0"/>
              </a:rPr>
              <a:t>complexus       consolor </a:t>
            </a:r>
          </a:p>
          <a:p>
            <a:pPr>
              <a:buFontTx/>
              <a:buNone/>
            </a:pPr>
            <a:r>
              <a:rPr lang="en-US" sz="2800" smtClean="0">
                <a:latin typeface="Comic Sans MS" pitchFamily="66" charset="0"/>
              </a:rPr>
              <a:t>evangelium       ingredior</a:t>
            </a:r>
          </a:p>
          <a:p>
            <a:pPr>
              <a:buFontTx/>
              <a:buNone/>
            </a:pPr>
            <a:r>
              <a:rPr lang="en-US" sz="2800" smtClean="0">
                <a:latin typeface="Comic Sans MS" pitchFamily="66" charset="0"/>
              </a:rPr>
              <a:t> quies               praedico</a:t>
            </a:r>
          </a:p>
          <a:p>
            <a:pPr>
              <a:buFontTx/>
              <a:buNone/>
            </a:pPr>
            <a:r>
              <a:rPr lang="en-US" sz="2800" smtClean="0">
                <a:latin typeface="Comic Sans MS" pitchFamily="66" charset="0"/>
              </a:rPr>
              <a:t> sodalitas         reprehendo</a:t>
            </a:r>
            <a:br>
              <a:rPr lang="en-US" sz="2800" smtClean="0">
                <a:latin typeface="Comic Sans MS" pitchFamily="66" charset="0"/>
              </a:rPr>
            </a:br>
            <a:r>
              <a:rPr lang="en-US" sz="2800" smtClean="0">
                <a:latin typeface="Comic Sans MS" pitchFamily="66" charset="0"/>
              </a:rPr>
              <a:t>                     vexo</a:t>
            </a:r>
          </a:p>
        </p:txBody>
      </p:sp>
      <p:sp>
        <p:nvSpPr>
          <p:cNvPr id="3" name="Rectangle 2"/>
          <p:cNvSpPr/>
          <p:nvPr/>
        </p:nvSpPr>
        <p:spPr>
          <a:xfrm>
            <a:off x="2819400" y="1143000"/>
            <a:ext cx="2876108"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Vocabulary</a:t>
            </a:r>
            <a:endParaRPr lang="en-US" sz="4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743200" y="1295400"/>
            <a:ext cx="4572000" cy="990600"/>
          </a:xfrm>
        </p:spPr>
        <p:txBody>
          <a:bodyPr/>
          <a:lstStyle/>
          <a:p>
            <a:pPr>
              <a:buNone/>
            </a:pPr>
            <a:r>
              <a:rPr lang="en-US" sz="4000" b="1" smtClean="0">
                <a:solidFill>
                  <a:schemeClr val="accent1">
                    <a:lumMod val="60000"/>
                    <a:lumOff val="40000"/>
                  </a:schemeClr>
                </a:solidFill>
                <a:latin typeface="Comic Sans MS" pitchFamily="66" charset="0"/>
              </a:rPr>
              <a:t>Exercise A.</a:t>
            </a:r>
          </a:p>
        </p:txBody>
      </p:sp>
      <p:sp>
        <p:nvSpPr>
          <p:cNvPr id="5" name="TextBox 4"/>
          <p:cNvSpPr txBox="1"/>
          <p:nvPr/>
        </p:nvSpPr>
        <p:spPr>
          <a:xfrm>
            <a:off x="3124200" y="2971800"/>
            <a:ext cx="4648200" cy="2246769"/>
          </a:xfrm>
          <a:prstGeom prst="rect">
            <a:avLst/>
          </a:prstGeom>
          <a:noFill/>
        </p:spPr>
        <p:txBody>
          <a:bodyPr wrap="square" rtlCol="0">
            <a:spAutoFit/>
          </a:bodyPr>
          <a:lstStyle/>
          <a:p>
            <a:r>
              <a:rPr lang="en-US" sz="2800" smtClean="0">
                <a:solidFill>
                  <a:schemeClr val="bg1"/>
                </a:solidFill>
                <a:latin typeface="Comic Sans MS" pitchFamily="66" charset="0"/>
              </a:rPr>
              <a:t>Translate:</a:t>
            </a:r>
          </a:p>
          <a:p>
            <a:endParaRPr lang="en-US" sz="2800">
              <a:solidFill>
                <a:schemeClr val="bg1"/>
              </a:solidFill>
              <a:latin typeface="Comic Sans MS" pitchFamily="66" charset="0"/>
            </a:endParaRPr>
          </a:p>
          <a:p>
            <a:r>
              <a:rPr lang="en-US" sz="2800" smtClean="0">
                <a:solidFill>
                  <a:schemeClr val="accent1">
                    <a:lumMod val="60000"/>
                    <a:lumOff val="40000"/>
                  </a:schemeClr>
                </a:solidFill>
                <a:latin typeface="Comic Sans MS" pitchFamily="66" charset="0"/>
              </a:rPr>
              <a:t>1. Cum </a:t>
            </a:r>
            <a:r>
              <a:rPr lang="en-US" sz="2800">
                <a:solidFill>
                  <a:schemeClr val="accent1">
                    <a:lumMod val="60000"/>
                    <a:lumOff val="40000"/>
                  </a:schemeClr>
                </a:solidFill>
                <a:latin typeface="Comic Sans MS" panose="030F0702030302020204" pitchFamily="66" charset="0"/>
              </a:rPr>
              <a:t>de consiliis </a:t>
            </a:r>
            <a:r>
              <a:rPr lang="en-US" sz="2800" smtClean="0">
                <a:solidFill>
                  <a:schemeClr val="accent1">
                    <a:lumMod val="60000"/>
                    <a:lumOff val="40000"/>
                  </a:schemeClr>
                </a:solidFill>
                <a:latin typeface="Comic Sans MS" panose="030F0702030302020204" pitchFamily="66" charset="0"/>
              </a:rPr>
              <a:t>diceremus, unus e pueris discessit.</a:t>
            </a:r>
            <a:endParaRPr lang="en-US" sz="2800">
              <a:solidFill>
                <a:schemeClr val="accent1">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895600" y="838200"/>
            <a:ext cx="5029200" cy="1138773"/>
          </a:xfrm>
          <a:prstGeom prst="rect">
            <a:avLst/>
          </a:prstGeom>
          <a:noFill/>
          <a:ln w="9525">
            <a:noFill/>
            <a:miter lim="800000"/>
            <a:headEnd/>
            <a:tailEnd/>
          </a:ln>
        </p:spPr>
        <p:txBody>
          <a:bodyPr>
            <a:spAutoFit/>
          </a:bodyPr>
          <a:lstStyle/>
          <a:p>
            <a:r>
              <a:rPr lang="en-US" sz="4000" b="1" smtClean="0">
                <a:solidFill>
                  <a:schemeClr val="accent1">
                    <a:lumMod val="60000"/>
                    <a:lumOff val="40000"/>
                  </a:schemeClr>
                </a:solidFill>
                <a:latin typeface="Comic Sans MS" pitchFamily="66" charset="0"/>
              </a:rPr>
              <a:t>Exercise B.</a:t>
            </a:r>
          </a:p>
          <a:p>
            <a:endParaRPr lang="en-US" sz="2800">
              <a:solidFill>
                <a:schemeClr val="bg1"/>
              </a:solidFill>
              <a:latin typeface="Comic Sans MS" pitchFamily="66" charset="0"/>
            </a:endParaRPr>
          </a:p>
        </p:txBody>
      </p:sp>
      <p:sp>
        <p:nvSpPr>
          <p:cNvPr id="3" name="TextBox 2"/>
          <p:cNvSpPr txBox="1"/>
          <p:nvPr/>
        </p:nvSpPr>
        <p:spPr>
          <a:xfrm>
            <a:off x="2971800" y="1981200"/>
            <a:ext cx="4724400" cy="3539430"/>
          </a:xfrm>
          <a:prstGeom prst="rect">
            <a:avLst/>
          </a:prstGeom>
          <a:noFill/>
        </p:spPr>
        <p:txBody>
          <a:bodyPr wrap="square" rtlCol="0">
            <a:spAutoFit/>
          </a:bodyPr>
          <a:lstStyle/>
          <a:p>
            <a:r>
              <a:rPr lang="en-US" sz="2800" dirty="0" smtClean="0">
                <a:solidFill>
                  <a:schemeClr val="bg1"/>
                </a:solidFill>
                <a:latin typeface="Comic Sans MS" pitchFamily="66" charset="0"/>
              </a:rPr>
              <a:t>Translate only the italicized words and tell what kind of cum clause it is:</a:t>
            </a:r>
          </a:p>
          <a:p>
            <a:endParaRPr lang="en-US" sz="2800" dirty="0">
              <a:solidFill>
                <a:schemeClr val="bg1"/>
              </a:solidFill>
              <a:latin typeface="Comic Sans MS" pitchFamily="66" charset="0"/>
            </a:endParaRPr>
          </a:p>
          <a:p>
            <a:r>
              <a:rPr lang="en-US" sz="2800" i="1" dirty="0" smtClean="0">
                <a:solidFill>
                  <a:schemeClr val="accent1">
                    <a:lumMod val="60000"/>
                    <a:lumOff val="40000"/>
                  </a:schemeClr>
                </a:solidFill>
                <a:latin typeface="Comic Sans MS" pitchFamily="66" charset="0"/>
              </a:rPr>
              <a:t>When truth is </a:t>
            </a:r>
            <a:br>
              <a:rPr lang="en-US" sz="2800" i="1" dirty="0" smtClean="0">
                <a:solidFill>
                  <a:schemeClr val="accent1">
                    <a:lumMod val="60000"/>
                    <a:lumOff val="40000"/>
                  </a:schemeClr>
                </a:solidFill>
                <a:latin typeface="Comic Sans MS" pitchFamily="66" charset="0"/>
              </a:rPr>
            </a:br>
            <a:r>
              <a:rPr lang="en-US" sz="2800" i="1" dirty="0" smtClean="0">
                <a:solidFill>
                  <a:schemeClr val="accent1">
                    <a:lumMod val="60000"/>
                    <a:lumOff val="40000"/>
                  </a:schemeClr>
                </a:solidFill>
                <a:latin typeface="Comic Sans MS" pitchFamily="66" charset="0"/>
              </a:rPr>
              <a:t>known</a:t>
            </a:r>
            <a:r>
              <a:rPr lang="en-US" sz="2800" dirty="0" smtClean="0">
                <a:solidFill>
                  <a:schemeClr val="accent1">
                    <a:lumMod val="60000"/>
                    <a:lumOff val="40000"/>
                  </a:schemeClr>
                </a:solidFill>
                <a:latin typeface="Comic Sans MS" pitchFamily="66" charset="0"/>
              </a:rPr>
              <a:t>, freedom</a:t>
            </a:r>
            <a:br>
              <a:rPr lang="en-US" sz="2800" dirty="0" smtClean="0">
                <a:solidFill>
                  <a:schemeClr val="accent1">
                    <a:lumMod val="60000"/>
                    <a:lumOff val="40000"/>
                  </a:schemeClr>
                </a:solidFill>
                <a:latin typeface="Comic Sans MS" pitchFamily="66" charset="0"/>
              </a:rPr>
            </a:br>
            <a:r>
              <a:rPr lang="en-US" sz="2800" dirty="0" smtClean="0">
                <a:solidFill>
                  <a:schemeClr val="accent1">
                    <a:lumMod val="60000"/>
                    <a:lumOff val="40000"/>
                  </a:schemeClr>
                </a:solidFill>
                <a:latin typeface="Comic Sans MS" pitchFamily="66" charset="0"/>
              </a:rPr>
              <a:t> abounds.</a:t>
            </a:r>
            <a:endParaRPr lang="en-US" sz="2800" dirty="0">
              <a:solidFill>
                <a:schemeClr val="accent1">
                  <a:lumMod val="60000"/>
                  <a:lumOff val="40000"/>
                </a:schemeClr>
              </a:solidFill>
              <a:latin typeface="Comic Sans MS" pitchFamily="66" charset="0"/>
            </a:endParaRPr>
          </a:p>
        </p:txBody>
      </p:sp>
      <p:pic>
        <p:nvPicPr>
          <p:cNvPr id="4" name="rg_hi" descr="http://t1.gstatic.com/images?q=tbn:ANd9GcTlIoI3E7lXIgnks7Z93n7-ZRZDXQoAL5J5b-X6SShtV_ozdLdR1A">
            <a:hlinkClick r:id="rId2"/>
          </p:cNvPr>
          <p:cNvPicPr/>
          <p:nvPr/>
        </p:nvPicPr>
        <p:blipFill>
          <a:blip r:embed="rId3" cstate="print"/>
          <a:srcRect/>
          <a:stretch>
            <a:fillRect/>
          </a:stretch>
        </p:blipFill>
        <p:spPr bwMode="auto">
          <a:xfrm>
            <a:off x="5867400" y="4267200"/>
            <a:ext cx="1990725" cy="1873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524000"/>
            <a:ext cx="3049233"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Exercise C.</a:t>
            </a:r>
          </a:p>
        </p:txBody>
      </p:sp>
      <p:sp>
        <p:nvSpPr>
          <p:cNvPr id="3" name="TextBox 2"/>
          <p:cNvSpPr txBox="1"/>
          <p:nvPr/>
        </p:nvSpPr>
        <p:spPr>
          <a:xfrm>
            <a:off x="3124200" y="2527589"/>
            <a:ext cx="4953000" cy="2677656"/>
          </a:xfrm>
          <a:prstGeom prst="rect">
            <a:avLst/>
          </a:prstGeom>
          <a:noFill/>
        </p:spPr>
        <p:txBody>
          <a:bodyPr wrap="square" rtlCol="0">
            <a:spAutoFit/>
          </a:bodyPr>
          <a:lstStyle/>
          <a:p>
            <a:r>
              <a:rPr lang="en-US" sz="2800" smtClean="0">
                <a:solidFill>
                  <a:schemeClr val="bg1"/>
                </a:solidFill>
                <a:latin typeface="Comic Sans MS" pitchFamily="66" charset="0"/>
              </a:rPr>
              <a:t>I Thessalonians 5.</a:t>
            </a:r>
          </a:p>
          <a:p>
            <a:endParaRPr lang="en-US" sz="2800" smtClean="0">
              <a:solidFill>
                <a:schemeClr val="bg1"/>
              </a:solidFill>
              <a:latin typeface="Comic Sans MS" pitchFamily="66" charset="0"/>
            </a:endParaRPr>
          </a:p>
          <a:p>
            <a:r>
              <a:rPr lang="en-US" sz="2800" smtClean="0">
                <a:solidFill>
                  <a:schemeClr val="accent1">
                    <a:lumMod val="60000"/>
                    <a:lumOff val="40000"/>
                  </a:schemeClr>
                </a:solidFill>
                <a:latin typeface="Comic Sans MS" pitchFamily="66" charset="0"/>
              </a:rPr>
              <a:t>Cum enim dixerint, “Pax et securitas,” tunc eos superveniet </a:t>
            </a:r>
            <a:r>
              <a:rPr lang="en-US" sz="2800">
                <a:solidFill>
                  <a:schemeClr val="accent1">
                    <a:lumMod val="60000"/>
                    <a:lumOff val="40000"/>
                  </a:schemeClr>
                </a:solidFill>
                <a:latin typeface="Comic Sans MS" panose="030F0702030302020204" pitchFamily="66" charset="0"/>
              </a:rPr>
              <a:t>repentinus</a:t>
            </a:r>
            <a:r>
              <a:rPr lang="en-US" sz="2800"/>
              <a:t> </a:t>
            </a:r>
            <a:r>
              <a:rPr lang="en-US" sz="2800" smtClean="0">
                <a:solidFill>
                  <a:schemeClr val="accent1">
                    <a:lumMod val="60000"/>
                    <a:lumOff val="40000"/>
                  </a:schemeClr>
                </a:solidFill>
                <a:latin typeface="Comic Sans MS" pitchFamily="66" charset="0"/>
              </a:rPr>
              <a:t>interitus.</a:t>
            </a:r>
            <a:endParaRPr lang="en-US" sz="2800">
              <a:solidFill>
                <a:schemeClr val="accent1">
                  <a:lumMod val="60000"/>
                  <a:lumOff val="40000"/>
                </a:schemeClr>
              </a:solidFill>
              <a:latin typeface="Comic Sans MS" pitchFamily="66" charset="0"/>
            </a:endParaRPr>
          </a:p>
        </p:txBody>
      </p:sp>
      <p:pic>
        <p:nvPicPr>
          <p:cNvPr id="4" name="rg_hi" descr="http://t3.gstatic.com/images?q=tbn:ANd9GcRBpWYv5flt2_ueIhbFbKl0uKYIiSeoxwyRmHqXOURcegJsK19W">
            <a:hlinkClick r:id="rId2"/>
          </p:cNvPr>
          <p:cNvPicPr/>
          <p:nvPr/>
        </p:nvPicPr>
        <p:blipFill>
          <a:blip r:embed="rId3" cstate="print"/>
          <a:srcRect/>
          <a:stretch>
            <a:fillRect/>
          </a:stretch>
        </p:blipFill>
        <p:spPr bwMode="auto">
          <a:xfrm>
            <a:off x="1600200" y="1295400"/>
            <a:ext cx="1190625" cy="1190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914400"/>
            <a:ext cx="4791696"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One and the Many</a:t>
            </a:r>
            <a:endParaRPr lang="en-US" sz="4000"/>
          </a:p>
        </p:txBody>
      </p:sp>
      <p:graphicFrame>
        <p:nvGraphicFramePr>
          <p:cNvPr id="3" name="Diagram 2"/>
          <p:cNvGraphicFramePr/>
          <p:nvPr/>
        </p:nvGraphicFramePr>
        <p:xfrm>
          <a:off x="20574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219200"/>
            <a:ext cx="2188420"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Zacheus</a:t>
            </a:r>
            <a:endParaRPr lang="en-US" sz="4000"/>
          </a:p>
        </p:txBody>
      </p:sp>
      <p:sp>
        <p:nvSpPr>
          <p:cNvPr id="3" name="TextBox 2"/>
          <p:cNvSpPr txBox="1"/>
          <p:nvPr/>
        </p:nvSpPr>
        <p:spPr>
          <a:xfrm>
            <a:off x="3048000" y="2895600"/>
            <a:ext cx="5410200" cy="3108543"/>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Iesus per Hiericho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ambulabat </a:t>
            </a:r>
            <a:r>
              <a:rPr lang="en-US" sz="2400">
                <a:solidFill>
                  <a:schemeClr val="accent1">
                    <a:lumMod val="60000"/>
                    <a:lumOff val="40000"/>
                  </a:schemeClr>
                </a:solidFill>
                <a:latin typeface="Comic Sans MS" panose="030F0702030302020204" pitchFamily="66" charset="0"/>
              </a:rPr>
              <a:t>unā die, et, ecce, vidit hominem nomine </a:t>
            </a:r>
            <a:r>
              <a:rPr lang="en-US" sz="2400" smtClean="0">
                <a:solidFill>
                  <a:schemeClr val="accent1">
                    <a:lumMod val="60000"/>
                    <a:lumOff val="40000"/>
                  </a:schemeClr>
                </a:solidFill>
                <a:latin typeface="Comic Sans MS" panose="030F0702030302020204" pitchFamily="66" charset="0"/>
              </a:rPr>
              <a:t>Zaccheus.  </a:t>
            </a:r>
            <a:r>
              <a:rPr lang="en-US" sz="2400">
                <a:solidFill>
                  <a:schemeClr val="accent1">
                    <a:lumMod val="60000"/>
                    <a:lumOff val="40000"/>
                  </a:schemeClr>
                </a:solidFill>
                <a:latin typeface="Comic Sans MS" panose="030F0702030302020204" pitchFamily="66" charset="0"/>
              </a:rPr>
              <a:t>Erat princeps publicanorum et ipse erat dives. Quaerebat videre Iesum quis esset, et non poterat prae turbā, quia</a:t>
            </a:r>
            <a:r>
              <a:rPr lang="en-US" sz="2400" baseline="30000">
                <a:solidFill>
                  <a:schemeClr val="accent1">
                    <a:lumMod val="60000"/>
                    <a:lumOff val="40000"/>
                  </a:schemeClr>
                </a:solidFill>
                <a:latin typeface="Comic Sans MS" panose="030F0702030302020204" pitchFamily="66" charset="0"/>
              </a:rPr>
              <a:t> </a:t>
            </a:r>
            <a:r>
              <a:rPr lang="en-US" sz="2400" smtClean="0">
                <a:solidFill>
                  <a:schemeClr val="accent1">
                    <a:lumMod val="60000"/>
                    <a:lumOff val="40000"/>
                  </a:schemeClr>
                </a:solidFill>
                <a:latin typeface="Comic Sans MS" panose="030F0702030302020204" pitchFamily="66" charset="0"/>
              </a:rPr>
              <a:t>staturā </a:t>
            </a:r>
            <a:r>
              <a:rPr lang="en-US" sz="2400">
                <a:solidFill>
                  <a:schemeClr val="accent1">
                    <a:lumMod val="60000"/>
                    <a:lumOff val="40000"/>
                  </a:schemeClr>
                </a:solidFill>
                <a:latin typeface="Comic Sans MS" panose="030F0702030302020204" pitchFamily="66" charset="0"/>
              </a:rPr>
              <a:t>pusillus erat.</a:t>
            </a:r>
          </a:p>
          <a:p>
            <a:r>
              <a:rPr lang="en-US" sz="2800">
                <a:solidFill>
                  <a:schemeClr val="bg1"/>
                </a:solidFill>
                <a:latin typeface="Comic Sans MS" pitchFamily="66" charset="0"/>
              </a:rPr>
              <a:t>	</a:t>
            </a:r>
          </a:p>
        </p:txBody>
      </p:sp>
      <p:pic>
        <p:nvPicPr>
          <p:cNvPr id="28674" name="Picture 2" descr="http://t2.gstatic.com/images?q=tbn:ANd9GcSMqdDM0Qa_hv_kZYlQI7b5RrTAmBW6_RDEvIu0TYjSQ4ChzHMtSw"/>
          <p:cNvPicPr>
            <a:picLocks noChangeAspect="1" noChangeArrowheads="1"/>
          </p:cNvPicPr>
          <p:nvPr/>
        </p:nvPicPr>
        <p:blipFill>
          <a:blip r:embed="rId2" cstate="print"/>
          <a:srcRect/>
          <a:stretch>
            <a:fillRect/>
          </a:stretch>
        </p:blipFill>
        <p:spPr bwMode="auto">
          <a:xfrm>
            <a:off x="6019800" y="685800"/>
            <a:ext cx="1847850" cy="2466975"/>
          </a:xfrm>
          <a:prstGeom prst="rect">
            <a:avLst/>
          </a:prstGeom>
          <a:noFill/>
        </p:spPr>
      </p:pic>
    </p:spTree>
  </p:cSld>
  <p:clrMapOvr>
    <a:masterClrMapping/>
  </p:clrMapOvr>
</p:sld>
</file>

<file path=ppt/theme/theme1.xml><?xml version="1.0" encoding="utf-8"?>
<a:theme xmlns:a="http://schemas.openxmlformats.org/drawingml/2006/main" name="AF_HighSchoo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5E7F176-EFEF-4564-9C83-20E1E5B5C7B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587FF18E-A52C-4DDD-B9D3-64A5FE4E69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C284C2-3E23-4EB3-8CA5-23F4EC23D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506</TotalTime>
  <Words>879</Words>
  <Application>Microsoft Office PowerPoint</Application>
  <PresentationFormat>On-screen Show (4:3)</PresentationFormat>
  <Paragraphs>68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AF_HighSchool</vt:lpstr>
      <vt:lpstr>Chapter Twenty-one</vt:lpstr>
      <vt:lpstr>Scripture</vt:lpstr>
      <vt:lpstr>Cum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a dead language?</dc:title>
  <dc:creator>Customer</dc:creator>
  <cp:lastModifiedBy>Owner</cp:lastModifiedBy>
  <cp:revision>58</cp:revision>
  <dcterms:created xsi:type="dcterms:W3CDTF">2010-04-23T14:47:12Z</dcterms:created>
  <dcterms:modified xsi:type="dcterms:W3CDTF">2019-06-11T17:33:13Z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TC103367979990</vt:lpwstr>
  </property>
</Properties>
</file>